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4" r:id="rId3"/>
    <p:sldId id="279" r:id="rId4"/>
    <p:sldId id="268" r:id="rId5"/>
    <p:sldId id="275" r:id="rId6"/>
    <p:sldId id="282" r:id="rId7"/>
    <p:sldId id="277" r:id="rId8"/>
    <p:sldId id="280" r:id="rId9"/>
    <p:sldId id="262" r:id="rId10"/>
    <p:sldId id="263" r:id="rId11"/>
    <p:sldId id="265" r:id="rId12"/>
    <p:sldId id="281" r:id="rId13"/>
    <p:sldId id="278" r:id="rId14"/>
    <p:sldId id="273" r:id="rId15"/>
    <p:sldId id="283" r:id="rId16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DFA3B-C4BE-43E2-90A2-5FAAF73BDE35}" type="datetimeFigureOut">
              <a:rPr lang="ru-RU" smtClean="0"/>
              <a:t>26.07.2023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B75E9-5AC9-460C-A2A5-E814819C6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928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DFA3B-C4BE-43E2-90A2-5FAAF73BDE35}" type="datetimeFigureOut">
              <a:rPr lang="ru-RU" smtClean="0"/>
              <a:t>26.07.2023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B75E9-5AC9-460C-A2A5-E814819C6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048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DFA3B-C4BE-43E2-90A2-5FAAF73BDE35}" type="datetimeFigureOut">
              <a:rPr lang="ru-RU" smtClean="0"/>
              <a:t>26.07.2023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B75E9-5AC9-460C-A2A5-E814819C6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141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9670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DFA3B-C4BE-43E2-90A2-5FAAF73BDE35}" type="datetimeFigureOut">
              <a:rPr lang="ru-RU" smtClean="0"/>
              <a:t>26.07.2023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B75E9-5AC9-460C-A2A5-E814819C6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073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DFA3B-C4BE-43E2-90A2-5FAAF73BDE35}" type="datetimeFigureOut">
              <a:rPr lang="ru-RU" smtClean="0"/>
              <a:t>26.07.2023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B75E9-5AC9-460C-A2A5-E814819C6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202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DFA3B-C4BE-43E2-90A2-5FAAF73BDE35}" type="datetimeFigureOut">
              <a:rPr lang="ru-RU" smtClean="0"/>
              <a:t>26.07.2023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B75E9-5AC9-460C-A2A5-E814819C6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482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DFA3B-C4BE-43E2-90A2-5FAAF73BDE35}" type="datetimeFigureOut">
              <a:rPr lang="ru-RU" smtClean="0"/>
              <a:t>26.07.2023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B75E9-5AC9-460C-A2A5-E814819C6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461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DFA3B-C4BE-43E2-90A2-5FAAF73BDE35}" type="datetimeFigureOut">
              <a:rPr lang="ru-RU" smtClean="0"/>
              <a:t>26.07.2023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B75E9-5AC9-460C-A2A5-E814819C6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22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DFA3B-C4BE-43E2-90A2-5FAAF73BDE35}" type="datetimeFigureOut">
              <a:rPr lang="ru-RU" smtClean="0"/>
              <a:t>26.07.2023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B75E9-5AC9-460C-A2A5-E814819C6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319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DFA3B-C4BE-43E2-90A2-5FAAF73BDE35}" type="datetimeFigureOut">
              <a:rPr lang="ru-RU" smtClean="0"/>
              <a:t>26.07.2023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B75E9-5AC9-460C-A2A5-E814819C6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21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DFA3B-C4BE-43E2-90A2-5FAAF73BDE35}" type="datetimeFigureOut">
              <a:rPr lang="ru-RU" smtClean="0"/>
              <a:t>26.07.2023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B75E9-5AC9-460C-A2A5-E814819C6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705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DFA3B-C4BE-43E2-90A2-5FAAF73BDE35}" type="datetimeFigureOut">
              <a:rPr lang="ru-RU" smtClean="0"/>
              <a:t>26.07.2023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B75E9-5AC9-460C-A2A5-E814819C6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167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A1028D9-946C-147E-D8F3-C3D7933564E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675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652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547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66D864F-7483-128B-3452-D5B1D63164F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382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4876B37-8CF0-FC33-10DE-CF1BB10A23F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707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93DD380-5C6C-D327-A36C-E9ECDCDC353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306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18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90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627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2CF966D-A6D6-259B-D7E8-A954A827CB3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484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7B168F2-55C6-97C0-983B-7C2E203B228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591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429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66EDA35-7A77-30C0-2ABB-0C5199B599D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688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5B26A10-AA9A-B62E-6472-C6CBD1E0C7E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747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27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0</Words>
  <Application>Microsoft Office PowerPoint</Application>
  <PresentationFormat>Широкоэкранный</PresentationFormat>
  <Paragraphs>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Ярослава Сушко</dc:creator>
  <cp:lastModifiedBy>u19_02</cp:lastModifiedBy>
  <cp:revision>36</cp:revision>
  <cp:lastPrinted>2023-05-30T11:17:38Z</cp:lastPrinted>
  <dcterms:created xsi:type="dcterms:W3CDTF">2023-03-15T07:10:34Z</dcterms:created>
  <dcterms:modified xsi:type="dcterms:W3CDTF">2023-07-26T13:08:32Z</dcterms:modified>
</cp:coreProperties>
</file>