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ложение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ложение 3_2 с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иложение 3_1 с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2020-07-02T11:40:19Z</dcterms:modified>
</cp:coreProperties>
</file>