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3" r:id="rId26"/>
    <p:sldId id="281" r:id="rId27"/>
    <p:sldId id="279" r:id="rId28"/>
    <p:sldId id="282" r:id="rId29"/>
  </p:sldIdLst>
  <p:sldSz cx="9144000" cy="5149850"/>
  <p:notesSz cx="9144000" cy="514985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6DF"/>
    <a:srgbClr val="00FFFF"/>
    <a:srgbClr val="F26A55"/>
    <a:srgbClr val="BD5927"/>
    <a:srgbClr val="B9886A"/>
    <a:srgbClr val="673105"/>
    <a:srgbClr val="EE4326"/>
    <a:srgbClr val="FAC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20" autoAdjust="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22"/>
    </p:cViewPr>
  </p:sorterViewPr>
  <p:notesViewPr>
    <p:cSldViewPr>
      <p:cViewPr varScale="1">
        <p:scale>
          <a:sx n="152" d="100"/>
          <a:sy n="152" d="100"/>
        </p:scale>
        <p:origin x="3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92BB0-1E2E-47D0-B67C-619F96E582E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3A794-0E50-4C10-A193-968346A89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3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3A794-0E50-4C10-A193-968346A8908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4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3A794-0E50-4C10-A193-968346A8908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6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7050-CCA2-4025-81E1-78FAF2034B79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4117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37A10-924E-4A89-8552-134869050019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4117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F68C-E7CD-4713-9CFB-7C114BF73A96}" type="datetime1">
              <a:rPr lang="en-US" smtClean="0"/>
              <a:t>1/25/2022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4117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B38E-F37C-43D8-A618-FF77BCD77264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8253-FBA9-411B-B4B8-31833B29D53E}" type="datetime1">
              <a:rPr lang="en-US" smtClean="0"/>
              <a:t>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D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3606" y="-11054"/>
            <a:ext cx="2257425" cy="677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293" y="1274315"/>
            <a:ext cx="8601710" cy="2580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E57B-D749-4642-9AEB-4E4568EFADCA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12" Type="http://schemas.openxmlformats.org/officeDocument/2006/relationships/image" Target="../media/image8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83.png"/><Relationship Id="rId5" Type="http://schemas.openxmlformats.org/officeDocument/2006/relationships/image" Target="../media/image33.png"/><Relationship Id="rId10" Type="http://schemas.openxmlformats.org/officeDocument/2006/relationships/image" Target="../media/image82.png"/><Relationship Id="rId4" Type="http://schemas.openxmlformats.org/officeDocument/2006/relationships/image" Target="../media/image32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12" Type="http://schemas.openxmlformats.org/officeDocument/2006/relationships/image" Target="../media/image8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86.png"/><Relationship Id="rId5" Type="http://schemas.openxmlformats.org/officeDocument/2006/relationships/image" Target="../media/image33.png"/><Relationship Id="rId10" Type="http://schemas.openxmlformats.org/officeDocument/2006/relationships/image" Target="../media/image85.png"/><Relationship Id="rId4" Type="http://schemas.openxmlformats.org/officeDocument/2006/relationships/image" Target="../media/image32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92.png"/><Relationship Id="rId5" Type="http://schemas.openxmlformats.org/officeDocument/2006/relationships/image" Target="../media/image33.png"/><Relationship Id="rId10" Type="http://schemas.openxmlformats.org/officeDocument/2006/relationships/image" Target="../media/image91.png"/><Relationship Id="rId4" Type="http://schemas.openxmlformats.org/officeDocument/2006/relationships/image" Target="../media/image32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4.png"/><Relationship Id="rId7" Type="http://schemas.openxmlformats.org/officeDocument/2006/relationships/image" Target="../media/image3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95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0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3.png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5.png"/><Relationship Id="rId5" Type="http://schemas.openxmlformats.org/officeDocument/2006/relationships/image" Target="../media/image97.png"/><Relationship Id="rId10" Type="http://schemas.openxmlformats.org/officeDocument/2006/relationships/image" Target="../media/image34.png"/><Relationship Id="rId4" Type="http://schemas.openxmlformats.org/officeDocument/2006/relationships/image" Target="../media/image96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98.png"/><Relationship Id="rId4" Type="http://schemas.openxmlformats.org/officeDocument/2006/relationships/image" Target="../media/image32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9.png"/><Relationship Id="rId7" Type="http://schemas.openxmlformats.org/officeDocument/2006/relationships/image" Target="../media/image3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9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9.png"/><Relationship Id="rId7" Type="http://schemas.openxmlformats.org/officeDocument/2006/relationships/image" Target="../media/image8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33.png"/><Relationship Id="rId5" Type="http://schemas.openxmlformats.org/officeDocument/2006/relationships/image" Target="../media/image75.png"/><Relationship Id="rId10" Type="http://schemas.openxmlformats.org/officeDocument/2006/relationships/image" Target="../media/image32.png"/><Relationship Id="rId4" Type="http://schemas.openxmlformats.org/officeDocument/2006/relationships/image" Target="../media/image74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5.jpg"/><Relationship Id="rId7" Type="http://schemas.openxmlformats.org/officeDocument/2006/relationships/image" Target="../media/image74.png"/><Relationship Id="rId12" Type="http://schemas.openxmlformats.org/officeDocument/2006/relationships/image" Target="../media/image122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39.png"/><Relationship Id="rId10" Type="http://schemas.openxmlformats.org/officeDocument/2006/relationships/image" Target="../media/image120.png"/><Relationship Id="rId4" Type="http://schemas.openxmlformats.org/officeDocument/2006/relationships/image" Target="../media/image116.png"/><Relationship Id="rId9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75.png"/><Relationship Id="rId3" Type="http://schemas.openxmlformats.org/officeDocument/2006/relationships/image" Target="../media/image124.png"/><Relationship Id="rId21" Type="http://schemas.openxmlformats.org/officeDocument/2006/relationships/image" Target="../media/image141.png"/><Relationship Id="rId7" Type="http://schemas.openxmlformats.org/officeDocument/2006/relationships/image" Target="../media/image128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2" Type="http://schemas.openxmlformats.org/officeDocument/2006/relationships/image" Target="../media/image123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29" Type="http://schemas.openxmlformats.org/officeDocument/2006/relationships/image" Target="../media/image1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11" Type="http://schemas.openxmlformats.org/officeDocument/2006/relationships/image" Target="../media/image74.png"/><Relationship Id="rId24" Type="http://schemas.openxmlformats.org/officeDocument/2006/relationships/image" Target="../media/image144.png"/><Relationship Id="rId5" Type="http://schemas.openxmlformats.org/officeDocument/2006/relationships/image" Target="../media/image126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28" Type="http://schemas.openxmlformats.org/officeDocument/2006/relationships/image" Target="../media/image147.png"/><Relationship Id="rId10" Type="http://schemas.openxmlformats.org/officeDocument/2006/relationships/image" Target="../media/image131.png"/><Relationship Id="rId19" Type="http://schemas.openxmlformats.org/officeDocument/2006/relationships/image" Target="../media/image139.png"/><Relationship Id="rId31" Type="http://schemas.openxmlformats.org/officeDocument/2006/relationships/image" Target="../media/image150.jpe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6.png"/><Relationship Id="rId30" Type="http://schemas.openxmlformats.org/officeDocument/2006/relationships/image" Target="../media/image14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31.png"/><Relationship Id="rId5" Type="http://schemas.openxmlformats.org/officeDocument/2006/relationships/image" Target="../media/image153.png"/><Relationship Id="rId15" Type="http://schemas.openxmlformats.org/officeDocument/2006/relationships/image" Target="../media/image162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8.png"/><Relationship Id="rId1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40.png"/><Relationship Id="rId21" Type="http://schemas.openxmlformats.org/officeDocument/2006/relationships/image" Target="../media/image52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9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33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32.png"/><Relationship Id="rId2" Type="http://schemas.openxmlformats.org/officeDocument/2006/relationships/image" Target="../media/image38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40.png"/><Relationship Id="rId5" Type="http://schemas.openxmlformats.org/officeDocument/2006/relationships/image" Target="../media/image57.png"/><Relationship Id="rId1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12" Type="http://schemas.openxmlformats.org/officeDocument/2006/relationships/image" Target="../media/image6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64.png"/><Relationship Id="rId5" Type="http://schemas.openxmlformats.org/officeDocument/2006/relationships/image" Target="../media/image33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32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3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12" Type="http://schemas.openxmlformats.org/officeDocument/2006/relationships/image" Target="../media/image7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71.png"/><Relationship Id="rId5" Type="http://schemas.openxmlformats.org/officeDocument/2006/relationships/image" Target="../media/image33.png"/><Relationship Id="rId10" Type="http://schemas.openxmlformats.org/officeDocument/2006/relationships/image" Target="../media/image70.png"/><Relationship Id="rId4" Type="http://schemas.openxmlformats.org/officeDocument/2006/relationships/image" Target="../media/image32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32.png"/><Relationship Id="rId3" Type="http://schemas.openxmlformats.org/officeDocument/2006/relationships/image" Target="../media/image39.png"/><Relationship Id="rId7" Type="http://schemas.openxmlformats.org/officeDocument/2006/relationships/image" Target="../media/image77.png"/><Relationship Id="rId12" Type="http://schemas.openxmlformats.org/officeDocument/2006/relationships/image" Target="../media/image40.png"/><Relationship Id="rId17" Type="http://schemas.openxmlformats.org/officeDocument/2006/relationships/image" Target="../media/image36.png"/><Relationship Id="rId2" Type="http://schemas.openxmlformats.org/officeDocument/2006/relationships/image" Target="../media/image6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34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428" y="2052726"/>
            <a:ext cx="578485" cy="417830"/>
          </a:xfrm>
          <a:custGeom>
            <a:avLst/>
            <a:gdLst/>
            <a:ahLst/>
            <a:cxnLst/>
            <a:rect l="l" t="t" r="r" b="b"/>
            <a:pathLst>
              <a:path w="578485" h="417830">
                <a:moveTo>
                  <a:pt x="257048" y="289090"/>
                </a:moveTo>
                <a:lnTo>
                  <a:pt x="128524" y="160578"/>
                </a:lnTo>
                <a:lnTo>
                  <a:pt x="0" y="289090"/>
                </a:lnTo>
                <a:lnTo>
                  <a:pt x="128524" y="417614"/>
                </a:lnTo>
                <a:lnTo>
                  <a:pt x="257048" y="289090"/>
                </a:lnTo>
                <a:close/>
              </a:path>
              <a:path w="578485" h="417830">
                <a:moveTo>
                  <a:pt x="417626" y="128524"/>
                </a:moveTo>
                <a:lnTo>
                  <a:pt x="289102" y="0"/>
                </a:lnTo>
                <a:lnTo>
                  <a:pt x="160591" y="128524"/>
                </a:lnTo>
                <a:lnTo>
                  <a:pt x="289102" y="257035"/>
                </a:lnTo>
                <a:lnTo>
                  <a:pt x="417626" y="128524"/>
                </a:lnTo>
                <a:close/>
              </a:path>
              <a:path w="578485" h="417830">
                <a:moveTo>
                  <a:pt x="578345" y="289242"/>
                </a:moveTo>
                <a:lnTo>
                  <a:pt x="449821" y="160731"/>
                </a:lnTo>
                <a:lnTo>
                  <a:pt x="321310" y="289242"/>
                </a:lnTo>
                <a:lnTo>
                  <a:pt x="449821" y="417766"/>
                </a:lnTo>
                <a:lnTo>
                  <a:pt x="578345" y="289242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07883" y="305474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181762" y="0"/>
                </a:moveTo>
                <a:lnTo>
                  <a:pt x="0" y="0"/>
                </a:lnTo>
                <a:lnTo>
                  <a:pt x="0" y="181737"/>
                </a:lnTo>
                <a:lnTo>
                  <a:pt x="181762" y="181737"/>
                </a:lnTo>
                <a:lnTo>
                  <a:pt x="181762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889429" y="3236290"/>
            <a:ext cx="364490" cy="363855"/>
          </a:xfrm>
          <a:custGeom>
            <a:avLst/>
            <a:gdLst/>
            <a:ahLst/>
            <a:cxnLst/>
            <a:rect l="l" t="t" r="r" b="b"/>
            <a:pathLst>
              <a:path w="364489" h="363854">
                <a:moveTo>
                  <a:pt x="181749" y="0"/>
                </a:moveTo>
                <a:lnTo>
                  <a:pt x="0" y="0"/>
                </a:lnTo>
                <a:lnTo>
                  <a:pt x="0" y="181737"/>
                </a:lnTo>
                <a:lnTo>
                  <a:pt x="181749" y="181737"/>
                </a:lnTo>
                <a:lnTo>
                  <a:pt x="181749" y="0"/>
                </a:lnTo>
                <a:close/>
              </a:path>
              <a:path w="364489" h="363854">
                <a:moveTo>
                  <a:pt x="364083" y="181546"/>
                </a:moveTo>
                <a:lnTo>
                  <a:pt x="182346" y="181546"/>
                </a:lnTo>
                <a:lnTo>
                  <a:pt x="182346" y="363296"/>
                </a:lnTo>
                <a:lnTo>
                  <a:pt x="364083" y="363296"/>
                </a:lnTo>
                <a:lnTo>
                  <a:pt x="364083" y="181546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15558" y="3048223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5" h="545464">
                <a:moveTo>
                  <a:pt x="272630" y="0"/>
                </a:moveTo>
                <a:lnTo>
                  <a:pt x="223624" y="4392"/>
                </a:lnTo>
                <a:lnTo>
                  <a:pt x="177500" y="17057"/>
                </a:lnTo>
                <a:lnTo>
                  <a:pt x="135028" y="37225"/>
                </a:lnTo>
                <a:lnTo>
                  <a:pt x="96977" y="64124"/>
                </a:lnTo>
                <a:lnTo>
                  <a:pt x="64118" y="96985"/>
                </a:lnTo>
                <a:lnTo>
                  <a:pt x="37221" y="135037"/>
                </a:lnTo>
                <a:lnTo>
                  <a:pt x="17056" y="177511"/>
                </a:lnTo>
                <a:lnTo>
                  <a:pt x="4392" y="223637"/>
                </a:lnTo>
                <a:lnTo>
                  <a:pt x="0" y="272643"/>
                </a:lnTo>
                <a:lnTo>
                  <a:pt x="4392" y="321650"/>
                </a:lnTo>
                <a:lnTo>
                  <a:pt x="17056" y="367775"/>
                </a:lnTo>
                <a:lnTo>
                  <a:pt x="37221" y="410249"/>
                </a:lnTo>
                <a:lnTo>
                  <a:pt x="64118" y="448302"/>
                </a:lnTo>
                <a:lnTo>
                  <a:pt x="96977" y="481162"/>
                </a:lnTo>
                <a:lnTo>
                  <a:pt x="135028" y="508062"/>
                </a:lnTo>
                <a:lnTo>
                  <a:pt x="177500" y="528229"/>
                </a:lnTo>
                <a:lnTo>
                  <a:pt x="223624" y="540894"/>
                </a:lnTo>
                <a:lnTo>
                  <a:pt x="272630" y="545287"/>
                </a:lnTo>
                <a:lnTo>
                  <a:pt x="321633" y="540894"/>
                </a:lnTo>
                <a:lnTo>
                  <a:pt x="367756" y="528229"/>
                </a:lnTo>
                <a:lnTo>
                  <a:pt x="410227" y="508062"/>
                </a:lnTo>
                <a:lnTo>
                  <a:pt x="448278" y="481162"/>
                </a:lnTo>
                <a:lnTo>
                  <a:pt x="481138" y="448302"/>
                </a:lnTo>
                <a:lnTo>
                  <a:pt x="508037" y="410249"/>
                </a:lnTo>
                <a:lnTo>
                  <a:pt x="528204" y="367775"/>
                </a:lnTo>
                <a:lnTo>
                  <a:pt x="529371" y="363524"/>
                </a:lnTo>
                <a:lnTo>
                  <a:pt x="272630" y="363524"/>
                </a:lnTo>
                <a:lnTo>
                  <a:pt x="237256" y="356384"/>
                </a:lnTo>
                <a:lnTo>
                  <a:pt x="208368" y="336910"/>
                </a:lnTo>
                <a:lnTo>
                  <a:pt x="188891" y="308023"/>
                </a:lnTo>
                <a:lnTo>
                  <a:pt x="181749" y="272643"/>
                </a:lnTo>
                <a:lnTo>
                  <a:pt x="188891" y="237276"/>
                </a:lnTo>
                <a:lnTo>
                  <a:pt x="208368" y="208392"/>
                </a:lnTo>
                <a:lnTo>
                  <a:pt x="237256" y="188917"/>
                </a:lnTo>
                <a:lnTo>
                  <a:pt x="272630" y="181775"/>
                </a:lnTo>
                <a:lnTo>
                  <a:pt x="529374" y="181775"/>
                </a:lnTo>
                <a:lnTo>
                  <a:pt x="528204" y="177511"/>
                </a:lnTo>
                <a:lnTo>
                  <a:pt x="508037" y="135037"/>
                </a:lnTo>
                <a:lnTo>
                  <a:pt x="481138" y="96985"/>
                </a:lnTo>
                <a:lnTo>
                  <a:pt x="448278" y="64124"/>
                </a:lnTo>
                <a:lnTo>
                  <a:pt x="410227" y="37225"/>
                </a:lnTo>
                <a:lnTo>
                  <a:pt x="367756" y="17057"/>
                </a:lnTo>
                <a:lnTo>
                  <a:pt x="321633" y="4392"/>
                </a:lnTo>
                <a:lnTo>
                  <a:pt x="272630" y="0"/>
                </a:lnTo>
                <a:close/>
              </a:path>
              <a:path w="545465" h="545464">
                <a:moveTo>
                  <a:pt x="529374" y="181775"/>
                </a:moveTo>
                <a:lnTo>
                  <a:pt x="272630" y="181775"/>
                </a:lnTo>
                <a:lnTo>
                  <a:pt x="308005" y="188917"/>
                </a:lnTo>
                <a:lnTo>
                  <a:pt x="336892" y="208392"/>
                </a:lnTo>
                <a:lnTo>
                  <a:pt x="356369" y="237276"/>
                </a:lnTo>
                <a:lnTo>
                  <a:pt x="363512" y="272643"/>
                </a:lnTo>
                <a:lnTo>
                  <a:pt x="356369" y="308023"/>
                </a:lnTo>
                <a:lnTo>
                  <a:pt x="336892" y="336910"/>
                </a:lnTo>
                <a:lnTo>
                  <a:pt x="308005" y="356384"/>
                </a:lnTo>
                <a:lnTo>
                  <a:pt x="272630" y="363524"/>
                </a:lnTo>
                <a:lnTo>
                  <a:pt x="529371" y="363524"/>
                </a:lnTo>
                <a:lnTo>
                  <a:pt x="540868" y="321650"/>
                </a:lnTo>
                <a:lnTo>
                  <a:pt x="545261" y="272643"/>
                </a:lnTo>
                <a:lnTo>
                  <a:pt x="540868" y="223637"/>
                </a:lnTo>
                <a:lnTo>
                  <a:pt x="529374" y="181775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353439" y="916433"/>
            <a:ext cx="417830" cy="1221740"/>
          </a:xfrm>
          <a:custGeom>
            <a:avLst/>
            <a:gdLst/>
            <a:ahLst/>
            <a:cxnLst/>
            <a:rect l="l" t="t" r="r" b="b"/>
            <a:pathLst>
              <a:path w="417830" h="1221739">
                <a:moveTo>
                  <a:pt x="128676" y="0"/>
                </a:moveTo>
                <a:lnTo>
                  <a:pt x="152" y="128524"/>
                </a:lnTo>
                <a:lnTo>
                  <a:pt x="160731" y="289115"/>
                </a:lnTo>
                <a:lnTo>
                  <a:pt x="0" y="449834"/>
                </a:lnTo>
                <a:lnTo>
                  <a:pt x="160896" y="610755"/>
                </a:lnTo>
                <a:lnTo>
                  <a:pt x="25" y="771664"/>
                </a:lnTo>
                <a:lnTo>
                  <a:pt x="160731" y="932395"/>
                </a:lnTo>
                <a:lnTo>
                  <a:pt x="152" y="1093000"/>
                </a:lnTo>
                <a:lnTo>
                  <a:pt x="128676" y="1221511"/>
                </a:lnTo>
                <a:lnTo>
                  <a:pt x="417779" y="932408"/>
                </a:lnTo>
                <a:lnTo>
                  <a:pt x="257047" y="771690"/>
                </a:lnTo>
                <a:lnTo>
                  <a:pt x="417639" y="611085"/>
                </a:lnTo>
                <a:lnTo>
                  <a:pt x="417296" y="610755"/>
                </a:lnTo>
                <a:lnTo>
                  <a:pt x="417639" y="610450"/>
                </a:lnTo>
                <a:lnTo>
                  <a:pt x="257022" y="449834"/>
                </a:lnTo>
                <a:lnTo>
                  <a:pt x="417779" y="289140"/>
                </a:lnTo>
                <a:lnTo>
                  <a:pt x="128676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437147" y="2869610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360984" y="0"/>
                </a:moveTo>
                <a:lnTo>
                  <a:pt x="232397" y="0"/>
                </a:lnTo>
                <a:lnTo>
                  <a:pt x="0" y="232359"/>
                </a:lnTo>
                <a:lnTo>
                  <a:pt x="0" y="360832"/>
                </a:lnTo>
                <a:lnTo>
                  <a:pt x="128625" y="360832"/>
                </a:lnTo>
                <a:lnTo>
                  <a:pt x="360984" y="128447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93852" y="2336509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360984" y="0"/>
                </a:moveTo>
                <a:lnTo>
                  <a:pt x="232397" y="0"/>
                </a:lnTo>
                <a:lnTo>
                  <a:pt x="0" y="232359"/>
                </a:lnTo>
                <a:lnTo>
                  <a:pt x="0" y="360819"/>
                </a:lnTo>
                <a:lnTo>
                  <a:pt x="128625" y="360819"/>
                </a:lnTo>
                <a:lnTo>
                  <a:pt x="360984" y="128447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445666" y="1785670"/>
            <a:ext cx="725805" cy="909319"/>
          </a:xfrm>
          <a:custGeom>
            <a:avLst/>
            <a:gdLst/>
            <a:ahLst/>
            <a:cxnLst/>
            <a:rect l="l" t="t" r="r" b="b"/>
            <a:pathLst>
              <a:path w="725805" h="909319">
                <a:moveTo>
                  <a:pt x="725271" y="454367"/>
                </a:moveTo>
                <a:lnTo>
                  <a:pt x="722934" y="408012"/>
                </a:lnTo>
                <a:lnTo>
                  <a:pt x="716076" y="362978"/>
                </a:lnTo>
                <a:lnTo>
                  <a:pt x="704926" y="319519"/>
                </a:lnTo>
                <a:lnTo>
                  <a:pt x="689711" y="277850"/>
                </a:lnTo>
                <a:lnTo>
                  <a:pt x="670648" y="238188"/>
                </a:lnTo>
                <a:lnTo>
                  <a:pt x="647979" y="200774"/>
                </a:lnTo>
                <a:lnTo>
                  <a:pt x="621919" y="165836"/>
                </a:lnTo>
                <a:lnTo>
                  <a:pt x="592696" y="133591"/>
                </a:lnTo>
                <a:lnTo>
                  <a:pt x="560552" y="104267"/>
                </a:lnTo>
                <a:lnTo>
                  <a:pt x="542810" y="90957"/>
                </a:lnTo>
                <a:lnTo>
                  <a:pt x="542810" y="454367"/>
                </a:lnTo>
                <a:lnTo>
                  <a:pt x="538454" y="503085"/>
                </a:lnTo>
                <a:lnTo>
                  <a:pt x="525907" y="548957"/>
                </a:lnTo>
                <a:lnTo>
                  <a:pt x="505904" y="591210"/>
                </a:lnTo>
                <a:lnTo>
                  <a:pt x="479234" y="629081"/>
                </a:lnTo>
                <a:lnTo>
                  <a:pt x="446646" y="661835"/>
                </a:lnTo>
                <a:lnTo>
                  <a:pt x="408889" y="688670"/>
                </a:lnTo>
                <a:lnTo>
                  <a:pt x="366750" y="708863"/>
                </a:lnTo>
                <a:lnTo>
                  <a:pt x="320967" y="721639"/>
                </a:lnTo>
                <a:lnTo>
                  <a:pt x="272681" y="726211"/>
                </a:lnTo>
                <a:lnTo>
                  <a:pt x="272681" y="182511"/>
                </a:lnTo>
                <a:lnTo>
                  <a:pt x="321094" y="187109"/>
                </a:lnTo>
                <a:lnTo>
                  <a:pt x="366852" y="199898"/>
                </a:lnTo>
                <a:lnTo>
                  <a:pt x="408978" y="220103"/>
                </a:lnTo>
                <a:lnTo>
                  <a:pt x="446697" y="246951"/>
                </a:lnTo>
                <a:lnTo>
                  <a:pt x="479272" y="279692"/>
                </a:lnTo>
                <a:lnTo>
                  <a:pt x="505929" y="317563"/>
                </a:lnTo>
                <a:lnTo>
                  <a:pt x="525919" y="359803"/>
                </a:lnTo>
                <a:lnTo>
                  <a:pt x="538467" y="405663"/>
                </a:lnTo>
                <a:lnTo>
                  <a:pt x="542810" y="454367"/>
                </a:lnTo>
                <a:lnTo>
                  <a:pt x="542810" y="90957"/>
                </a:lnTo>
                <a:lnTo>
                  <a:pt x="488365" y="55321"/>
                </a:lnTo>
                <a:lnTo>
                  <a:pt x="448779" y="36131"/>
                </a:lnTo>
                <a:lnTo>
                  <a:pt x="407162" y="20777"/>
                </a:lnTo>
                <a:lnTo>
                  <a:pt x="363753" y="9486"/>
                </a:lnTo>
                <a:lnTo>
                  <a:pt x="318782" y="2489"/>
                </a:lnTo>
                <a:lnTo>
                  <a:pt x="272453" y="0"/>
                </a:lnTo>
                <a:lnTo>
                  <a:pt x="272453" y="181254"/>
                </a:lnTo>
                <a:lnTo>
                  <a:pt x="223647" y="185712"/>
                </a:lnTo>
                <a:lnTo>
                  <a:pt x="177507" y="198437"/>
                </a:lnTo>
                <a:lnTo>
                  <a:pt x="135026" y="218668"/>
                </a:lnTo>
                <a:lnTo>
                  <a:pt x="96977" y="245630"/>
                </a:lnTo>
                <a:lnTo>
                  <a:pt x="64109" y="278536"/>
                </a:lnTo>
                <a:lnTo>
                  <a:pt x="37211" y="316636"/>
                </a:lnTo>
                <a:lnTo>
                  <a:pt x="17056" y="359156"/>
                </a:lnTo>
                <a:lnTo>
                  <a:pt x="4394" y="405320"/>
                </a:lnTo>
                <a:lnTo>
                  <a:pt x="0" y="454367"/>
                </a:lnTo>
                <a:lnTo>
                  <a:pt x="4394" y="503428"/>
                </a:lnTo>
                <a:lnTo>
                  <a:pt x="17056" y="549592"/>
                </a:lnTo>
                <a:lnTo>
                  <a:pt x="37211" y="592112"/>
                </a:lnTo>
                <a:lnTo>
                  <a:pt x="64109" y="630212"/>
                </a:lnTo>
                <a:lnTo>
                  <a:pt x="96977" y="663117"/>
                </a:lnTo>
                <a:lnTo>
                  <a:pt x="135026" y="690079"/>
                </a:lnTo>
                <a:lnTo>
                  <a:pt x="177507" y="710298"/>
                </a:lnTo>
                <a:lnTo>
                  <a:pt x="223647" y="723036"/>
                </a:lnTo>
                <a:lnTo>
                  <a:pt x="272313" y="727468"/>
                </a:lnTo>
                <a:lnTo>
                  <a:pt x="272313" y="908761"/>
                </a:lnTo>
                <a:lnTo>
                  <a:pt x="318643" y="906272"/>
                </a:lnTo>
                <a:lnTo>
                  <a:pt x="363639" y="899287"/>
                </a:lnTo>
                <a:lnTo>
                  <a:pt x="407060" y="887996"/>
                </a:lnTo>
                <a:lnTo>
                  <a:pt x="448678" y="872655"/>
                </a:lnTo>
                <a:lnTo>
                  <a:pt x="488276" y="853465"/>
                </a:lnTo>
                <a:lnTo>
                  <a:pt x="525627" y="830681"/>
                </a:lnTo>
                <a:lnTo>
                  <a:pt x="560489" y="804519"/>
                </a:lnTo>
                <a:lnTo>
                  <a:pt x="592645" y="775195"/>
                </a:lnTo>
                <a:lnTo>
                  <a:pt x="621880" y="742950"/>
                </a:lnTo>
                <a:lnTo>
                  <a:pt x="647954" y="708012"/>
                </a:lnTo>
                <a:lnTo>
                  <a:pt x="670623" y="670598"/>
                </a:lnTo>
                <a:lnTo>
                  <a:pt x="689698" y="630936"/>
                </a:lnTo>
                <a:lnTo>
                  <a:pt x="704926" y="589254"/>
                </a:lnTo>
                <a:lnTo>
                  <a:pt x="716076" y="545782"/>
                </a:lnTo>
                <a:lnTo>
                  <a:pt x="722934" y="500748"/>
                </a:lnTo>
                <a:lnTo>
                  <a:pt x="725271" y="454367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972712" y="1915159"/>
            <a:ext cx="578485" cy="417830"/>
          </a:xfrm>
          <a:custGeom>
            <a:avLst/>
            <a:gdLst/>
            <a:ahLst/>
            <a:cxnLst/>
            <a:rect l="l" t="t" r="r" b="b"/>
            <a:pathLst>
              <a:path w="578485" h="417830">
                <a:moveTo>
                  <a:pt x="257035" y="128524"/>
                </a:moveTo>
                <a:lnTo>
                  <a:pt x="128511" y="0"/>
                </a:lnTo>
                <a:lnTo>
                  <a:pt x="0" y="128524"/>
                </a:lnTo>
                <a:lnTo>
                  <a:pt x="128511" y="257035"/>
                </a:lnTo>
                <a:lnTo>
                  <a:pt x="257035" y="128524"/>
                </a:lnTo>
                <a:close/>
              </a:path>
              <a:path w="578485" h="417830">
                <a:moveTo>
                  <a:pt x="417753" y="280009"/>
                </a:moveTo>
                <a:lnTo>
                  <a:pt x="280009" y="142252"/>
                </a:lnTo>
                <a:lnTo>
                  <a:pt x="142252" y="280009"/>
                </a:lnTo>
                <a:lnTo>
                  <a:pt x="280009" y="417766"/>
                </a:lnTo>
                <a:lnTo>
                  <a:pt x="417753" y="280009"/>
                </a:lnTo>
                <a:close/>
              </a:path>
              <a:path w="578485" h="417830">
                <a:moveTo>
                  <a:pt x="578332" y="128651"/>
                </a:moveTo>
                <a:lnTo>
                  <a:pt x="449808" y="139"/>
                </a:lnTo>
                <a:lnTo>
                  <a:pt x="321297" y="128651"/>
                </a:lnTo>
                <a:lnTo>
                  <a:pt x="449808" y="257175"/>
                </a:lnTo>
                <a:lnTo>
                  <a:pt x="578332" y="128651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004491" y="237101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11" y="0"/>
                </a:moveTo>
                <a:lnTo>
                  <a:pt x="0" y="128524"/>
                </a:lnTo>
                <a:lnTo>
                  <a:pt x="128511" y="257035"/>
                </a:lnTo>
                <a:lnTo>
                  <a:pt x="257035" y="128524"/>
                </a:lnTo>
                <a:lnTo>
                  <a:pt x="128511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42461" y="901090"/>
            <a:ext cx="545465" cy="544830"/>
          </a:xfrm>
          <a:custGeom>
            <a:avLst/>
            <a:gdLst/>
            <a:ahLst/>
            <a:cxnLst/>
            <a:rect l="l" t="t" r="r" b="b"/>
            <a:pathLst>
              <a:path w="545464" h="544830">
                <a:moveTo>
                  <a:pt x="544995" y="363220"/>
                </a:moveTo>
                <a:lnTo>
                  <a:pt x="363423" y="363220"/>
                </a:lnTo>
                <a:lnTo>
                  <a:pt x="363423" y="181610"/>
                </a:lnTo>
                <a:lnTo>
                  <a:pt x="181762" y="181610"/>
                </a:lnTo>
                <a:lnTo>
                  <a:pt x="181762" y="0"/>
                </a:lnTo>
                <a:lnTo>
                  <a:pt x="0" y="0"/>
                </a:lnTo>
                <a:lnTo>
                  <a:pt x="0" y="181610"/>
                </a:lnTo>
                <a:lnTo>
                  <a:pt x="0" y="363220"/>
                </a:lnTo>
                <a:lnTo>
                  <a:pt x="0" y="544830"/>
                </a:lnTo>
                <a:lnTo>
                  <a:pt x="544995" y="544830"/>
                </a:lnTo>
                <a:lnTo>
                  <a:pt x="544995" y="36322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707425" y="795341"/>
            <a:ext cx="818515" cy="818515"/>
          </a:xfrm>
          <a:custGeom>
            <a:avLst/>
            <a:gdLst/>
            <a:ahLst/>
            <a:cxnLst/>
            <a:rect l="l" t="t" r="r" b="b"/>
            <a:pathLst>
              <a:path w="818514" h="818515">
                <a:moveTo>
                  <a:pt x="408978" y="0"/>
                </a:moveTo>
                <a:lnTo>
                  <a:pt x="0" y="408939"/>
                </a:lnTo>
                <a:lnTo>
                  <a:pt x="408978" y="817892"/>
                </a:lnTo>
                <a:lnTo>
                  <a:pt x="666122" y="560755"/>
                </a:lnTo>
                <a:lnTo>
                  <a:pt x="408978" y="560755"/>
                </a:lnTo>
                <a:lnTo>
                  <a:pt x="257162" y="408939"/>
                </a:lnTo>
                <a:lnTo>
                  <a:pt x="408978" y="257124"/>
                </a:lnTo>
                <a:lnTo>
                  <a:pt x="666118" y="257124"/>
                </a:lnTo>
                <a:lnTo>
                  <a:pt x="408978" y="0"/>
                </a:lnTo>
                <a:close/>
              </a:path>
              <a:path w="818514" h="818515">
                <a:moveTo>
                  <a:pt x="666118" y="257124"/>
                </a:moveTo>
                <a:lnTo>
                  <a:pt x="408978" y="257124"/>
                </a:lnTo>
                <a:lnTo>
                  <a:pt x="560781" y="408939"/>
                </a:lnTo>
                <a:lnTo>
                  <a:pt x="408978" y="560755"/>
                </a:lnTo>
                <a:lnTo>
                  <a:pt x="666122" y="560755"/>
                </a:lnTo>
                <a:lnTo>
                  <a:pt x="817943" y="408939"/>
                </a:lnTo>
                <a:lnTo>
                  <a:pt x="666118" y="257124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960058" y="0"/>
            <a:ext cx="818515" cy="781685"/>
          </a:xfrm>
          <a:custGeom>
            <a:avLst/>
            <a:gdLst/>
            <a:ahLst/>
            <a:cxnLst/>
            <a:rect l="l" t="t" r="r" b="b"/>
            <a:pathLst>
              <a:path w="818514" h="781685">
                <a:moveTo>
                  <a:pt x="576858" y="0"/>
                </a:moveTo>
                <a:lnTo>
                  <a:pt x="241070" y="0"/>
                </a:lnTo>
                <a:lnTo>
                  <a:pt x="229116" y="5054"/>
                </a:lnTo>
                <a:lnTo>
                  <a:pt x="189727" y="27157"/>
                </a:lnTo>
                <a:lnTo>
                  <a:pt x="153181" y="53332"/>
                </a:lnTo>
                <a:lnTo>
                  <a:pt x="119786" y="83271"/>
                </a:lnTo>
                <a:lnTo>
                  <a:pt x="89847" y="116666"/>
                </a:lnTo>
                <a:lnTo>
                  <a:pt x="63673" y="153212"/>
                </a:lnTo>
                <a:lnTo>
                  <a:pt x="41569" y="192601"/>
                </a:lnTo>
                <a:lnTo>
                  <a:pt x="23843" y="234526"/>
                </a:lnTo>
                <a:lnTo>
                  <a:pt x="10801" y="278680"/>
                </a:lnTo>
                <a:lnTo>
                  <a:pt x="2751" y="324757"/>
                </a:lnTo>
                <a:lnTo>
                  <a:pt x="0" y="372450"/>
                </a:lnTo>
                <a:lnTo>
                  <a:pt x="2751" y="420142"/>
                </a:lnTo>
                <a:lnTo>
                  <a:pt x="10801" y="466218"/>
                </a:lnTo>
                <a:lnTo>
                  <a:pt x="23843" y="510372"/>
                </a:lnTo>
                <a:lnTo>
                  <a:pt x="41569" y="552296"/>
                </a:lnTo>
                <a:lnTo>
                  <a:pt x="63673" y="591684"/>
                </a:lnTo>
                <a:lnTo>
                  <a:pt x="89847" y="628228"/>
                </a:lnTo>
                <a:lnTo>
                  <a:pt x="119786" y="661622"/>
                </a:lnTo>
                <a:lnTo>
                  <a:pt x="153181" y="691560"/>
                </a:lnTo>
                <a:lnTo>
                  <a:pt x="189727" y="717733"/>
                </a:lnTo>
                <a:lnTo>
                  <a:pt x="229116" y="739836"/>
                </a:lnTo>
                <a:lnTo>
                  <a:pt x="271041" y="757561"/>
                </a:lnTo>
                <a:lnTo>
                  <a:pt x="315196" y="770602"/>
                </a:lnTo>
                <a:lnTo>
                  <a:pt x="361272" y="778651"/>
                </a:lnTo>
                <a:lnTo>
                  <a:pt x="408965" y="781402"/>
                </a:lnTo>
                <a:lnTo>
                  <a:pt x="456657" y="778651"/>
                </a:lnTo>
                <a:lnTo>
                  <a:pt x="502734" y="770602"/>
                </a:lnTo>
                <a:lnTo>
                  <a:pt x="546887" y="757561"/>
                </a:lnTo>
                <a:lnTo>
                  <a:pt x="588811" y="739836"/>
                </a:lnTo>
                <a:lnTo>
                  <a:pt x="628199" y="717733"/>
                </a:lnTo>
                <a:lnTo>
                  <a:pt x="664743" y="691560"/>
                </a:lnTo>
                <a:lnTo>
                  <a:pt x="698138" y="661622"/>
                </a:lnTo>
                <a:lnTo>
                  <a:pt x="728075" y="628228"/>
                </a:lnTo>
                <a:lnTo>
                  <a:pt x="748550" y="599640"/>
                </a:lnTo>
                <a:lnTo>
                  <a:pt x="408965" y="599640"/>
                </a:lnTo>
                <a:lnTo>
                  <a:pt x="363177" y="595024"/>
                </a:lnTo>
                <a:lnTo>
                  <a:pt x="320531" y="581787"/>
                </a:lnTo>
                <a:lnTo>
                  <a:pt x="281940" y="560840"/>
                </a:lnTo>
                <a:lnTo>
                  <a:pt x="248316" y="533098"/>
                </a:lnTo>
                <a:lnTo>
                  <a:pt x="220575" y="499475"/>
                </a:lnTo>
                <a:lnTo>
                  <a:pt x="199628" y="460883"/>
                </a:lnTo>
                <a:lnTo>
                  <a:pt x="186390" y="418237"/>
                </a:lnTo>
                <a:lnTo>
                  <a:pt x="181775" y="372450"/>
                </a:lnTo>
                <a:lnTo>
                  <a:pt x="186390" y="326662"/>
                </a:lnTo>
                <a:lnTo>
                  <a:pt x="199628" y="284014"/>
                </a:lnTo>
                <a:lnTo>
                  <a:pt x="220575" y="245420"/>
                </a:lnTo>
                <a:lnTo>
                  <a:pt x="248316" y="211795"/>
                </a:lnTo>
                <a:lnTo>
                  <a:pt x="281940" y="184051"/>
                </a:lnTo>
                <a:lnTo>
                  <a:pt x="320531" y="163102"/>
                </a:lnTo>
                <a:lnTo>
                  <a:pt x="363177" y="149863"/>
                </a:lnTo>
                <a:lnTo>
                  <a:pt x="408965" y="145247"/>
                </a:lnTo>
                <a:lnTo>
                  <a:pt x="748544" y="145247"/>
                </a:lnTo>
                <a:lnTo>
                  <a:pt x="728075" y="116666"/>
                </a:lnTo>
                <a:lnTo>
                  <a:pt x="698138" y="83271"/>
                </a:lnTo>
                <a:lnTo>
                  <a:pt x="664743" y="53332"/>
                </a:lnTo>
                <a:lnTo>
                  <a:pt x="628199" y="27157"/>
                </a:lnTo>
                <a:lnTo>
                  <a:pt x="588811" y="5054"/>
                </a:lnTo>
                <a:lnTo>
                  <a:pt x="576858" y="0"/>
                </a:lnTo>
                <a:close/>
              </a:path>
              <a:path w="818514" h="781685">
                <a:moveTo>
                  <a:pt x="748544" y="145247"/>
                </a:moveTo>
                <a:lnTo>
                  <a:pt x="408965" y="145247"/>
                </a:lnTo>
                <a:lnTo>
                  <a:pt x="454752" y="149863"/>
                </a:lnTo>
                <a:lnTo>
                  <a:pt x="497399" y="163102"/>
                </a:lnTo>
                <a:lnTo>
                  <a:pt x="535990" y="184051"/>
                </a:lnTo>
                <a:lnTo>
                  <a:pt x="569614" y="211795"/>
                </a:lnTo>
                <a:lnTo>
                  <a:pt x="597355" y="245420"/>
                </a:lnTo>
                <a:lnTo>
                  <a:pt x="618302" y="284014"/>
                </a:lnTo>
                <a:lnTo>
                  <a:pt x="631540" y="326662"/>
                </a:lnTo>
                <a:lnTo>
                  <a:pt x="636155" y="372450"/>
                </a:lnTo>
                <a:lnTo>
                  <a:pt x="631540" y="418237"/>
                </a:lnTo>
                <a:lnTo>
                  <a:pt x="618302" y="460883"/>
                </a:lnTo>
                <a:lnTo>
                  <a:pt x="597355" y="499475"/>
                </a:lnTo>
                <a:lnTo>
                  <a:pt x="569614" y="533098"/>
                </a:lnTo>
                <a:lnTo>
                  <a:pt x="535990" y="560840"/>
                </a:lnTo>
                <a:lnTo>
                  <a:pt x="497399" y="581787"/>
                </a:lnTo>
                <a:lnTo>
                  <a:pt x="454752" y="595024"/>
                </a:lnTo>
                <a:lnTo>
                  <a:pt x="408965" y="599640"/>
                </a:lnTo>
                <a:lnTo>
                  <a:pt x="748550" y="599640"/>
                </a:lnTo>
                <a:lnTo>
                  <a:pt x="776351" y="552296"/>
                </a:lnTo>
                <a:lnTo>
                  <a:pt x="794076" y="510372"/>
                </a:lnTo>
                <a:lnTo>
                  <a:pt x="807117" y="466218"/>
                </a:lnTo>
                <a:lnTo>
                  <a:pt x="815166" y="420142"/>
                </a:lnTo>
                <a:lnTo>
                  <a:pt x="817918" y="372450"/>
                </a:lnTo>
                <a:lnTo>
                  <a:pt x="815166" y="324757"/>
                </a:lnTo>
                <a:lnTo>
                  <a:pt x="807117" y="278680"/>
                </a:lnTo>
                <a:lnTo>
                  <a:pt x="794076" y="234526"/>
                </a:lnTo>
                <a:lnTo>
                  <a:pt x="776351" y="192601"/>
                </a:lnTo>
                <a:lnTo>
                  <a:pt x="754248" y="153212"/>
                </a:lnTo>
                <a:lnTo>
                  <a:pt x="748544" y="145247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5552" y="1446982"/>
            <a:ext cx="181762" cy="1817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5552" y="1674210"/>
            <a:ext cx="181762" cy="18176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5552" y="1901174"/>
            <a:ext cx="181762" cy="18174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341911" y="3048223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4" h="545464">
                <a:moveTo>
                  <a:pt x="272643" y="0"/>
                </a:moveTo>
                <a:lnTo>
                  <a:pt x="223637" y="4392"/>
                </a:lnTo>
                <a:lnTo>
                  <a:pt x="177511" y="17057"/>
                </a:lnTo>
                <a:lnTo>
                  <a:pt x="135037" y="37225"/>
                </a:lnTo>
                <a:lnTo>
                  <a:pt x="96985" y="64124"/>
                </a:lnTo>
                <a:lnTo>
                  <a:pt x="64124" y="96985"/>
                </a:lnTo>
                <a:lnTo>
                  <a:pt x="37225" y="135037"/>
                </a:lnTo>
                <a:lnTo>
                  <a:pt x="17057" y="177511"/>
                </a:lnTo>
                <a:lnTo>
                  <a:pt x="4392" y="223637"/>
                </a:lnTo>
                <a:lnTo>
                  <a:pt x="0" y="272643"/>
                </a:lnTo>
                <a:lnTo>
                  <a:pt x="4392" y="321650"/>
                </a:lnTo>
                <a:lnTo>
                  <a:pt x="17057" y="367775"/>
                </a:lnTo>
                <a:lnTo>
                  <a:pt x="37225" y="410249"/>
                </a:lnTo>
                <a:lnTo>
                  <a:pt x="64124" y="448302"/>
                </a:lnTo>
                <a:lnTo>
                  <a:pt x="96985" y="481162"/>
                </a:lnTo>
                <a:lnTo>
                  <a:pt x="135037" y="508062"/>
                </a:lnTo>
                <a:lnTo>
                  <a:pt x="177511" y="528229"/>
                </a:lnTo>
                <a:lnTo>
                  <a:pt x="223637" y="540894"/>
                </a:lnTo>
                <a:lnTo>
                  <a:pt x="272643" y="545287"/>
                </a:lnTo>
                <a:lnTo>
                  <a:pt x="321646" y="540894"/>
                </a:lnTo>
                <a:lnTo>
                  <a:pt x="367768" y="528229"/>
                </a:lnTo>
                <a:lnTo>
                  <a:pt x="410240" y="508062"/>
                </a:lnTo>
                <a:lnTo>
                  <a:pt x="448291" y="481162"/>
                </a:lnTo>
                <a:lnTo>
                  <a:pt x="481151" y="448302"/>
                </a:lnTo>
                <a:lnTo>
                  <a:pt x="508049" y="410249"/>
                </a:lnTo>
                <a:lnTo>
                  <a:pt x="528216" y="367775"/>
                </a:lnTo>
                <a:lnTo>
                  <a:pt x="529383" y="363524"/>
                </a:lnTo>
                <a:lnTo>
                  <a:pt x="272643" y="363524"/>
                </a:lnTo>
                <a:lnTo>
                  <a:pt x="237269" y="356384"/>
                </a:lnTo>
                <a:lnTo>
                  <a:pt x="208381" y="336910"/>
                </a:lnTo>
                <a:lnTo>
                  <a:pt x="188904" y="308023"/>
                </a:lnTo>
                <a:lnTo>
                  <a:pt x="181762" y="272643"/>
                </a:lnTo>
                <a:lnTo>
                  <a:pt x="188904" y="237276"/>
                </a:lnTo>
                <a:lnTo>
                  <a:pt x="208381" y="208392"/>
                </a:lnTo>
                <a:lnTo>
                  <a:pt x="237269" y="188917"/>
                </a:lnTo>
                <a:lnTo>
                  <a:pt x="272643" y="181775"/>
                </a:lnTo>
                <a:lnTo>
                  <a:pt x="529387" y="181775"/>
                </a:lnTo>
                <a:lnTo>
                  <a:pt x="528216" y="177511"/>
                </a:lnTo>
                <a:lnTo>
                  <a:pt x="508049" y="135037"/>
                </a:lnTo>
                <a:lnTo>
                  <a:pt x="481151" y="96985"/>
                </a:lnTo>
                <a:lnTo>
                  <a:pt x="448291" y="64124"/>
                </a:lnTo>
                <a:lnTo>
                  <a:pt x="410240" y="37225"/>
                </a:lnTo>
                <a:lnTo>
                  <a:pt x="367768" y="17057"/>
                </a:lnTo>
                <a:lnTo>
                  <a:pt x="321646" y="4392"/>
                </a:lnTo>
                <a:lnTo>
                  <a:pt x="272643" y="0"/>
                </a:lnTo>
                <a:close/>
              </a:path>
              <a:path w="545464" h="545464">
                <a:moveTo>
                  <a:pt x="529387" y="181775"/>
                </a:moveTo>
                <a:lnTo>
                  <a:pt x="272643" y="181775"/>
                </a:lnTo>
                <a:lnTo>
                  <a:pt x="308025" y="188917"/>
                </a:lnTo>
                <a:lnTo>
                  <a:pt x="336916" y="208392"/>
                </a:lnTo>
                <a:lnTo>
                  <a:pt x="356395" y="237276"/>
                </a:lnTo>
                <a:lnTo>
                  <a:pt x="363537" y="272643"/>
                </a:lnTo>
                <a:lnTo>
                  <a:pt x="356395" y="308023"/>
                </a:lnTo>
                <a:lnTo>
                  <a:pt x="336916" y="336910"/>
                </a:lnTo>
                <a:lnTo>
                  <a:pt x="308025" y="356384"/>
                </a:lnTo>
                <a:lnTo>
                  <a:pt x="272643" y="363524"/>
                </a:lnTo>
                <a:lnTo>
                  <a:pt x="529383" y="363524"/>
                </a:lnTo>
                <a:lnTo>
                  <a:pt x="540881" y="321650"/>
                </a:lnTo>
                <a:lnTo>
                  <a:pt x="545274" y="272643"/>
                </a:lnTo>
                <a:lnTo>
                  <a:pt x="540881" y="223637"/>
                </a:lnTo>
                <a:lnTo>
                  <a:pt x="529387" y="181775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149604" y="198887"/>
            <a:ext cx="739140" cy="417830"/>
          </a:xfrm>
          <a:custGeom>
            <a:avLst/>
            <a:gdLst/>
            <a:ahLst/>
            <a:cxnLst/>
            <a:rect l="l" t="t" r="r" b="b"/>
            <a:pathLst>
              <a:path w="739139" h="417830">
                <a:moveTo>
                  <a:pt x="289115" y="0"/>
                </a:moveTo>
                <a:lnTo>
                  <a:pt x="0" y="289102"/>
                </a:lnTo>
                <a:lnTo>
                  <a:pt x="128524" y="417626"/>
                </a:lnTo>
                <a:lnTo>
                  <a:pt x="289102" y="257035"/>
                </a:lnTo>
                <a:lnTo>
                  <a:pt x="449834" y="417779"/>
                </a:lnTo>
                <a:lnTo>
                  <a:pt x="738949" y="128676"/>
                </a:lnTo>
                <a:lnTo>
                  <a:pt x="610412" y="152"/>
                </a:lnTo>
                <a:lnTo>
                  <a:pt x="449859" y="160718"/>
                </a:lnTo>
                <a:lnTo>
                  <a:pt x="289115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351315" y="2773310"/>
            <a:ext cx="739140" cy="417830"/>
          </a:xfrm>
          <a:custGeom>
            <a:avLst/>
            <a:gdLst/>
            <a:ahLst/>
            <a:cxnLst/>
            <a:rect l="l" t="t" r="r" b="b"/>
            <a:pathLst>
              <a:path w="739139" h="417830">
                <a:moveTo>
                  <a:pt x="289115" y="0"/>
                </a:moveTo>
                <a:lnTo>
                  <a:pt x="0" y="289115"/>
                </a:lnTo>
                <a:lnTo>
                  <a:pt x="128524" y="417626"/>
                </a:lnTo>
                <a:lnTo>
                  <a:pt x="289115" y="257035"/>
                </a:lnTo>
                <a:lnTo>
                  <a:pt x="449834" y="417766"/>
                </a:lnTo>
                <a:lnTo>
                  <a:pt x="738949" y="128676"/>
                </a:lnTo>
                <a:lnTo>
                  <a:pt x="610412" y="139"/>
                </a:lnTo>
                <a:lnTo>
                  <a:pt x="449846" y="160705"/>
                </a:lnTo>
                <a:lnTo>
                  <a:pt x="289115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328582" y="4617650"/>
            <a:ext cx="739140" cy="417830"/>
          </a:xfrm>
          <a:custGeom>
            <a:avLst/>
            <a:gdLst/>
            <a:ahLst/>
            <a:cxnLst/>
            <a:rect l="l" t="t" r="r" b="b"/>
            <a:pathLst>
              <a:path w="739139" h="417829">
                <a:moveTo>
                  <a:pt x="289115" y="0"/>
                </a:moveTo>
                <a:lnTo>
                  <a:pt x="0" y="289128"/>
                </a:lnTo>
                <a:lnTo>
                  <a:pt x="128524" y="417626"/>
                </a:lnTo>
                <a:lnTo>
                  <a:pt x="289115" y="257035"/>
                </a:lnTo>
                <a:lnTo>
                  <a:pt x="449834" y="417779"/>
                </a:lnTo>
                <a:lnTo>
                  <a:pt x="738949" y="128676"/>
                </a:lnTo>
                <a:lnTo>
                  <a:pt x="610412" y="152"/>
                </a:lnTo>
                <a:lnTo>
                  <a:pt x="449846" y="160718"/>
                </a:lnTo>
                <a:lnTo>
                  <a:pt x="289115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326967" y="4202718"/>
            <a:ext cx="753745" cy="753745"/>
          </a:xfrm>
          <a:custGeom>
            <a:avLst/>
            <a:gdLst/>
            <a:ahLst/>
            <a:cxnLst/>
            <a:rect l="l" t="t" r="r" b="b"/>
            <a:pathLst>
              <a:path w="753744" h="753745">
                <a:moveTo>
                  <a:pt x="376720" y="0"/>
                </a:moveTo>
                <a:lnTo>
                  <a:pt x="0" y="376694"/>
                </a:lnTo>
                <a:lnTo>
                  <a:pt x="376720" y="753402"/>
                </a:lnTo>
                <a:lnTo>
                  <a:pt x="613583" y="516547"/>
                </a:lnTo>
                <a:lnTo>
                  <a:pt x="376720" y="516547"/>
                </a:lnTo>
                <a:lnTo>
                  <a:pt x="236893" y="376694"/>
                </a:lnTo>
                <a:lnTo>
                  <a:pt x="376720" y="236855"/>
                </a:lnTo>
                <a:lnTo>
                  <a:pt x="613591" y="236855"/>
                </a:lnTo>
                <a:lnTo>
                  <a:pt x="376720" y="0"/>
                </a:lnTo>
                <a:close/>
              </a:path>
              <a:path w="753744" h="753745">
                <a:moveTo>
                  <a:pt x="613591" y="236855"/>
                </a:moveTo>
                <a:lnTo>
                  <a:pt x="376720" y="236855"/>
                </a:lnTo>
                <a:lnTo>
                  <a:pt x="516572" y="376694"/>
                </a:lnTo>
                <a:lnTo>
                  <a:pt x="376720" y="516547"/>
                </a:lnTo>
                <a:lnTo>
                  <a:pt x="613583" y="516547"/>
                </a:lnTo>
                <a:lnTo>
                  <a:pt x="753440" y="376694"/>
                </a:lnTo>
                <a:lnTo>
                  <a:pt x="613591" y="236855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0" y="3576298"/>
            <a:ext cx="586740" cy="753745"/>
          </a:xfrm>
          <a:custGeom>
            <a:avLst/>
            <a:gdLst/>
            <a:ahLst/>
            <a:cxnLst/>
            <a:rect l="l" t="t" r="r" b="b"/>
            <a:pathLst>
              <a:path w="586740" h="753745">
                <a:moveTo>
                  <a:pt x="209688" y="0"/>
                </a:moveTo>
                <a:lnTo>
                  <a:pt x="162434" y="2935"/>
                </a:lnTo>
                <a:lnTo>
                  <a:pt x="116932" y="11505"/>
                </a:lnTo>
                <a:lnTo>
                  <a:pt x="73535" y="25358"/>
                </a:lnTo>
                <a:lnTo>
                  <a:pt x="32595" y="44139"/>
                </a:lnTo>
                <a:lnTo>
                  <a:pt x="0" y="64107"/>
                </a:lnTo>
                <a:lnTo>
                  <a:pt x="0" y="689324"/>
                </a:lnTo>
                <a:lnTo>
                  <a:pt x="32595" y="709290"/>
                </a:lnTo>
                <a:lnTo>
                  <a:pt x="73535" y="728071"/>
                </a:lnTo>
                <a:lnTo>
                  <a:pt x="116932" y="741922"/>
                </a:lnTo>
                <a:lnTo>
                  <a:pt x="162434" y="750492"/>
                </a:lnTo>
                <a:lnTo>
                  <a:pt x="209688" y="753427"/>
                </a:lnTo>
                <a:lnTo>
                  <a:pt x="256942" y="750492"/>
                </a:lnTo>
                <a:lnTo>
                  <a:pt x="302444" y="741922"/>
                </a:lnTo>
                <a:lnTo>
                  <a:pt x="345841" y="728071"/>
                </a:lnTo>
                <a:lnTo>
                  <a:pt x="386781" y="709290"/>
                </a:lnTo>
                <a:lnTo>
                  <a:pt x="424910" y="685934"/>
                </a:lnTo>
                <a:lnTo>
                  <a:pt x="459875" y="658355"/>
                </a:lnTo>
                <a:lnTo>
                  <a:pt x="491324" y="626907"/>
                </a:lnTo>
                <a:lnTo>
                  <a:pt x="518902" y="591941"/>
                </a:lnTo>
                <a:lnTo>
                  <a:pt x="522548" y="585990"/>
                </a:lnTo>
                <a:lnTo>
                  <a:pt x="209688" y="585990"/>
                </a:lnTo>
                <a:lnTo>
                  <a:pt x="161702" y="580464"/>
                </a:lnTo>
                <a:lnTo>
                  <a:pt x="117651" y="564721"/>
                </a:lnTo>
                <a:lnTo>
                  <a:pt x="78792" y="540018"/>
                </a:lnTo>
                <a:lnTo>
                  <a:pt x="46382" y="507610"/>
                </a:lnTo>
                <a:lnTo>
                  <a:pt x="21677" y="468754"/>
                </a:lnTo>
                <a:lnTo>
                  <a:pt x="5932" y="424705"/>
                </a:lnTo>
                <a:lnTo>
                  <a:pt x="405" y="376720"/>
                </a:lnTo>
                <a:lnTo>
                  <a:pt x="5932" y="328733"/>
                </a:lnTo>
                <a:lnTo>
                  <a:pt x="21677" y="284680"/>
                </a:lnTo>
                <a:lnTo>
                  <a:pt x="46382" y="245819"/>
                </a:lnTo>
                <a:lnTo>
                  <a:pt x="78792" y="213406"/>
                </a:lnTo>
                <a:lnTo>
                  <a:pt x="117651" y="188698"/>
                </a:lnTo>
                <a:lnTo>
                  <a:pt x="161702" y="172952"/>
                </a:lnTo>
                <a:lnTo>
                  <a:pt x="209688" y="167424"/>
                </a:lnTo>
                <a:lnTo>
                  <a:pt x="522535" y="167424"/>
                </a:lnTo>
                <a:lnTo>
                  <a:pt x="518902" y="161494"/>
                </a:lnTo>
                <a:lnTo>
                  <a:pt x="491324" y="126527"/>
                </a:lnTo>
                <a:lnTo>
                  <a:pt x="459875" y="95077"/>
                </a:lnTo>
                <a:lnTo>
                  <a:pt x="424910" y="67497"/>
                </a:lnTo>
                <a:lnTo>
                  <a:pt x="386781" y="44139"/>
                </a:lnTo>
                <a:lnTo>
                  <a:pt x="345841" y="25358"/>
                </a:lnTo>
                <a:lnTo>
                  <a:pt x="302444" y="11505"/>
                </a:lnTo>
                <a:lnTo>
                  <a:pt x="256942" y="2935"/>
                </a:lnTo>
                <a:lnTo>
                  <a:pt x="209688" y="0"/>
                </a:lnTo>
                <a:close/>
              </a:path>
              <a:path w="586740" h="753745">
                <a:moveTo>
                  <a:pt x="522535" y="167424"/>
                </a:moveTo>
                <a:lnTo>
                  <a:pt x="209688" y="167424"/>
                </a:lnTo>
                <a:lnTo>
                  <a:pt x="257675" y="172952"/>
                </a:lnTo>
                <a:lnTo>
                  <a:pt x="301727" y="188698"/>
                </a:lnTo>
                <a:lnTo>
                  <a:pt x="340588" y="213406"/>
                </a:lnTo>
                <a:lnTo>
                  <a:pt x="373001" y="245819"/>
                </a:lnTo>
                <a:lnTo>
                  <a:pt x="397709" y="284680"/>
                </a:lnTo>
                <a:lnTo>
                  <a:pt x="413456" y="328733"/>
                </a:lnTo>
                <a:lnTo>
                  <a:pt x="418984" y="376720"/>
                </a:lnTo>
                <a:lnTo>
                  <a:pt x="413456" y="424705"/>
                </a:lnTo>
                <a:lnTo>
                  <a:pt x="397709" y="468754"/>
                </a:lnTo>
                <a:lnTo>
                  <a:pt x="373001" y="507610"/>
                </a:lnTo>
                <a:lnTo>
                  <a:pt x="340588" y="540018"/>
                </a:lnTo>
                <a:lnTo>
                  <a:pt x="301727" y="564721"/>
                </a:lnTo>
                <a:lnTo>
                  <a:pt x="257675" y="580464"/>
                </a:lnTo>
                <a:lnTo>
                  <a:pt x="209688" y="585990"/>
                </a:lnTo>
                <a:lnTo>
                  <a:pt x="522548" y="585990"/>
                </a:lnTo>
                <a:lnTo>
                  <a:pt x="561039" y="512873"/>
                </a:lnTo>
                <a:lnTo>
                  <a:pt x="574890" y="469475"/>
                </a:lnTo>
                <a:lnTo>
                  <a:pt x="583460" y="423973"/>
                </a:lnTo>
                <a:lnTo>
                  <a:pt x="586395" y="376720"/>
                </a:lnTo>
                <a:lnTo>
                  <a:pt x="583460" y="329466"/>
                </a:lnTo>
                <a:lnTo>
                  <a:pt x="574890" y="283963"/>
                </a:lnTo>
                <a:lnTo>
                  <a:pt x="561039" y="240565"/>
                </a:lnTo>
                <a:lnTo>
                  <a:pt x="542258" y="199624"/>
                </a:lnTo>
                <a:lnTo>
                  <a:pt x="522535" y="167424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1023833"/>
            <a:ext cx="626745" cy="753745"/>
          </a:xfrm>
          <a:custGeom>
            <a:avLst/>
            <a:gdLst/>
            <a:ahLst/>
            <a:cxnLst/>
            <a:rect l="l" t="t" r="r" b="b"/>
            <a:pathLst>
              <a:path w="626745" h="753744">
                <a:moveTo>
                  <a:pt x="249692" y="0"/>
                </a:moveTo>
                <a:lnTo>
                  <a:pt x="202438" y="2935"/>
                </a:lnTo>
                <a:lnTo>
                  <a:pt x="156936" y="11506"/>
                </a:lnTo>
                <a:lnTo>
                  <a:pt x="113539" y="25359"/>
                </a:lnTo>
                <a:lnTo>
                  <a:pt x="72599" y="44142"/>
                </a:lnTo>
                <a:lnTo>
                  <a:pt x="34470" y="67500"/>
                </a:lnTo>
                <a:lnTo>
                  <a:pt x="0" y="94691"/>
                </a:lnTo>
                <a:lnTo>
                  <a:pt x="0" y="658746"/>
                </a:lnTo>
                <a:lnTo>
                  <a:pt x="34470" y="685934"/>
                </a:lnTo>
                <a:lnTo>
                  <a:pt x="72599" y="709290"/>
                </a:lnTo>
                <a:lnTo>
                  <a:pt x="113539" y="728071"/>
                </a:lnTo>
                <a:lnTo>
                  <a:pt x="156936" y="741922"/>
                </a:lnTo>
                <a:lnTo>
                  <a:pt x="202438" y="750492"/>
                </a:lnTo>
                <a:lnTo>
                  <a:pt x="249692" y="753427"/>
                </a:lnTo>
                <a:lnTo>
                  <a:pt x="296945" y="750492"/>
                </a:lnTo>
                <a:lnTo>
                  <a:pt x="342447" y="741922"/>
                </a:lnTo>
                <a:lnTo>
                  <a:pt x="385845" y="728071"/>
                </a:lnTo>
                <a:lnTo>
                  <a:pt x="426784" y="709290"/>
                </a:lnTo>
                <a:lnTo>
                  <a:pt x="464913" y="685934"/>
                </a:lnTo>
                <a:lnTo>
                  <a:pt x="499879" y="658355"/>
                </a:lnTo>
                <a:lnTo>
                  <a:pt x="531327" y="626907"/>
                </a:lnTo>
                <a:lnTo>
                  <a:pt x="558906" y="591941"/>
                </a:lnTo>
                <a:lnTo>
                  <a:pt x="562544" y="586003"/>
                </a:lnTo>
                <a:lnTo>
                  <a:pt x="249692" y="586003"/>
                </a:lnTo>
                <a:lnTo>
                  <a:pt x="201705" y="580476"/>
                </a:lnTo>
                <a:lnTo>
                  <a:pt x="157655" y="564733"/>
                </a:lnTo>
                <a:lnTo>
                  <a:pt x="118796" y="540029"/>
                </a:lnTo>
                <a:lnTo>
                  <a:pt x="86386" y="507620"/>
                </a:lnTo>
                <a:lnTo>
                  <a:pt x="61680" y="468762"/>
                </a:lnTo>
                <a:lnTo>
                  <a:pt x="45936" y="424710"/>
                </a:lnTo>
                <a:lnTo>
                  <a:pt x="40408" y="376720"/>
                </a:lnTo>
                <a:lnTo>
                  <a:pt x="45936" y="328733"/>
                </a:lnTo>
                <a:lnTo>
                  <a:pt x="61680" y="284683"/>
                </a:lnTo>
                <a:lnTo>
                  <a:pt x="86386" y="245824"/>
                </a:lnTo>
                <a:lnTo>
                  <a:pt x="118796" y="213414"/>
                </a:lnTo>
                <a:lnTo>
                  <a:pt x="157655" y="188708"/>
                </a:lnTo>
                <a:lnTo>
                  <a:pt x="201705" y="172964"/>
                </a:lnTo>
                <a:lnTo>
                  <a:pt x="249692" y="167436"/>
                </a:lnTo>
                <a:lnTo>
                  <a:pt x="562543" y="167436"/>
                </a:lnTo>
                <a:lnTo>
                  <a:pt x="558906" y="161499"/>
                </a:lnTo>
                <a:lnTo>
                  <a:pt x="531327" y="126532"/>
                </a:lnTo>
                <a:lnTo>
                  <a:pt x="499879" y="95081"/>
                </a:lnTo>
                <a:lnTo>
                  <a:pt x="464913" y="67500"/>
                </a:lnTo>
                <a:lnTo>
                  <a:pt x="426784" y="44142"/>
                </a:lnTo>
                <a:lnTo>
                  <a:pt x="385845" y="25359"/>
                </a:lnTo>
                <a:lnTo>
                  <a:pt x="342447" y="11506"/>
                </a:lnTo>
                <a:lnTo>
                  <a:pt x="296945" y="2935"/>
                </a:lnTo>
                <a:lnTo>
                  <a:pt x="249692" y="0"/>
                </a:lnTo>
                <a:close/>
              </a:path>
              <a:path w="626745" h="753744">
                <a:moveTo>
                  <a:pt x="562543" y="167436"/>
                </a:moveTo>
                <a:lnTo>
                  <a:pt x="249692" y="167436"/>
                </a:lnTo>
                <a:lnTo>
                  <a:pt x="297678" y="172964"/>
                </a:lnTo>
                <a:lnTo>
                  <a:pt x="341729" y="188708"/>
                </a:lnTo>
                <a:lnTo>
                  <a:pt x="380587" y="213414"/>
                </a:lnTo>
                <a:lnTo>
                  <a:pt x="412997" y="245824"/>
                </a:lnTo>
                <a:lnTo>
                  <a:pt x="437703" y="284683"/>
                </a:lnTo>
                <a:lnTo>
                  <a:pt x="453448" y="328733"/>
                </a:lnTo>
                <a:lnTo>
                  <a:pt x="458975" y="376720"/>
                </a:lnTo>
                <a:lnTo>
                  <a:pt x="453448" y="424710"/>
                </a:lnTo>
                <a:lnTo>
                  <a:pt x="437703" y="468762"/>
                </a:lnTo>
                <a:lnTo>
                  <a:pt x="412997" y="507620"/>
                </a:lnTo>
                <a:lnTo>
                  <a:pt x="380587" y="540029"/>
                </a:lnTo>
                <a:lnTo>
                  <a:pt x="341729" y="564733"/>
                </a:lnTo>
                <a:lnTo>
                  <a:pt x="297678" y="580476"/>
                </a:lnTo>
                <a:lnTo>
                  <a:pt x="249692" y="586003"/>
                </a:lnTo>
                <a:lnTo>
                  <a:pt x="562544" y="586003"/>
                </a:lnTo>
                <a:lnTo>
                  <a:pt x="601043" y="512873"/>
                </a:lnTo>
                <a:lnTo>
                  <a:pt x="614894" y="469475"/>
                </a:lnTo>
                <a:lnTo>
                  <a:pt x="623464" y="423973"/>
                </a:lnTo>
                <a:lnTo>
                  <a:pt x="626399" y="376720"/>
                </a:lnTo>
                <a:lnTo>
                  <a:pt x="623464" y="329468"/>
                </a:lnTo>
                <a:lnTo>
                  <a:pt x="614894" y="283967"/>
                </a:lnTo>
                <a:lnTo>
                  <a:pt x="601043" y="240570"/>
                </a:lnTo>
                <a:lnTo>
                  <a:pt x="582262" y="199630"/>
                </a:lnTo>
                <a:lnTo>
                  <a:pt x="562543" y="167436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629358" y="4454102"/>
            <a:ext cx="385445" cy="689610"/>
          </a:xfrm>
          <a:custGeom>
            <a:avLst/>
            <a:gdLst/>
            <a:ahLst/>
            <a:cxnLst/>
            <a:rect l="l" t="t" r="r" b="b"/>
            <a:pathLst>
              <a:path w="385444" h="689610">
                <a:moveTo>
                  <a:pt x="118529" y="0"/>
                </a:moveTo>
                <a:lnTo>
                  <a:pt x="126" y="118389"/>
                </a:lnTo>
                <a:lnTo>
                  <a:pt x="148043" y="266331"/>
                </a:lnTo>
                <a:lnTo>
                  <a:pt x="0" y="414375"/>
                </a:lnTo>
                <a:lnTo>
                  <a:pt x="148196" y="562610"/>
                </a:lnTo>
                <a:lnTo>
                  <a:pt x="21442" y="689397"/>
                </a:lnTo>
                <a:lnTo>
                  <a:pt x="258210" y="689397"/>
                </a:lnTo>
                <a:lnTo>
                  <a:pt x="384695" y="562902"/>
                </a:lnTo>
                <a:lnTo>
                  <a:pt x="384378" y="562610"/>
                </a:lnTo>
                <a:lnTo>
                  <a:pt x="384695" y="562317"/>
                </a:lnTo>
                <a:lnTo>
                  <a:pt x="236753" y="414375"/>
                </a:lnTo>
                <a:lnTo>
                  <a:pt x="384835" y="266344"/>
                </a:lnTo>
                <a:lnTo>
                  <a:pt x="118529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1105" y="3747260"/>
            <a:ext cx="481730" cy="482914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4314507" y="4440554"/>
            <a:ext cx="502284" cy="501650"/>
          </a:xfrm>
          <a:custGeom>
            <a:avLst/>
            <a:gdLst/>
            <a:ahLst/>
            <a:cxnLst/>
            <a:rect l="l" t="t" r="r" b="b"/>
            <a:pathLst>
              <a:path w="502285" h="501650">
                <a:moveTo>
                  <a:pt x="502018" y="334010"/>
                </a:moveTo>
                <a:lnTo>
                  <a:pt x="334759" y="334010"/>
                </a:lnTo>
                <a:lnTo>
                  <a:pt x="334759" y="166370"/>
                </a:lnTo>
                <a:lnTo>
                  <a:pt x="167424" y="166370"/>
                </a:lnTo>
                <a:lnTo>
                  <a:pt x="167424" y="0"/>
                </a:lnTo>
                <a:lnTo>
                  <a:pt x="0" y="0"/>
                </a:lnTo>
                <a:lnTo>
                  <a:pt x="0" y="166370"/>
                </a:lnTo>
                <a:lnTo>
                  <a:pt x="0" y="334010"/>
                </a:lnTo>
                <a:lnTo>
                  <a:pt x="0" y="501650"/>
                </a:lnTo>
                <a:lnTo>
                  <a:pt x="502018" y="501650"/>
                </a:lnTo>
                <a:lnTo>
                  <a:pt x="502018" y="33401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188143" y="3576298"/>
            <a:ext cx="753745" cy="753745"/>
          </a:xfrm>
          <a:custGeom>
            <a:avLst/>
            <a:gdLst/>
            <a:ahLst/>
            <a:cxnLst/>
            <a:rect l="l" t="t" r="r" b="b"/>
            <a:pathLst>
              <a:path w="753745" h="753745">
                <a:moveTo>
                  <a:pt x="376720" y="0"/>
                </a:moveTo>
                <a:lnTo>
                  <a:pt x="329466" y="2935"/>
                </a:lnTo>
                <a:lnTo>
                  <a:pt x="283963" y="11505"/>
                </a:lnTo>
                <a:lnTo>
                  <a:pt x="240565" y="25358"/>
                </a:lnTo>
                <a:lnTo>
                  <a:pt x="199624" y="44139"/>
                </a:lnTo>
                <a:lnTo>
                  <a:pt x="161494" y="67497"/>
                </a:lnTo>
                <a:lnTo>
                  <a:pt x="126527" y="95077"/>
                </a:lnTo>
                <a:lnTo>
                  <a:pt x="95077" y="126527"/>
                </a:lnTo>
                <a:lnTo>
                  <a:pt x="67497" y="161494"/>
                </a:lnTo>
                <a:lnTo>
                  <a:pt x="44139" y="199624"/>
                </a:lnTo>
                <a:lnTo>
                  <a:pt x="25358" y="240565"/>
                </a:lnTo>
                <a:lnTo>
                  <a:pt x="11505" y="283963"/>
                </a:lnTo>
                <a:lnTo>
                  <a:pt x="2935" y="329466"/>
                </a:lnTo>
                <a:lnTo>
                  <a:pt x="0" y="376720"/>
                </a:lnTo>
                <a:lnTo>
                  <a:pt x="2935" y="423973"/>
                </a:lnTo>
                <a:lnTo>
                  <a:pt x="11505" y="469475"/>
                </a:lnTo>
                <a:lnTo>
                  <a:pt x="25358" y="512873"/>
                </a:lnTo>
                <a:lnTo>
                  <a:pt x="44139" y="553812"/>
                </a:lnTo>
                <a:lnTo>
                  <a:pt x="67497" y="591941"/>
                </a:lnTo>
                <a:lnTo>
                  <a:pt x="95077" y="626907"/>
                </a:lnTo>
                <a:lnTo>
                  <a:pt x="126527" y="658355"/>
                </a:lnTo>
                <a:lnTo>
                  <a:pt x="161494" y="685934"/>
                </a:lnTo>
                <a:lnTo>
                  <a:pt x="199624" y="709290"/>
                </a:lnTo>
                <a:lnTo>
                  <a:pt x="240565" y="728071"/>
                </a:lnTo>
                <a:lnTo>
                  <a:pt x="283963" y="741922"/>
                </a:lnTo>
                <a:lnTo>
                  <a:pt x="329466" y="750492"/>
                </a:lnTo>
                <a:lnTo>
                  <a:pt x="376720" y="753427"/>
                </a:lnTo>
                <a:lnTo>
                  <a:pt x="423973" y="750492"/>
                </a:lnTo>
                <a:lnTo>
                  <a:pt x="469475" y="741922"/>
                </a:lnTo>
                <a:lnTo>
                  <a:pt x="512873" y="728071"/>
                </a:lnTo>
                <a:lnTo>
                  <a:pt x="553812" y="709290"/>
                </a:lnTo>
                <a:lnTo>
                  <a:pt x="591941" y="685934"/>
                </a:lnTo>
                <a:lnTo>
                  <a:pt x="626907" y="658355"/>
                </a:lnTo>
                <a:lnTo>
                  <a:pt x="658355" y="626907"/>
                </a:lnTo>
                <a:lnTo>
                  <a:pt x="685934" y="591941"/>
                </a:lnTo>
                <a:lnTo>
                  <a:pt x="689579" y="585990"/>
                </a:lnTo>
                <a:lnTo>
                  <a:pt x="376720" y="585990"/>
                </a:lnTo>
                <a:lnTo>
                  <a:pt x="328733" y="580464"/>
                </a:lnTo>
                <a:lnTo>
                  <a:pt x="284683" y="564721"/>
                </a:lnTo>
                <a:lnTo>
                  <a:pt x="245824" y="540018"/>
                </a:lnTo>
                <a:lnTo>
                  <a:pt x="213414" y="507610"/>
                </a:lnTo>
                <a:lnTo>
                  <a:pt x="188708" y="468754"/>
                </a:lnTo>
                <a:lnTo>
                  <a:pt x="172964" y="424705"/>
                </a:lnTo>
                <a:lnTo>
                  <a:pt x="167436" y="376720"/>
                </a:lnTo>
                <a:lnTo>
                  <a:pt x="172964" y="328733"/>
                </a:lnTo>
                <a:lnTo>
                  <a:pt x="188708" y="284680"/>
                </a:lnTo>
                <a:lnTo>
                  <a:pt x="213414" y="245819"/>
                </a:lnTo>
                <a:lnTo>
                  <a:pt x="245824" y="213406"/>
                </a:lnTo>
                <a:lnTo>
                  <a:pt x="284683" y="188698"/>
                </a:lnTo>
                <a:lnTo>
                  <a:pt x="328733" y="172952"/>
                </a:lnTo>
                <a:lnTo>
                  <a:pt x="376720" y="167424"/>
                </a:lnTo>
                <a:lnTo>
                  <a:pt x="689566" y="167424"/>
                </a:lnTo>
                <a:lnTo>
                  <a:pt x="685934" y="161494"/>
                </a:lnTo>
                <a:lnTo>
                  <a:pt x="658355" y="126527"/>
                </a:lnTo>
                <a:lnTo>
                  <a:pt x="626907" y="95077"/>
                </a:lnTo>
                <a:lnTo>
                  <a:pt x="591941" y="67497"/>
                </a:lnTo>
                <a:lnTo>
                  <a:pt x="553812" y="44139"/>
                </a:lnTo>
                <a:lnTo>
                  <a:pt x="512873" y="25358"/>
                </a:lnTo>
                <a:lnTo>
                  <a:pt x="469475" y="11505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753745">
                <a:moveTo>
                  <a:pt x="689566" y="167424"/>
                </a:moveTo>
                <a:lnTo>
                  <a:pt x="376720" y="167424"/>
                </a:lnTo>
                <a:lnTo>
                  <a:pt x="424706" y="172952"/>
                </a:lnTo>
                <a:lnTo>
                  <a:pt x="468757" y="188698"/>
                </a:lnTo>
                <a:lnTo>
                  <a:pt x="507615" y="213406"/>
                </a:lnTo>
                <a:lnTo>
                  <a:pt x="540025" y="245819"/>
                </a:lnTo>
                <a:lnTo>
                  <a:pt x="564731" y="284680"/>
                </a:lnTo>
                <a:lnTo>
                  <a:pt x="580476" y="328733"/>
                </a:lnTo>
                <a:lnTo>
                  <a:pt x="586003" y="376720"/>
                </a:lnTo>
                <a:lnTo>
                  <a:pt x="580476" y="424705"/>
                </a:lnTo>
                <a:lnTo>
                  <a:pt x="564731" y="468754"/>
                </a:lnTo>
                <a:lnTo>
                  <a:pt x="540025" y="507610"/>
                </a:lnTo>
                <a:lnTo>
                  <a:pt x="507615" y="540018"/>
                </a:lnTo>
                <a:lnTo>
                  <a:pt x="468757" y="564721"/>
                </a:lnTo>
                <a:lnTo>
                  <a:pt x="424706" y="580464"/>
                </a:lnTo>
                <a:lnTo>
                  <a:pt x="376720" y="585990"/>
                </a:lnTo>
                <a:lnTo>
                  <a:pt x="689579" y="585990"/>
                </a:lnTo>
                <a:lnTo>
                  <a:pt x="728071" y="512873"/>
                </a:lnTo>
                <a:lnTo>
                  <a:pt x="741922" y="469475"/>
                </a:lnTo>
                <a:lnTo>
                  <a:pt x="750492" y="423973"/>
                </a:lnTo>
                <a:lnTo>
                  <a:pt x="753427" y="376720"/>
                </a:lnTo>
                <a:lnTo>
                  <a:pt x="750492" y="329466"/>
                </a:lnTo>
                <a:lnTo>
                  <a:pt x="741922" y="283963"/>
                </a:lnTo>
                <a:lnTo>
                  <a:pt x="728071" y="240565"/>
                </a:lnTo>
                <a:lnTo>
                  <a:pt x="709290" y="199624"/>
                </a:lnTo>
                <a:lnTo>
                  <a:pt x="689566" y="167424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283899" y="3793139"/>
            <a:ext cx="680720" cy="385445"/>
          </a:xfrm>
          <a:custGeom>
            <a:avLst/>
            <a:gdLst/>
            <a:ahLst/>
            <a:cxnLst/>
            <a:rect l="l" t="t" r="r" b="b"/>
            <a:pathLst>
              <a:path w="680720" h="385445">
                <a:moveTo>
                  <a:pt x="266319" y="0"/>
                </a:moveTo>
                <a:lnTo>
                  <a:pt x="0" y="266306"/>
                </a:lnTo>
                <a:lnTo>
                  <a:pt x="118389" y="384695"/>
                </a:lnTo>
                <a:lnTo>
                  <a:pt x="266306" y="236766"/>
                </a:lnTo>
                <a:lnTo>
                  <a:pt x="414362" y="384835"/>
                </a:lnTo>
                <a:lnTo>
                  <a:pt x="680681" y="118529"/>
                </a:lnTo>
                <a:lnTo>
                  <a:pt x="562279" y="139"/>
                </a:lnTo>
                <a:lnTo>
                  <a:pt x="414388" y="148043"/>
                </a:lnTo>
                <a:lnTo>
                  <a:pt x="266319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408600" y="1704377"/>
            <a:ext cx="578485" cy="417830"/>
          </a:xfrm>
          <a:custGeom>
            <a:avLst/>
            <a:gdLst/>
            <a:ahLst/>
            <a:cxnLst/>
            <a:rect l="l" t="t" r="r" b="b"/>
            <a:pathLst>
              <a:path w="578485" h="417830">
                <a:moveTo>
                  <a:pt x="257048" y="289090"/>
                </a:moveTo>
                <a:lnTo>
                  <a:pt x="128524" y="160578"/>
                </a:lnTo>
                <a:lnTo>
                  <a:pt x="0" y="289090"/>
                </a:lnTo>
                <a:lnTo>
                  <a:pt x="128524" y="417614"/>
                </a:lnTo>
                <a:lnTo>
                  <a:pt x="257048" y="289090"/>
                </a:lnTo>
                <a:close/>
              </a:path>
              <a:path w="578485" h="417830">
                <a:moveTo>
                  <a:pt x="417614" y="128524"/>
                </a:moveTo>
                <a:lnTo>
                  <a:pt x="289090" y="0"/>
                </a:lnTo>
                <a:lnTo>
                  <a:pt x="160578" y="128524"/>
                </a:lnTo>
                <a:lnTo>
                  <a:pt x="289090" y="257035"/>
                </a:lnTo>
                <a:lnTo>
                  <a:pt x="417614" y="128524"/>
                </a:lnTo>
                <a:close/>
              </a:path>
              <a:path w="578485" h="417830">
                <a:moveTo>
                  <a:pt x="578358" y="289242"/>
                </a:moveTo>
                <a:lnTo>
                  <a:pt x="449834" y="160731"/>
                </a:lnTo>
                <a:lnTo>
                  <a:pt x="321322" y="289242"/>
                </a:lnTo>
                <a:lnTo>
                  <a:pt x="449834" y="417766"/>
                </a:lnTo>
                <a:lnTo>
                  <a:pt x="578358" y="289242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613055" y="2706408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181762" y="0"/>
                </a:moveTo>
                <a:lnTo>
                  <a:pt x="0" y="0"/>
                </a:lnTo>
                <a:lnTo>
                  <a:pt x="0" y="181737"/>
                </a:lnTo>
                <a:lnTo>
                  <a:pt x="181762" y="181737"/>
                </a:lnTo>
                <a:lnTo>
                  <a:pt x="181762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568" y="163574"/>
            <a:ext cx="2200546" cy="1312337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6794589" y="2887954"/>
            <a:ext cx="364490" cy="363855"/>
          </a:xfrm>
          <a:custGeom>
            <a:avLst/>
            <a:gdLst/>
            <a:ahLst/>
            <a:cxnLst/>
            <a:rect l="l" t="t" r="r" b="b"/>
            <a:pathLst>
              <a:path w="364490" h="363854">
                <a:moveTo>
                  <a:pt x="181762" y="0"/>
                </a:moveTo>
                <a:lnTo>
                  <a:pt x="0" y="0"/>
                </a:lnTo>
                <a:lnTo>
                  <a:pt x="0" y="181737"/>
                </a:lnTo>
                <a:lnTo>
                  <a:pt x="181762" y="181737"/>
                </a:lnTo>
                <a:lnTo>
                  <a:pt x="181762" y="0"/>
                </a:lnTo>
                <a:close/>
              </a:path>
              <a:path w="364490" h="363854">
                <a:moveTo>
                  <a:pt x="364096" y="181533"/>
                </a:moveTo>
                <a:lnTo>
                  <a:pt x="182359" y="181533"/>
                </a:lnTo>
                <a:lnTo>
                  <a:pt x="182359" y="363283"/>
                </a:lnTo>
                <a:lnTo>
                  <a:pt x="364096" y="363283"/>
                </a:lnTo>
                <a:lnTo>
                  <a:pt x="364096" y="181533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5620722" y="2699879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4" h="545464">
                <a:moveTo>
                  <a:pt x="272643" y="0"/>
                </a:moveTo>
                <a:lnTo>
                  <a:pt x="223637" y="4392"/>
                </a:lnTo>
                <a:lnTo>
                  <a:pt x="177511" y="17057"/>
                </a:lnTo>
                <a:lnTo>
                  <a:pt x="135037" y="37225"/>
                </a:lnTo>
                <a:lnTo>
                  <a:pt x="96985" y="64124"/>
                </a:lnTo>
                <a:lnTo>
                  <a:pt x="64124" y="96985"/>
                </a:lnTo>
                <a:lnTo>
                  <a:pt x="37225" y="135037"/>
                </a:lnTo>
                <a:lnTo>
                  <a:pt x="17057" y="177511"/>
                </a:lnTo>
                <a:lnTo>
                  <a:pt x="4392" y="223637"/>
                </a:lnTo>
                <a:lnTo>
                  <a:pt x="0" y="272643"/>
                </a:lnTo>
                <a:lnTo>
                  <a:pt x="4392" y="321650"/>
                </a:lnTo>
                <a:lnTo>
                  <a:pt x="17057" y="367775"/>
                </a:lnTo>
                <a:lnTo>
                  <a:pt x="37225" y="410249"/>
                </a:lnTo>
                <a:lnTo>
                  <a:pt x="64124" y="448302"/>
                </a:lnTo>
                <a:lnTo>
                  <a:pt x="96985" y="481162"/>
                </a:lnTo>
                <a:lnTo>
                  <a:pt x="135037" y="508062"/>
                </a:lnTo>
                <a:lnTo>
                  <a:pt x="177511" y="528229"/>
                </a:lnTo>
                <a:lnTo>
                  <a:pt x="223637" y="540894"/>
                </a:lnTo>
                <a:lnTo>
                  <a:pt x="272643" y="545287"/>
                </a:lnTo>
                <a:lnTo>
                  <a:pt x="321646" y="540894"/>
                </a:lnTo>
                <a:lnTo>
                  <a:pt x="367768" y="528229"/>
                </a:lnTo>
                <a:lnTo>
                  <a:pt x="410240" y="508062"/>
                </a:lnTo>
                <a:lnTo>
                  <a:pt x="448291" y="481162"/>
                </a:lnTo>
                <a:lnTo>
                  <a:pt x="481151" y="448302"/>
                </a:lnTo>
                <a:lnTo>
                  <a:pt x="508049" y="410249"/>
                </a:lnTo>
                <a:lnTo>
                  <a:pt x="528216" y="367775"/>
                </a:lnTo>
                <a:lnTo>
                  <a:pt x="529383" y="363524"/>
                </a:lnTo>
                <a:lnTo>
                  <a:pt x="272643" y="363524"/>
                </a:lnTo>
                <a:lnTo>
                  <a:pt x="237269" y="356384"/>
                </a:lnTo>
                <a:lnTo>
                  <a:pt x="208381" y="336910"/>
                </a:lnTo>
                <a:lnTo>
                  <a:pt x="188904" y="308023"/>
                </a:lnTo>
                <a:lnTo>
                  <a:pt x="181762" y="272643"/>
                </a:lnTo>
                <a:lnTo>
                  <a:pt x="188904" y="237276"/>
                </a:lnTo>
                <a:lnTo>
                  <a:pt x="208381" y="208392"/>
                </a:lnTo>
                <a:lnTo>
                  <a:pt x="237269" y="188917"/>
                </a:lnTo>
                <a:lnTo>
                  <a:pt x="272643" y="181775"/>
                </a:lnTo>
                <a:lnTo>
                  <a:pt x="529387" y="181775"/>
                </a:lnTo>
                <a:lnTo>
                  <a:pt x="528216" y="177511"/>
                </a:lnTo>
                <a:lnTo>
                  <a:pt x="508049" y="135037"/>
                </a:lnTo>
                <a:lnTo>
                  <a:pt x="481151" y="96985"/>
                </a:lnTo>
                <a:lnTo>
                  <a:pt x="448291" y="64124"/>
                </a:lnTo>
                <a:lnTo>
                  <a:pt x="410240" y="37225"/>
                </a:lnTo>
                <a:lnTo>
                  <a:pt x="367768" y="17057"/>
                </a:lnTo>
                <a:lnTo>
                  <a:pt x="321646" y="4392"/>
                </a:lnTo>
                <a:lnTo>
                  <a:pt x="272643" y="0"/>
                </a:lnTo>
                <a:close/>
              </a:path>
              <a:path w="545464" h="545464">
                <a:moveTo>
                  <a:pt x="529387" y="181775"/>
                </a:moveTo>
                <a:lnTo>
                  <a:pt x="272643" y="181775"/>
                </a:lnTo>
                <a:lnTo>
                  <a:pt x="308012" y="188917"/>
                </a:lnTo>
                <a:lnTo>
                  <a:pt x="336900" y="208392"/>
                </a:lnTo>
                <a:lnTo>
                  <a:pt x="356380" y="237276"/>
                </a:lnTo>
                <a:lnTo>
                  <a:pt x="363524" y="272643"/>
                </a:lnTo>
                <a:lnTo>
                  <a:pt x="356380" y="308023"/>
                </a:lnTo>
                <a:lnTo>
                  <a:pt x="336900" y="336910"/>
                </a:lnTo>
                <a:lnTo>
                  <a:pt x="308012" y="356384"/>
                </a:lnTo>
                <a:lnTo>
                  <a:pt x="272643" y="363524"/>
                </a:lnTo>
                <a:lnTo>
                  <a:pt x="529383" y="363524"/>
                </a:lnTo>
                <a:lnTo>
                  <a:pt x="540881" y="321650"/>
                </a:lnTo>
                <a:lnTo>
                  <a:pt x="545274" y="272643"/>
                </a:lnTo>
                <a:lnTo>
                  <a:pt x="540881" y="223637"/>
                </a:lnTo>
                <a:lnTo>
                  <a:pt x="529387" y="181775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258616" y="568088"/>
            <a:ext cx="417830" cy="1221740"/>
          </a:xfrm>
          <a:custGeom>
            <a:avLst/>
            <a:gdLst/>
            <a:ahLst/>
            <a:cxnLst/>
            <a:rect l="l" t="t" r="r" b="b"/>
            <a:pathLst>
              <a:path w="417829" h="1221739">
                <a:moveTo>
                  <a:pt x="128676" y="0"/>
                </a:moveTo>
                <a:lnTo>
                  <a:pt x="152" y="128524"/>
                </a:lnTo>
                <a:lnTo>
                  <a:pt x="160731" y="289115"/>
                </a:lnTo>
                <a:lnTo>
                  <a:pt x="0" y="449834"/>
                </a:lnTo>
                <a:lnTo>
                  <a:pt x="160883" y="610755"/>
                </a:lnTo>
                <a:lnTo>
                  <a:pt x="25" y="771664"/>
                </a:lnTo>
                <a:lnTo>
                  <a:pt x="160731" y="932395"/>
                </a:lnTo>
                <a:lnTo>
                  <a:pt x="152" y="1093000"/>
                </a:lnTo>
                <a:lnTo>
                  <a:pt x="128676" y="1221511"/>
                </a:lnTo>
                <a:lnTo>
                  <a:pt x="417779" y="932408"/>
                </a:lnTo>
                <a:lnTo>
                  <a:pt x="257047" y="771690"/>
                </a:lnTo>
                <a:lnTo>
                  <a:pt x="417626" y="611085"/>
                </a:lnTo>
                <a:lnTo>
                  <a:pt x="417296" y="610755"/>
                </a:lnTo>
                <a:lnTo>
                  <a:pt x="417626" y="610450"/>
                </a:lnTo>
                <a:lnTo>
                  <a:pt x="257022" y="449834"/>
                </a:lnTo>
                <a:lnTo>
                  <a:pt x="417779" y="289140"/>
                </a:lnTo>
                <a:lnTo>
                  <a:pt x="128676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342324" y="2521266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360984" y="0"/>
                </a:moveTo>
                <a:lnTo>
                  <a:pt x="232397" y="0"/>
                </a:lnTo>
                <a:lnTo>
                  <a:pt x="0" y="232359"/>
                </a:lnTo>
                <a:lnTo>
                  <a:pt x="0" y="360832"/>
                </a:lnTo>
                <a:lnTo>
                  <a:pt x="128625" y="360832"/>
                </a:lnTo>
                <a:lnTo>
                  <a:pt x="360984" y="128447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5880701" y="1023875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5">
                <a:moveTo>
                  <a:pt x="360984" y="0"/>
                </a:moveTo>
                <a:lnTo>
                  <a:pt x="232397" y="0"/>
                </a:lnTo>
                <a:lnTo>
                  <a:pt x="0" y="232359"/>
                </a:lnTo>
                <a:lnTo>
                  <a:pt x="0" y="360819"/>
                </a:lnTo>
                <a:lnTo>
                  <a:pt x="128625" y="360819"/>
                </a:lnTo>
                <a:lnTo>
                  <a:pt x="360984" y="128435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5631882" y="12269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90855" y="0"/>
                </a:moveTo>
                <a:lnTo>
                  <a:pt x="55490" y="7142"/>
                </a:lnTo>
                <a:lnTo>
                  <a:pt x="26611" y="26619"/>
                </a:lnTo>
                <a:lnTo>
                  <a:pt x="7139" y="55506"/>
                </a:lnTo>
                <a:lnTo>
                  <a:pt x="0" y="90881"/>
                </a:lnTo>
                <a:lnTo>
                  <a:pt x="7139" y="126260"/>
                </a:lnTo>
                <a:lnTo>
                  <a:pt x="26611" y="155147"/>
                </a:lnTo>
                <a:lnTo>
                  <a:pt x="55490" y="174622"/>
                </a:lnTo>
                <a:lnTo>
                  <a:pt x="90855" y="181762"/>
                </a:lnTo>
                <a:lnTo>
                  <a:pt x="126235" y="174622"/>
                </a:lnTo>
                <a:lnTo>
                  <a:pt x="155122" y="155147"/>
                </a:lnTo>
                <a:lnTo>
                  <a:pt x="174596" y="126260"/>
                </a:lnTo>
                <a:lnTo>
                  <a:pt x="181737" y="90881"/>
                </a:lnTo>
                <a:lnTo>
                  <a:pt x="174596" y="55506"/>
                </a:lnTo>
                <a:lnTo>
                  <a:pt x="155122" y="26619"/>
                </a:lnTo>
                <a:lnTo>
                  <a:pt x="126235" y="7142"/>
                </a:lnTo>
                <a:lnTo>
                  <a:pt x="90855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5632704" y="124370"/>
            <a:ext cx="522605" cy="522605"/>
          </a:xfrm>
          <a:custGeom>
            <a:avLst/>
            <a:gdLst/>
            <a:ahLst/>
            <a:cxnLst/>
            <a:rect l="l" t="t" r="r" b="b"/>
            <a:pathLst>
              <a:path w="522604" h="522605">
                <a:moveTo>
                  <a:pt x="181749" y="431698"/>
                </a:moveTo>
                <a:lnTo>
                  <a:pt x="174599" y="396316"/>
                </a:lnTo>
                <a:lnTo>
                  <a:pt x="155130" y="367423"/>
                </a:lnTo>
                <a:lnTo>
                  <a:pt x="126238" y="347954"/>
                </a:lnTo>
                <a:lnTo>
                  <a:pt x="90868" y="340817"/>
                </a:lnTo>
                <a:lnTo>
                  <a:pt x="55499" y="347954"/>
                </a:lnTo>
                <a:lnTo>
                  <a:pt x="26619" y="367423"/>
                </a:lnTo>
                <a:lnTo>
                  <a:pt x="7137" y="396316"/>
                </a:lnTo>
                <a:lnTo>
                  <a:pt x="0" y="431698"/>
                </a:lnTo>
                <a:lnTo>
                  <a:pt x="7137" y="467067"/>
                </a:lnTo>
                <a:lnTo>
                  <a:pt x="26619" y="495960"/>
                </a:lnTo>
                <a:lnTo>
                  <a:pt x="55499" y="515429"/>
                </a:lnTo>
                <a:lnTo>
                  <a:pt x="90868" y="522579"/>
                </a:lnTo>
                <a:lnTo>
                  <a:pt x="126238" y="515429"/>
                </a:lnTo>
                <a:lnTo>
                  <a:pt x="155130" y="495960"/>
                </a:lnTo>
                <a:lnTo>
                  <a:pt x="174599" y="467067"/>
                </a:lnTo>
                <a:lnTo>
                  <a:pt x="181749" y="431698"/>
                </a:lnTo>
                <a:close/>
              </a:path>
              <a:path w="522604" h="522605">
                <a:moveTo>
                  <a:pt x="352577" y="260858"/>
                </a:moveTo>
                <a:lnTo>
                  <a:pt x="345440" y="225501"/>
                </a:lnTo>
                <a:lnTo>
                  <a:pt x="325958" y="196608"/>
                </a:lnTo>
                <a:lnTo>
                  <a:pt x="297065" y="177126"/>
                </a:lnTo>
                <a:lnTo>
                  <a:pt x="261683" y="169976"/>
                </a:lnTo>
                <a:lnTo>
                  <a:pt x="226314" y="177126"/>
                </a:lnTo>
                <a:lnTo>
                  <a:pt x="197434" y="196608"/>
                </a:lnTo>
                <a:lnTo>
                  <a:pt x="177952" y="225501"/>
                </a:lnTo>
                <a:lnTo>
                  <a:pt x="170815" y="260858"/>
                </a:lnTo>
                <a:lnTo>
                  <a:pt x="177952" y="296240"/>
                </a:lnTo>
                <a:lnTo>
                  <a:pt x="197434" y="325120"/>
                </a:lnTo>
                <a:lnTo>
                  <a:pt x="226314" y="344601"/>
                </a:lnTo>
                <a:lnTo>
                  <a:pt x="261683" y="351739"/>
                </a:lnTo>
                <a:lnTo>
                  <a:pt x="297065" y="344601"/>
                </a:lnTo>
                <a:lnTo>
                  <a:pt x="325958" y="325120"/>
                </a:lnTo>
                <a:lnTo>
                  <a:pt x="345440" y="296240"/>
                </a:lnTo>
                <a:lnTo>
                  <a:pt x="352577" y="260858"/>
                </a:lnTo>
                <a:close/>
              </a:path>
              <a:path w="522604" h="522605">
                <a:moveTo>
                  <a:pt x="519353" y="90881"/>
                </a:moveTo>
                <a:lnTo>
                  <a:pt x="512203" y="55499"/>
                </a:lnTo>
                <a:lnTo>
                  <a:pt x="492734" y="26606"/>
                </a:lnTo>
                <a:lnTo>
                  <a:pt x="463842" y="7137"/>
                </a:lnTo>
                <a:lnTo>
                  <a:pt x="428472" y="0"/>
                </a:lnTo>
                <a:lnTo>
                  <a:pt x="393103" y="7137"/>
                </a:lnTo>
                <a:lnTo>
                  <a:pt x="364223" y="26606"/>
                </a:lnTo>
                <a:lnTo>
                  <a:pt x="344741" y="55499"/>
                </a:lnTo>
                <a:lnTo>
                  <a:pt x="337604" y="90881"/>
                </a:lnTo>
                <a:lnTo>
                  <a:pt x="344741" y="126250"/>
                </a:lnTo>
                <a:lnTo>
                  <a:pt x="364223" y="155130"/>
                </a:lnTo>
                <a:lnTo>
                  <a:pt x="393103" y="174612"/>
                </a:lnTo>
                <a:lnTo>
                  <a:pt x="428472" y="181762"/>
                </a:lnTo>
                <a:lnTo>
                  <a:pt x="463842" y="174612"/>
                </a:lnTo>
                <a:lnTo>
                  <a:pt x="492734" y="155130"/>
                </a:lnTo>
                <a:lnTo>
                  <a:pt x="512203" y="126250"/>
                </a:lnTo>
                <a:lnTo>
                  <a:pt x="519353" y="90881"/>
                </a:lnTo>
                <a:close/>
              </a:path>
              <a:path w="522604" h="522605">
                <a:moveTo>
                  <a:pt x="522147" y="430441"/>
                </a:moveTo>
                <a:lnTo>
                  <a:pt x="514997" y="395071"/>
                </a:lnTo>
                <a:lnTo>
                  <a:pt x="495528" y="366179"/>
                </a:lnTo>
                <a:lnTo>
                  <a:pt x="466636" y="346697"/>
                </a:lnTo>
                <a:lnTo>
                  <a:pt x="431266" y="339559"/>
                </a:lnTo>
                <a:lnTo>
                  <a:pt x="395897" y="346697"/>
                </a:lnTo>
                <a:lnTo>
                  <a:pt x="367004" y="366179"/>
                </a:lnTo>
                <a:lnTo>
                  <a:pt x="347535" y="395071"/>
                </a:lnTo>
                <a:lnTo>
                  <a:pt x="340398" y="430441"/>
                </a:lnTo>
                <a:lnTo>
                  <a:pt x="347535" y="465823"/>
                </a:lnTo>
                <a:lnTo>
                  <a:pt x="367004" y="494703"/>
                </a:lnTo>
                <a:lnTo>
                  <a:pt x="395897" y="514184"/>
                </a:lnTo>
                <a:lnTo>
                  <a:pt x="431266" y="521322"/>
                </a:lnTo>
                <a:lnTo>
                  <a:pt x="466636" y="514184"/>
                </a:lnTo>
                <a:lnTo>
                  <a:pt x="495528" y="494703"/>
                </a:lnTo>
                <a:lnTo>
                  <a:pt x="514997" y="465823"/>
                </a:lnTo>
                <a:lnTo>
                  <a:pt x="522147" y="430441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350838" y="1437322"/>
            <a:ext cx="725805" cy="909319"/>
          </a:xfrm>
          <a:custGeom>
            <a:avLst/>
            <a:gdLst/>
            <a:ahLst/>
            <a:cxnLst/>
            <a:rect l="l" t="t" r="r" b="b"/>
            <a:pathLst>
              <a:path w="725804" h="909319">
                <a:moveTo>
                  <a:pt x="725284" y="454367"/>
                </a:moveTo>
                <a:lnTo>
                  <a:pt x="722947" y="408012"/>
                </a:lnTo>
                <a:lnTo>
                  <a:pt x="716089" y="362978"/>
                </a:lnTo>
                <a:lnTo>
                  <a:pt x="704938" y="319519"/>
                </a:lnTo>
                <a:lnTo>
                  <a:pt x="689711" y="277850"/>
                </a:lnTo>
                <a:lnTo>
                  <a:pt x="670648" y="238188"/>
                </a:lnTo>
                <a:lnTo>
                  <a:pt x="647979" y="200774"/>
                </a:lnTo>
                <a:lnTo>
                  <a:pt x="621919" y="165836"/>
                </a:lnTo>
                <a:lnTo>
                  <a:pt x="592696" y="133591"/>
                </a:lnTo>
                <a:lnTo>
                  <a:pt x="560552" y="104279"/>
                </a:lnTo>
                <a:lnTo>
                  <a:pt x="542810" y="90970"/>
                </a:lnTo>
                <a:lnTo>
                  <a:pt x="542810" y="454367"/>
                </a:lnTo>
                <a:lnTo>
                  <a:pt x="538454" y="503097"/>
                </a:lnTo>
                <a:lnTo>
                  <a:pt x="525894" y="548957"/>
                </a:lnTo>
                <a:lnTo>
                  <a:pt x="505904" y="591210"/>
                </a:lnTo>
                <a:lnTo>
                  <a:pt x="479234" y="629094"/>
                </a:lnTo>
                <a:lnTo>
                  <a:pt x="446633" y="661835"/>
                </a:lnTo>
                <a:lnTo>
                  <a:pt x="408889" y="688682"/>
                </a:lnTo>
                <a:lnTo>
                  <a:pt x="366750" y="708875"/>
                </a:lnTo>
                <a:lnTo>
                  <a:pt x="320967" y="721639"/>
                </a:lnTo>
                <a:lnTo>
                  <a:pt x="272681" y="726211"/>
                </a:lnTo>
                <a:lnTo>
                  <a:pt x="272681" y="182511"/>
                </a:lnTo>
                <a:lnTo>
                  <a:pt x="321094" y="187109"/>
                </a:lnTo>
                <a:lnTo>
                  <a:pt x="366852" y="199898"/>
                </a:lnTo>
                <a:lnTo>
                  <a:pt x="408978" y="220103"/>
                </a:lnTo>
                <a:lnTo>
                  <a:pt x="446697" y="246951"/>
                </a:lnTo>
                <a:lnTo>
                  <a:pt x="479272" y="279692"/>
                </a:lnTo>
                <a:lnTo>
                  <a:pt x="505929" y="317576"/>
                </a:lnTo>
                <a:lnTo>
                  <a:pt x="525907" y="359816"/>
                </a:lnTo>
                <a:lnTo>
                  <a:pt x="538454" y="405663"/>
                </a:lnTo>
                <a:lnTo>
                  <a:pt x="542810" y="454367"/>
                </a:lnTo>
                <a:lnTo>
                  <a:pt x="542810" y="90970"/>
                </a:lnTo>
                <a:lnTo>
                  <a:pt x="488365" y="55321"/>
                </a:lnTo>
                <a:lnTo>
                  <a:pt x="448779" y="36131"/>
                </a:lnTo>
                <a:lnTo>
                  <a:pt x="407162" y="20789"/>
                </a:lnTo>
                <a:lnTo>
                  <a:pt x="363753" y="9499"/>
                </a:lnTo>
                <a:lnTo>
                  <a:pt x="318782" y="2489"/>
                </a:lnTo>
                <a:lnTo>
                  <a:pt x="272465" y="0"/>
                </a:lnTo>
                <a:lnTo>
                  <a:pt x="272465" y="181267"/>
                </a:lnTo>
                <a:lnTo>
                  <a:pt x="223659" y="185712"/>
                </a:lnTo>
                <a:lnTo>
                  <a:pt x="177520" y="198450"/>
                </a:lnTo>
                <a:lnTo>
                  <a:pt x="135039" y="218681"/>
                </a:lnTo>
                <a:lnTo>
                  <a:pt x="96977" y="245630"/>
                </a:lnTo>
                <a:lnTo>
                  <a:pt x="64122" y="278549"/>
                </a:lnTo>
                <a:lnTo>
                  <a:pt x="37223" y="316649"/>
                </a:lnTo>
                <a:lnTo>
                  <a:pt x="17056" y="359156"/>
                </a:lnTo>
                <a:lnTo>
                  <a:pt x="4394" y="405333"/>
                </a:lnTo>
                <a:lnTo>
                  <a:pt x="0" y="454380"/>
                </a:lnTo>
                <a:lnTo>
                  <a:pt x="4394" y="503428"/>
                </a:lnTo>
                <a:lnTo>
                  <a:pt x="17056" y="549592"/>
                </a:lnTo>
                <a:lnTo>
                  <a:pt x="37223" y="592112"/>
                </a:lnTo>
                <a:lnTo>
                  <a:pt x="64122" y="630212"/>
                </a:lnTo>
                <a:lnTo>
                  <a:pt x="96977" y="663130"/>
                </a:lnTo>
                <a:lnTo>
                  <a:pt x="135039" y="690079"/>
                </a:lnTo>
                <a:lnTo>
                  <a:pt x="177520" y="710311"/>
                </a:lnTo>
                <a:lnTo>
                  <a:pt x="223659" y="723036"/>
                </a:lnTo>
                <a:lnTo>
                  <a:pt x="272313" y="727481"/>
                </a:lnTo>
                <a:lnTo>
                  <a:pt x="272313" y="908761"/>
                </a:lnTo>
                <a:lnTo>
                  <a:pt x="318643" y="906284"/>
                </a:lnTo>
                <a:lnTo>
                  <a:pt x="363639" y="899287"/>
                </a:lnTo>
                <a:lnTo>
                  <a:pt x="407060" y="887996"/>
                </a:lnTo>
                <a:lnTo>
                  <a:pt x="448678" y="872655"/>
                </a:lnTo>
                <a:lnTo>
                  <a:pt x="488276" y="853478"/>
                </a:lnTo>
                <a:lnTo>
                  <a:pt x="525627" y="830694"/>
                </a:lnTo>
                <a:lnTo>
                  <a:pt x="560489" y="804519"/>
                </a:lnTo>
                <a:lnTo>
                  <a:pt x="592658" y="775208"/>
                </a:lnTo>
                <a:lnTo>
                  <a:pt x="621880" y="742962"/>
                </a:lnTo>
                <a:lnTo>
                  <a:pt x="647954" y="708012"/>
                </a:lnTo>
                <a:lnTo>
                  <a:pt x="670636" y="670598"/>
                </a:lnTo>
                <a:lnTo>
                  <a:pt x="689698" y="630936"/>
                </a:lnTo>
                <a:lnTo>
                  <a:pt x="704926" y="589254"/>
                </a:lnTo>
                <a:lnTo>
                  <a:pt x="716076" y="545782"/>
                </a:lnTo>
                <a:lnTo>
                  <a:pt x="722947" y="500748"/>
                </a:lnTo>
                <a:lnTo>
                  <a:pt x="725284" y="454367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877884" y="1566811"/>
            <a:ext cx="266700" cy="403860"/>
          </a:xfrm>
          <a:custGeom>
            <a:avLst/>
            <a:gdLst/>
            <a:ahLst/>
            <a:cxnLst/>
            <a:rect l="l" t="t" r="r" b="b"/>
            <a:pathLst>
              <a:path w="266700" h="403860">
                <a:moveTo>
                  <a:pt x="257035" y="128524"/>
                </a:moveTo>
                <a:lnTo>
                  <a:pt x="128511" y="0"/>
                </a:lnTo>
                <a:lnTo>
                  <a:pt x="0" y="128524"/>
                </a:lnTo>
                <a:lnTo>
                  <a:pt x="128511" y="257035"/>
                </a:lnTo>
                <a:lnTo>
                  <a:pt x="257035" y="128524"/>
                </a:lnTo>
                <a:close/>
              </a:path>
              <a:path w="266700" h="403860">
                <a:moveTo>
                  <a:pt x="266103" y="156159"/>
                </a:moveTo>
                <a:lnTo>
                  <a:pt x="142252" y="280009"/>
                </a:lnTo>
                <a:lnTo>
                  <a:pt x="266103" y="403860"/>
                </a:lnTo>
                <a:lnTo>
                  <a:pt x="266103" y="156159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909666" y="2022670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11" y="0"/>
                </a:moveTo>
                <a:lnTo>
                  <a:pt x="0" y="128524"/>
                </a:lnTo>
                <a:lnTo>
                  <a:pt x="128511" y="257035"/>
                </a:lnTo>
                <a:lnTo>
                  <a:pt x="257035" y="128524"/>
                </a:lnTo>
                <a:lnTo>
                  <a:pt x="128511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595018" y="76236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11" y="0"/>
                </a:moveTo>
                <a:lnTo>
                  <a:pt x="0" y="128523"/>
                </a:lnTo>
                <a:lnTo>
                  <a:pt x="128511" y="257035"/>
                </a:lnTo>
                <a:lnTo>
                  <a:pt x="257035" y="128523"/>
                </a:lnTo>
                <a:lnTo>
                  <a:pt x="128511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8747633" y="552741"/>
            <a:ext cx="396875" cy="544830"/>
          </a:xfrm>
          <a:custGeom>
            <a:avLst/>
            <a:gdLst/>
            <a:ahLst/>
            <a:cxnLst/>
            <a:rect l="l" t="t" r="r" b="b"/>
            <a:pathLst>
              <a:path w="396875" h="544830">
                <a:moveTo>
                  <a:pt x="396354" y="363220"/>
                </a:moveTo>
                <a:lnTo>
                  <a:pt x="363423" y="363220"/>
                </a:lnTo>
                <a:lnTo>
                  <a:pt x="363423" y="181610"/>
                </a:lnTo>
                <a:lnTo>
                  <a:pt x="181762" y="181610"/>
                </a:lnTo>
                <a:lnTo>
                  <a:pt x="181762" y="0"/>
                </a:lnTo>
                <a:lnTo>
                  <a:pt x="0" y="0"/>
                </a:lnTo>
                <a:lnTo>
                  <a:pt x="0" y="181610"/>
                </a:lnTo>
                <a:lnTo>
                  <a:pt x="0" y="363220"/>
                </a:lnTo>
                <a:lnTo>
                  <a:pt x="0" y="544830"/>
                </a:lnTo>
                <a:lnTo>
                  <a:pt x="396354" y="544830"/>
                </a:lnTo>
                <a:lnTo>
                  <a:pt x="396354" y="36322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516282" y="0"/>
            <a:ext cx="818515" cy="532130"/>
          </a:xfrm>
          <a:custGeom>
            <a:avLst/>
            <a:gdLst/>
            <a:ahLst/>
            <a:cxnLst/>
            <a:rect l="l" t="t" r="r" b="b"/>
            <a:pathLst>
              <a:path w="818515" h="532130">
                <a:moveTo>
                  <a:pt x="379872" y="0"/>
                </a:moveTo>
                <a:lnTo>
                  <a:pt x="122708" y="0"/>
                </a:lnTo>
                <a:lnTo>
                  <a:pt x="0" y="122697"/>
                </a:lnTo>
                <a:lnTo>
                  <a:pt x="408990" y="531649"/>
                </a:lnTo>
                <a:lnTo>
                  <a:pt x="666135" y="274513"/>
                </a:lnTo>
                <a:lnTo>
                  <a:pt x="408990" y="274513"/>
                </a:lnTo>
                <a:lnTo>
                  <a:pt x="257174" y="122697"/>
                </a:lnTo>
                <a:lnTo>
                  <a:pt x="379872" y="0"/>
                </a:lnTo>
                <a:close/>
              </a:path>
              <a:path w="818515" h="532130">
                <a:moveTo>
                  <a:pt x="695255" y="0"/>
                </a:moveTo>
                <a:lnTo>
                  <a:pt x="438106" y="0"/>
                </a:lnTo>
                <a:lnTo>
                  <a:pt x="560793" y="122697"/>
                </a:lnTo>
                <a:lnTo>
                  <a:pt x="408990" y="274513"/>
                </a:lnTo>
                <a:lnTo>
                  <a:pt x="666135" y="274513"/>
                </a:lnTo>
                <a:lnTo>
                  <a:pt x="817956" y="122697"/>
                </a:lnTo>
                <a:lnTo>
                  <a:pt x="695255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865235" y="0"/>
            <a:ext cx="818515" cy="433070"/>
          </a:xfrm>
          <a:custGeom>
            <a:avLst/>
            <a:gdLst/>
            <a:ahLst/>
            <a:cxnLst/>
            <a:rect l="l" t="t" r="r" b="b"/>
            <a:pathLst>
              <a:path w="818515" h="433070">
                <a:moveTo>
                  <a:pt x="184205" y="0"/>
                </a:moveTo>
                <a:lnTo>
                  <a:pt x="1390" y="0"/>
                </a:lnTo>
                <a:lnTo>
                  <a:pt x="0" y="24105"/>
                </a:lnTo>
                <a:lnTo>
                  <a:pt x="2751" y="71798"/>
                </a:lnTo>
                <a:lnTo>
                  <a:pt x="10801" y="117874"/>
                </a:lnTo>
                <a:lnTo>
                  <a:pt x="23843" y="162028"/>
                </a:lnTo>
                <a:lnTo>
                  <a:pt x="41569" y="203952"/>
                </a:lnTo>
                <a:lnTo>
                  <a:pt x="63673" y="243340"/>
                </a:lnTo>
                <a:lnTo>
                  <a:pt x="89847" y="279884"/>
                </a:lnTo>
                <a:lnTo>
                  <a:pt x="119786" y="313278"/>
                </a:lnTo>
                <a:lnTo>
                  <a:pt x="153181" y="343215"/>
                </a:lnTo>
                <a:lnTo>
                  <a:pt x="189727" y="369389"/>
                </a:lnTo>
                <a:lnTo>
                  <a:pt x="229116" y="391491"/>
                </a:lnTo>
                <a:lnTo>
                  <a:pt x="271041" y="409217"/>
                </a:lnTo>
                <a:lnTo>
                  <a:pt x="315196" y="422257"/>
                </a:lnTo>
                <a:lnTo>
                  <a:pt x="361272" y="430307"/>
                </a:lnTo>
                <a:lnTo>
                  <a:pt x="408965" y="433058"/>
                </a:lnTo>
                <a:lnTo>
                  <a:pt x="456657" y="430307"/>
                </a:lnTo>
                <a:lnTo>
                  <a:pt x="502734" y="422257"/>
                </a:lnTo>
                <a:lnTo>
                  <a:pt x="546887" y="409217"/>
                </a:lnTo>
                <a:lnTo>
                  <a:pt x="588811" y="391491"/>
                </a:lnTo>
                <a:lnTo>
                  <a:pt x="628199" y="369389"/>
                </a:lnTo>
                <a:lnTo>
                  <a:pt x="664743" y="343215"/>
                </a:lnTo>
                <a:lnTo>
                  <a:pt x="698138" y="313278"/>
                </a:lnTo>
                <a:lnTo>
                  <a:pt x="728075" y="279884"/>
                </a:lnTo>
                <a:lnTo>
                  <a:pt x="748550" y="251296"/>
                </a:lnTo>
                <a:lnTo>
                  <a:pt x="408965" y="251296"/>
                </a:lnTo>
                <a:lnTo>
                  <a:pt x="363177" y="246680"/>
                </a:lnTo>
                <a:lnTo>
                  <a:pt x="320531" y="233442"/>
                </a:lnTo>
                <a:lnTo>
                  <a:pt x="281940" y="212496"/>
                </a:lnTo>
                <a:lnTo>
                  <a:pt x="248316" y="184754"/>
                </a:lnTo>
                <a:lnTo>
                  <a:pt x="220575" y="151131"/>
                </a:lnTo>
                <a:lnTo>
                  <a:pt x="199628" y="112539"/>
                </a:lnTo>
                <a:lnTo>
                  <a:pt x="186390" y="69893"/>
                </a:lnTo>
                <a:lnTo>
                  <a:pt x="181775" y="24105"/>
                </a:lnTo>
                <a:lnTo>
                  <a:pt x="184205" y="0"/>
                </a:lnTo>
                <a:close/>
              </a:path>
              <a:path w="818515" h="433070">
                <a:moveTo>
                  <a:pt x="816527" y="0"/>
                </a:moveTo>
                <a:lnTo>
                  <a:pt x="633725" y="0"/>
                </a:lnTo>
                <a:lnTo>
                  <a:pt x="636155" y="24105"/>
                </a:lnTo>
                <a:lnTo>
                  <a:pt x="631540" y="69893"/>
                </a:lnTo>
                <a:lnTo>
                  <a:pt x="618302" y="112539"/>
                </a:lnTo>
                <a:lnTo>
                  <a:pt x="597355" y="151131"/>
                </a:lnTo>
                <a:lnTo>
                  <a:pt x="569614" y="184754"/>
                </a:lnTo>
                <a:lnTo>
                  <a:pt x="535990" y="212496"/>
                </a:lnTo>
                <a:lnTo>
                  <a:pt x="497399" y="233442"/>
                </a:lnTo>
                <a:lnTo>
                  <a:pt x="454752" y="246680"/>
                </a:lnTo>
                <a:lnTo>
                  <a:pt x="408965" y="251296"/>
                </a:lnTo>
                <a:lnTo>
                  <a:pt x="748550" y="251296"/>
                </a:lnTo>
                <a:lnTo>
                  <a:pt x="776351" y="203952"/>
                </a:lnTo>
                <a:lnTo>
                  <a:pt x="794076" y="162028"/>
                </a:lnTo>
                <a:lnTo>
                  <a:pt x="807117" y="117874"/>
                </a:lnTo>
                <a:lnTo>
                  <a:pt x="815166" y="71798"/>
                </a:lnTo>
                <a:lnTo>
                  <a:pt x="817918" y="24105"/>
                </a:lnTo>
                <a:lnTo>
                  <a:pt x="816527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0729" y="1098637"/>
            <a:ext cx="181762" cy="18174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60729" y="1325866"/>
            <a:ext cx="181762" cy="18176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0729" y="1552830"/>
            <a:ext cx="181762" cy="181749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9054781" y="50426"/>
            <a:ext cx="89535" cy="178435"/>
          </a:xfrm>
          <a:custGeom>
            <a:avLst/>
            <a:gdLst/>
            <a:ahLst/>
            <a:cxnLst/>
            <a:rect l="l" t="t" r="r" b="b"/>
            <a:pathLst>
              <a:path w="89534" h="178435">
                <a:moveTo>
                  <a:pt x="89218" y="0"/>
                </a:moveTo>
                <a:lnTo>
                  <a:pt x="0" y="89218"/>
                </a:lnTo>
                <a:lnTo>
                  <a:pt x="89218" y="178437"/>
                </a:lnTo>
                <a:lnTo>
                  <a:pt x="89218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8256492" y="2424965"/>
            <a:ext cx="739140" cy="417830"/>
          </a:xfrm>
          <a:custGeom>
            <a:avLst/>
            <a:gdLst/>
            <a:ahLst/>
            <a:cxnLst/>
            <a:rect l="l" t="t" r="r" b="b"/>
            <a:pathLst>
              <a:path w="739140" h="417830">
                <a:moveTo>
                  <a:pt x="289115" y="0"/>
                </a:moveTo>
                <a:lnTo>
                  <a:pt x="0" y="289115"/>
                </a:lnTo>
                <a:lnTo>
                  <a:pt x="128524" y="417626"/>
                </a:lnTo>
                <a:lnTo>
                  <a:pt x="289115" y="257035"/>
                </a:lnTo>
                <a:lnTo>
                  <a:pt x="449834" y="417766"/>
                </a:lnTo>
                <a:lnTo>
                  <a:pt x="738949" y="128676"/>
                </a:lnTo>
                <a:lnTo>
                  <a:pt x="610412" y="139"/>
                </a:lnTo>
                <a:lnTo>
                  <a:pt x="449846" y="160705"/>
                </a:lnTo>
                <a:lnTo>
                  <a:pt x="289115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8233757" y="4269305"/>
            <a:ext cx="739140" cy="417830"/>
          </a:xfrm>
          <a:custGeom>
            <a:avLst/>
            <a:gdLst/>
            <a:ahLst/>
            <a:cxnLst/>
            <a:rect l="l" t="t" r="r" b="b"/>
            <a:pathLst>
              <a:path w="739140" h="417829">
                <a:moveTo>
                  <a:pt x="289115" y="0"/>
                </a:moveTo>
                <a:lnTo>
                  <a:pt x="0" y="289128"/>
                </a:lnTo>
                <a:lnTo>
                  <a:pt x="128524" y="417626"/>
                </a:lnTo>
                <a:lnTo>
                  <a:pt x="289115" y="257035"/>
                </a:lnTo>
                <a:lnTo>
                  <a:pt x="449834" y="417779"/>
                </a:lnTo>
                <a:lnTo>
                  <a:pt x="738949" y="128676"/>
                </a:lnTo>
                <a:lnTo>
                  <a:pt x="610412" y="152"/>
                </a:lnTo>
                <a:lnTo>
                  <a:pt x="449846" y="160718"/>
                </a:lnTo>
                <a:lnTo>
                  <a:pt x="289115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6232144" y="3854373"/>
            <a:ext cx="753745" cy="753745"/>
          </a:xfrm>
          <a:custGeom>
            <a:avLst/>
            <a:gdLst/>
            <a:ahLst/>
            <a:cxnLst/>
            <a:rect l="l" t="t" r="r" b="b"/>
            <a:pathLst>
              <a:path w="753745" h="753745">
                <a:moveTo>
                  <a:pt x="376720" y="0"/>
                </a:moveTo>
                <a:lnTo>
                  <a:pt x="0" y="376694"/>
                </a:lnTo>
                <a:lnTo>
                  <a:pt x="376720" y="753402"/>
                </a:lnTo>
                <a:lnTo>
                  <a:pt x="613583" y="516547"/>
                </a:lnTo>
                <a:lnTo>
                  <a:pt x="376720" y="516547"/>
                </a:lnTo>
                <a:lnTo>
                  <a:pt x="236880" y="376694"/>
                </a:lnTo>
                <a:lnTo>
                  <a:pt x="376720" y="236854"/>
                </a:lnTo>
                <a:lnTo>
                  <a:pt x="613591" y="236854"/>
                </a:lnTo>
                <a:lnTo>
                  <a:pt x="376720" y="0"/>
                </a:lnTo>
                <a:close/>
              </a:path>
              <a:path w="753745" h="753745">
                <a:moveTo>
                  <a:pt x="613591" y="236854"/>
                </a:moveTo>
                <a:lnTo>
                  <a:pt x="376720" y="236854"/>
                </a:lnTo>
                <a:lnTo>
                  <a:pt x="516572" y="376694"/>
                </a:lnTo>
                <a:lnTo>
                  <a:pt x="376720" y="516547"/>
                </a:lnTo>
                <a:lnTo>
                  <a:pt x="613583" y="516547"/>
                </a:lnTo>
                <a:lnTo>
                  <a:pt x="753440" y="376694"/>
                </a:lnTo>
                <a:lnTo>
                  <a:pt x="613591" y="236854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5163489" y="4101115"/>
            <a:ext cx="753745" cy="753745"/>
          </a:xfrm>
          <a:custGeom>
            <a:avLst/>
            <a:gdLst/>
            <a:ahLst/>
            <a:cxnLst/>
            <a:rect l="l" t="t" r="r" b="b"/>
            <a:pathLst>
              <a:path w="753745" h="753745">
                <a:moveTo>
                  <a:pt x="376707" y="0"/>
                </a:moveTo>
                <a:lnTo>
                  <a:pt x="329453" y="2935"/>
                </a:lnTo>
                <a:lnTo>
                  <a:pt x="283951" y="11505"/>
                </a:lnTo>
                <a:lnTo>
                  <a:pt x="240554" y="25358"/>
                </a:lnTo>
                <a:lnTo>
                  <a:pt x="199614" y="44139"/>
                </a:lnTo>
                <a:lnTo>
                  <a:pt x="161485" y="67496"/>
                </a:lnTo>
                <a:lnTo>
                  <a:pt x="126520" y="95076"/>
                </a:lnTo>
                <a:lnTo>
                  <a:pt x="95071" y="126525"/>
                </a:lnTo>
                <a:lnTo>
                  <a:pt x="67492" y="161491"/>
                </a:lnTo>
                <a:lnTo>
                  <a:pt x="44136" y="199620"/>
                </a:lnTo>
                <a:lnTo>
                  <a:pt x="25356" y="240559"/>
                </a:lnTo>
                <a:lnTo>
                  <a:pt x="11504" y="283955"/>
                </a:lnTo>
                <a:lnTo>
                  <a:pt x="2935" y="329456"/>
                </a:lnTo>
                <a:lnTo>
                  <a:pt x="0" y="376707"/>
                </a:lnTo>
                <a:lnTo>
                  <a:pt x="2935" y="423963"/>
                </a:lnTo>
                <a:lnTo>
                  <a:pt x="11504" y="469468"/>
                </a:lnTo>
                <a:lnTo>
                  <a:pt x="25356" y="512867"/>
                </a:lnTo>
                <a:lnTo>
                  <a:pt x="44136" y="553808"/>
                </a:lnTo>
                <a:lnTo>
                  <a:pt x="67492" y="591938"/>
                </a:lnTo>
                <a:lnTo>
                  <a:pt x="95071" y="626905"/>
                </a:lnTo>
                <a:lnTo>
                  <a:pt x="126520" y="658354"/>
                </a:lnTo>
                <a:lnTo>
                  <a:pt x="161485" y="685933"/>
                </a:lnTo>
                <a:lnTo>
                  <a:pt x="199614" y="709290"/>
                </a:lnTo>
                <a:lnTo>
                  <a:pt x="240554" y="728070"/>
                </a:lnTo>
                <a:lnTo>
                  <a:pt x="283951" y="741922"/>
                </a:lnTo>
                <a:lnTo>
                  <a:pt x="329453" y="750492"/>
                </a:lnTo>
                <a:lnTo>
                  <a:pt x="376707" y="753427"/>
                </a:lnTo>
                <a:lnTo>
                  <a:pt x="423961" y="750492"/>
                </a:lnTo>
                <a:lnTo>
                  <a:pt x="469463" y="741922"/>
                </a:lnTo>
                <a:lnTo>
                  <a:pt x="512860" y="728070"/>
                </a:lnTo>
                <a:lnTo>
                  <a:pt x="553800" y="709290"/>
                </a:lnTo>
                <a:lnTo>
                  <a:pt x="591929" y="685933"/>
                </a:lnTo>
                <a:lnTo>
                  <a:pt x="626894" y="658354"/>
                </a:lnTo>
                <a:lnTo>
                  <a:pt x="658343" y="626905"/>
                </a:lnTo>
                <a:lnTo>
                  <a:pt x="685921" y="591938"/>
                </a:lnTo>
                <a:lnTo>
                  <a:pt x="689565" y="585990"/>
                </a:lnTo>
                <a:lnTo>
                  <a:pt x="376707" y="585990"/>
                </a:lnTo>
                <a:lnTo>
                  <a:pt x="328721" y="580463"/>
                </a:lnTo>
                <a:lnTo>
                  <a:pt x="284670" y="564720"/>
                </a:lnTo>
                <a:lnTo>
                  <a:pt x="245811" y="540017"/>
                </a:lnTo>
                <a:lnTo>
                  <a:pt x="213401" y="507608"/>
                </a:lnTo>
                <a:lnTo>
                  <a:pt x="188696" y="468749"/>
                </a:lnTo>
                <a:lnTo>
                  <a:pt x="172951" y="424697"/>
                </a:lnTo>
                <a:lnTo>
                  <a:pt x="167424" y="376707"/>
                </a:lnTo>
                <a:lnTo>
                  <a:pt x="172951" y="328725"/>
                </a:lnTo>
                <a:lnTo>
                  <a:pt x="188696" y="284676"/>
                </a:lnTo>
                <a:lnTo>
                  <a:pt x="213401" y="245817"/>
                </a:lnTo>
                <a:lnTo>
                  <a:pt x="245811" y="213405"/>
                </a:lnTo>
                <a:lnTo>
                  <a:pt x="284670" y="188698"/>
                </a:lnTo>
                <a:lnTo>
                  <a:pt x="328721" y="172952"/>
                </a:lnTo>
                <a:lnTo>
                  <a:pt x="376707" y="167424"/>
                </a:lnTo>
                <a:lnTo>
                  <a:pt x="689556" y="167424"/>
                </a:lnTo>
                <a:lnTo>
                  <a:pt x="685921" y="161491"/>
                </a:lnTo>
                <a:lnTo>
                  <a:pt x="658343" y="126525"/>
                </a:lnTo>
                <a:lnTo>
                  <a:pt x="626894" y="95076"/>
                </a:lnTo>
                <a:lnTo>
                  <a:pt x="591929" y="67496"/>
                </a:lnTo>
                <a:lnTo>
                  <a:pt x="553800" y="44139"/>
                </a:lnTo>
                <a:lnTo>
                  <a:pt x="512860" y="25358"/>
                </a:lnTo>
                <a:lnTo>
                  <a:pt x="469463" y="11505"/>
                </a:lnTo>
                <a:lnTo>
                  <a:pt x="423961" y="2935"/>
                </a:lnTo>
                <a:lnTo>
                  <a:pt x="376707" y="0"/>
                </a:lnTo>
                <a:close/>
              </a:path>
              <a:path w="753745" h="753745">
                <a:moveTo>
                  <a:pt x="689556" y="167424"/>
                </a:moveTo>
                <a:lnTo>
                  <a:pt x="376707" y="167424"/>
                </a:lnTo>
                <a:lnTo>
                  <a:pt x="424693" y="172952"/>
                </a:lnTo>
                <a:lnTo>
                  <a:pt x="468744" y="188698"/>
                </a:lnTo>
                <a:lnTo>
                  <a:pt x="507602" y="213405"/>
                </a:lnTo>
                <a:lnTo>
                  <a:pt x="540013" y="245817"/>
                </a:lnTo>
                <a:lnTo>
                  <a:pt x="564718" y="284676"/>
                </a:lnTo>
                <a:lnTo>
                  <a:pt x="580463" y="328725"/>
                </a:lnTo>
                <a:lnTo>
                  <a:pt x="585990" y="376707"/>
                </a:lnTo>
                <a:lnTo>
                  <a:pt x="580463" y="424697"/>
                </a:lnTo>
                <a:lnTo>
                  <a:pt x="564718" y="468749"/>
                </a:lnTo>
                <a:lnTo>
                  <a:pt x="540013" y="507608"/>
                </a:lnTo>
                <a:lnTo>
                  <a:pt x="507602" y="540017"/>
                </a:lnTo>
                <a:lnTo>
                  <a:pt x="468744" y="564720"/>
                </a:lnTo>
                <a:lnTo>
                  <a:pt x="424693" y="580463"/>
                </a:lnTo>
                <a:lnTo>
                  <a:pt x="376707" y="585990"/>
                </a:lnTo>
                <a:lnTo>
                  <a:pt x="689565" y="585990"/>
                </a:lnTo>
                <a:lnTo>
                  <a:pt x="728058" y="512867"/>
                </a:lnTo>
                <a:lnTo>
                  <a:pt x="741909" y="469468"/>
                </a:lnTo>
                <a:lnTo>
                  <a:pt x="750479" y="423963"/>
                </a:lnTo>
                <a:lnTo>
                  <a:pt x="753414" y="376707"/>
                </a:lnTo>
                <a:lnTo>
                  <a:pt x="750479" y="329456"/>
                </a:lnTo>
                <a:lnTo>
                  <a:pt x="741909" y="283955"/>
                </a:lnTo>
                <a:lnTo>
                  <a:pt x="728058" y="240559"/>
                </a:lnTo>
                <a:lnTo>
                  <a:pt x="709277" y="199620"/>
                </a:lnTo>
                <a:lnTo>
                  <a:pt x="689556" y="167424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5724599" y="3418212"/>
            <a:ext cx="680720" cy="385445"/>
          </a:xfrm>
          <a:custGeom>
            <a:avLst/>
            <a:gdLst/>
            <a:ahLst/>
            <a:cxnLst/>
            <a:rect l="l" t="t" r="r" b="b"/>
            <a:pathLst>
              <a:path w="680720" h="385445">
                <a:moveTo>
                  <a:pt x="562305" y="126"/>
                </a:moveTo>
                <a:lnTo>
                  <a:pt x="414375" y="148056"/>
                </a:lnTo>
                <a:lnTo>
                  <a:pt x="266319" y="0"/>
                </a:lnTo>
                <a:lnTo>
                  <a:pt x="0" y="266306"/>
                </a:lnTo>
                <a:lnTo>
                  <a:pt x="118389" y="384695"/>
                </a:lnTo>
                <a:lnTo>
                  <a:pt x="266319" y="236778"/>
                </a:lnTo>
                <a:lnTo>
                  <a:pt x="414362" y="384835"/>
                </a:lnTo>
                <a:lnTo>
                  <a:pt x="680694" y="118516"/>
                </a:lnTo>
                <a:lnTo>
                  <a:pt x="562305" y="126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7534533" y="4105770"/>
            <a:ext cx="385445" cy="1038225"/>
          </a:xfrm>
          <a:custGeom>
            <a:avLst/>
            <a:gdLst/>
            <a:ahLst/>
            <a:cxnLst/>
            <a:rect l="l" t="t" r="r" b="b"/>
            <a:pathLst>
              <a:path w="385445" h="1038225">
                <a:moveTo>
                  <a:pt x="118529" y="0"/>
                </a:moveTo>
                <a:lnTo>
                  <a:pt x="127" y="118389"/>
                </a:lnTo>
                <a:lnTo>
                  <a:pt x="148043" y="266319"/>
                </a:lnTo>
                <a:lnTo>
                  <a:pt x="0" y="414362"/>
                </a:lnTo>
                <a:lnTo>
                  <a:pt x="148196" y="562597"/>
                </a:lnTo>
                <a:lnTo>
                  <a:pt x="12" y="710819"/>
                </a:lnTo>
                <a:lnTo>
                  <a:pt x="148043" y="858875"/>
                </a:lnTo>
                <a:lnTo>
                  <a:pt x="127" y="1006805"/>
                </a:lnTo>
                <a:lnTo>
                  <a:pt x="31054" y="1037729"/>
                </a:lnTo>
                <a:lnTo>
                  <a:pt x="205994" y="1037729"/>
                </a:lnTo>
                <a:lnTo>
                  <a:pt x="384835" y="858888"/>
                </a:lnTo>
                <a:lnTo>
                  <a:pt x="236766" y="710831"/>
                </a:lnTo>
                <a:lnTo>
                  <a:pt x="384695" y="562889"/>
                </a:lnTo>
                <a:lnTo>
                  <a:pt x="384378" y="562597"/>
                </a:lnTo>
                <a:lnTo>
                  <a:pt x="384695" y="562305"/>
                </a:lnTo>
                <a:lnTo>
                  <a:pt x="236753" y="414362"/>
                </a:lnTo>
                <a:lnTo>
                  <a:pt x="384835" y="266331"/>
                </a:lnTo>
                <a:lnTo>
                  <a:pt x="118529" y="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86275" y="3398915"/>
            <a:ext cx="481736" cy="482916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6236170" y="4733175"/>
            <a:ext cx="502284" cy="410209"/>
          </a:xfrm>
          <a:custGeom>
            <a:avLst/>
            <a:gdLst/>
            <a:ahLst/>
            <a:cxnLst/>
            <a:rect l="l" t="t" r="r" b="b"/>
            <a:pathLst>
              <a:path w="502284" h="410210">
                <a:moveTo>
                  <a:pt x="502018" y="334010"/>
                </a:moveTo>
                <a:lnTo>
                  <a:pt x="334759" y="334010"/>
                </a:lnTo>
                <a:lnTo>
                  <a:pt x="334759" y="166370"/>
                </a:lnTo>
                <a:lnTo>
                  <a:pt x="167424" y="166370"/>
                </a:lnTo>
                <a:lnTo>
                  <a:pt x="167424" y="0"/>
                </a:lnTo>
                <a:lnTo>
                  <a:pt x="0" y="0"/>
                </a:lnTo>
                <a:lnTo>
                  <a:pt x="0" y="166370"/>
                </a:lnTo>
                <a:lnTo>
                  <a:pt x="0" y="334010"/>
                </a:lnTo>
                <a:lnTo>
                  <a:pt x="0" y="410210"/>
                </a:lnTo>
                <a:lnTo>
                  <a:pt x="502018" y="410210"/>
                </a:lnTo>
                <a:lnTo>
                  <a:pt x="502018" y="334010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8093319" y="3227952"/>
            <a:ext cx="753745" cy="753745"/>
          </a:xfrm>
          <a:custGeom>
            <a:avLst/>
            <a:gdLst/>
            <a:ahLst/>
            <a:cxnLst/>
            <a:rect l="l" t="t" r="r" b="b"/>
            <a:pathLst>
              <a:path w="753745" h="753745">
                <a:moveTo>
                  <a:pt x="376720" y="0"/>
                </a:moveTo>
                <a:lnTo>
                  <a:pt x="329466" y="2935"/>
                </a:lnTo>
                <a:lnTo>
                  <a:pt x="283963" y="11505"/>
                </a:lnTo>
                <a:lnTo>
                  <a:pt x="240565" y="25358"/>
                </a:lnTo>
                <a:lnTo>
                  <a:pt x="199624" y="44139"/>
                </a:lnTo>
                <a:lnTo>
                  <a:pt x="161494" y="67497"/>
                </a:lnTo>
                <a:lnTo>
                  <a:pt x="126527" y="95077"/>
                </a:lnTo>
                <a:lnTo>
                  <a:pt x="95077" y="126527"/>
                </a:lnTo>
                <a:lnTo>
                  <a:pt x="67497" y="161494"/>
                </a:lnTo>
                <a:lnTo>
                  <a:pt x="44139" y="199624"/>
                </a:lnTo>
                <a:lnTo>
                  <a:pt x="25358" y="240565"/>
                </a:lnTo>
                <a:lnTo>
                  <a:pt x="11505" y="283963"/>
                </a:lnTo>
                <a:lnTo>
                  <a:pt x="2935" y="329466"/>
                </a:lnTo>
                <a:lnTo>
                  <a:pt x="0" y="376720"/>
                </a:lnTo>
                <a:lnTo>
                  <a:pt x="2935" y="423973"/>
                </a:lnTo>
                <a:lnTo>
                  <a:pt x="11505" y="469475"/>
                </a:lnTo>
                <a:lnTo>
                  <a:pt x="25358" y="512873"/>
                </a:lnTo>
                <a:lnTo>
                  <a:pt x="44139" y="553812"/>
                </a:lnTo>
                <a:lnTo>
                  <a:pt x="67497" y="591941"/>
                </a:lnTo>
                <a:lnTo>
                  <a:pt x="95077" y="626907"/>
                </a:lnTo>
                <a:lnTo>
                  <a:pt x="126527" y="658355"/>
                </a:lnTo>
                <a:lnTo>
                  <a:pt x="161494" y="685934"/>
                </a:lnTo>
                <a:lnTo>
                  <a:pt x="199624" y="709290"/>
                </a:lnTo>
                <a:lnTo>
                  <a:pt x="240565" y="728071"/>
                </a:lnTo>
                <a:lnTo>
                  <a:pt x="283963" y="741922"/>
                </a:lnTo>
                <a:lnTo>
                  <a:pt x="329466" y="750492"/>
                </a:lnTo>
                <a:lnTo>
                  <a:pt x="376720" y="753427"/>
                </a:lnTo>
                <a:lnTo>
                  <a:pt x="423973" y="750492"/>
                </a:lnTo>
                <a:lnTo>
                  <a:pt x="469475" y="741922"/>
                </a:lnTo>
                <a:lnTo>
                  <a:pt x="512871" y="728071"/>
                </a:lnTo>
                <a:lnTo>
                  <a:pt x="553810" y="709290"/>
                </a:lnTo>
                <a:lnTo>
                  <a:pt x="591937" y="685934"/>
                </a:lnTo>
                <a:lnTo>
                  <a:pt x="626901" y="658355"/>
                </a:lnTo>
                <a:lnTo>
                  <a:pt x="658348" y="626907"/>
                </a:lnTo>
                <a:lnTo>
                  <a:pt x="685926" y="591941"/>
                </a:lnTo>
                <a:lnTo>
                  <a:pt x="689571" y="585990"/>
                </a:lnTo>
                <a:lnTo>
                  <a:pt x="376720" y="585990"/>
                </a:lnTo>
                <a:lnTo>
                  <a:pt x="328733" y="580464"/>
                </a:lnTo>
                <a:lnTo>
                  <a:pt x="284683" y="564721"/>
                </a:lnTo>
                <a:lnTo>
                  <a:pt x="245824" y="540018"/>
                </a:lnTo>
                <a:lnTo>
                  <a:pt x="213414" y="507610"/>
                </a:lnTo>
                <a:lnTo>
                  <a:pt x="188708" y="468754"/>
                </a:lnTo>
                <a:lnTo>
                  <a:pt x="172964" y="424705"/>
                </a:lnTo>
                <a:lnTo>
                  <a:pt x="167436" y="376720"/>
                </a:lnTo>
                <a:lnTo>
                  <a:pt x="172964" y="328733"/>
                </a:lnTo>
                <a:lnTo>
                  <a:pt x="188708" y="284680"/>
                </a:lnTo>
                <a:lnTo>
                  <a:pt x="213414" y="245819"/>
                </a:lnTo>
                <a:lnTo>
                  <a:pt x="245824" y="213406"/>
                </a:lnTo>
                <a:lnTo>
                  <a:pt x="284683" y="188698"/>
                </a:lnTo>
                <a:lnTo>
                  <a:pt x="328733" y="172952"/>
                </a:lnTo>
                <a:lnTo>
                  <a:pt x="376720" y="167424"/>
                </a:lnTo>
                <a:lnTo>
                  <a:pt x="689558" y="167424"/>
                </a:lnTo>
                <a:lnTo>
                  <a:pt x="685926" y="161494"/>
                </a:lnTo>
                <a:lnTo>
                  <a:pt x="658348" y="126527"/>
                </a:lnTo>
                <a:lnTo>
                  <a:pt x="626901" y="95077"/>
                </a:lnTo>
                <a:lnTo>
                  <a:pt x="591937" y="67497"/>
                </a:lnTo>
                <a:lnTo>
                  <a:pt x="553810" y="44139"/>
                </a:lnTo>
                <a:lnTo>
                  <a:pt x="512871" y="25358"/>
                </a:lnTo>
                <a:lnTo>
                  <a:pt x="469475" y="11505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753745">
                <a:moveTo>
                  <a:pt x="689558" y="167424"/>
                </a:moveTo>
                <a:lnTo>
                  <a:pt x="376720" y="167424"/>
                </a:lnTo>
                <a:lnTo>
                  <a:pt x="424705" y="172952"/>
                </a:lnTo>
                <a:lnTo>
                  <a:pt x="468754" y="188698"/>
                </a:lnTo>
                <a:lnTo>
                  <a:pt x="507610" y="213406"/>
                </a:lnTo>
                <a:lnTo>
                  <a:pt x="540018" y="245819"/>
                </a:lnTo>
                <a:lnTo>
                  <a:pt x="564721" y="284680"/>
                </a:lnTo>
                <a:lnTo>
                  <a:pt x="580464" y="328733"/>
                </a:lnTo>
                <a:lnTo>
                  <a:pt x="585990" y="376720"/>
                </a:lnTo>
                <a:lnTo>
                  <a:pt x="580464" y="424705"/>
                </a:lnTo>
                <a:lnTo>
                  <a:pt x="564721" y="468754"/>
                </a:lnTo>
                <a:lnTo>
                  <a:pt x="540018" y="507610"/>
                </a:lnTo>
                <a:lnTo>
                  <a:pt x="507610" y="540018"/>
                </a:lnTo>
                <a:lnTo>
                  <a:pt x="468754" y="564721"/>
                </a:lnTo>
                <a:lnTo>
                  <a:pt x="424705" y="580464"/>
                </a:lnTo>
                <a:lnTo>
                  <a:pt x="376720" y="585990"/>
                </a:lnTo>
                <a:lnTo>
                  <a:pt x="689571" y="585990"/>
                </a:lnTo>
                <a:lnTo>
                  <a:pt x="728060" y="512873"/>
                </a:lnTo>
                <a:lnTo>
                  <a:pt x="741910" y="469475"/>
                </a:lnTo>
                <a:lnTo>
                  <a:pt x="750479" y="423973"/>
                </a:lnTo>
                <a:lnTo>
                  <a:pt x="753414" y="376720"/>
                </a:lnTo>
                <a:lnTo>
                  <a:pt x="750479" y="329466"/>
                </a:lnTo>
                <a:lnTo>
                  <a:pt x="741910" y="283963"/>
                </a:lnTo>
                <a:lnTo>
                  <a:pt x="728060" y="240565"/>
                </a:lnTo>
                <a:lnTo>
                  <a:pt x="709280" y="199624"/>
                </a:lnTo>
                <a:lnTo>
                  <a:pt x="689558" y="167424"/>
                </a:lnTo>
                <a:close/>
              </a:path>
            </a:pathLst>
          </a:custGeom>
          <a:solidFill>
            <a:srgbClr val="E3C7B2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1479911" y="1780999"/>
            <a:ext cx="6176010" cy="191897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065" marR="5080" indent="18415" algn="ctr">
              <a:lnSpc>
                <a:spcPts val="4000"/>
              </a:lnSpc>
              <a:spcBef>
                <a:spcPts val="894"/>
              </a:spcBef>
            </a:pPr>
            <a:r>
              <a:rPr sz="4000" b="1" spc="-20" dirty="0">
                <a:solidFill>
                  <a:srgbClr val="41170A"/>
                </a:solidFill>
                <a:latin typeface="Calibri"/>
                <a:cs typeface="Calibri"/>
              </a:rPr>
              <a:t>Путеводитель </a:t>
            </a:r>
            <a:r>
              <a:rPr sz="4000" b="1" spc="-5" dirty="0">
                <a:solidFill>
                  <a:srgbClr val="41170A"/>
                </a:solidFill>
                <a:latin typeface="Calibri"/>
                <a:cs typeface="Calibri"/>
              </a:rPr>
              <a:t>по </a:t>
            </a:r>
            <a:r>
              <a:rPr sz="4000" b="1" spc="-10" dirty="0">
                <a:solidFill>
                  <a:srgbClr val="41170A"/>
                </a:solidFill>
                <a:latin typeface="Calibri"/>
                <a:cs typeface="Calibri"/>
              </a:rPr>
              <a:t>мерам </a:t>
            </a:r>
            <a:r>
              <a:rPr sz="4000" b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4000" b="1" spc="-100" dirty="0">
                <a:solidFill>
                  <a:srgbClr val="41170A"/>
                </a:solidFill>
                <a:latin typeface="Calibri"/>
                <a:cs typeface="Calibri"/>
              </a:rPr>
              <a:t>государственно</a:t>
            </a:r>
            <a:r>
              <a:rPr sz="4000" b="1" spc="-5" dirty="0">
                <a:solidFill>
                  <a:srgbClr val="41170A"/>
                </a:solidFill>
                <a:latin typeface="Calibri"/>
                <a:cs typeface="Calibri"/>
              </a:rPr>
              <a:t>й</a:t>
            </a:r>
            <a:r>
              <a:rPr sz="4000" b="1" spc="-18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4000" b="1" spc="-95" dirty="0">
                <a:solidFill>
                  <a:srgbClr val="41170A"/>
                </a:solidFill>
                <a:latin typeface="Calibri"/>
                <a:cs typeface="Calibri"/>
              </a:rPr>
              <a:t>поддержки</a:t>
            </a:r>
            <a:endParaRPr sz="4000" dirty="0">
              <a:latin typeface="Calibri"/>
              <a:cs typeface="Calibri"/>
            </a:endParaRPr>
          </a:p>
          <a:p>
            <a:pPr marL="567055" marR="550545" algn="ctr">
              <a:lnSpc>
                <a:spcPct val="77400"/>
              </a:lnSpc>
              <a:spcBef>
                <a:spcPts val="915"/>
              </a:spcBef>
            </a:pPr>
            <a:r>
              <a:rPr sz="2800" spc="-10" dirty="0">
                <a:solidFill>
                  <a:srgbClr val="41170A"/>
                </a:solidFill>
                <a:latin typeface="Calibri"/>
                <a:cs typeface="Calibri"/>
              </a:rPr>
              <a:t>инвесторов </a:t>
            </a:r>
            <a:r>
              <a:rPr sz="2800" spc="-5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2800" spc="-15" dirty="0">
                <a:solidFill>
                  <a:srgbClr val="41170A"/>
                </a:solidFill>
                <a:latin typeface="Calibri"/>
                <a:cs typeface="Calibri"/>
              </a:rPr>
              <a:t>предпринимателей </a:t>
            </a:r>
            <a:r>
              <a:rPr sz="2800" spc="-6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28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1170A"/>
                </a:solidFill>
                <a:latin typeface="Calibri"/>
                <a:cs typeface="Calibri"/>
              </a:rPr>
              <a:t>Краснодарском</a:t>
            </a:r>
            <a:r>
              <a:rPr sz="28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1170A"/>
                </a:solidFill>
                <a:latin typeface="Calibri"/>
                <a:cs typeface="Calibri"/>
              </a:rPr>
              <a:t>крае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051273" y="246349"/>
            <a:ext cx="3126740" cy="5994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267335" algn="l">
              <a:lnSpc>
                <a:spcPct val="79300"/>
              </a:lnSpc>
              <a:spcBef>
                <a:spcPts val="620"/>
              </a:spcBef>
            </a:pPr>
            <a:r>
              <a:rPr sz="2100" b="1" spc="-10" dirty="0">
                <a:solidFill>
                  <a:srgbClr val="41170A"/>
                </a:solidFill>
                <a:latin typeface="Calibri"/>
                <a:cs typeface="Calibri"/>
              </a:rPr>
              <a:t>Центр сопровождения </a:t>
            </a:r>
            <a:r>
              <a:rPr sz="2100" b="1" spc="-5" dirty="0">
                <a:solidFill>
                  <a:srgbClr val="41170A"/>
                </a:solidFill>
                <a:latin typeface="Calibri"/>
                <a:cs typeface="Calibri"/>
              </a:rPr>
              <a:t> инвестиционных</a:t>
            </a:r>
            <a:r>
              <a:rPr sz="2100" b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1170A"/>
                </a:solidFill>
                <a:latin typeface="Calibri"/>
                <a:cs typeface="Calibri"/>
              </a:rPr>
              <a:t>проектов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367038" y="342177"/>
            <a:ext cx="566420" cy="240029"/>
            <a:chOff x="7830675" y="261373"/>
            <a:chExt cx="566420" cy="240029"/>
          </a:xfrm>
        </p:grpSpPr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30675" y="338631"/>
              <a:ext cx="184721" cy="15802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37503" y="334421"/>
              <a:ext cx="175590" cy="16645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35209" y="261373"/>
              <a:ext cx="161543" cy="235280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6940735" y="538840"/>
            <a:ext cx="1000760" cy="253365"/>
            <a:chOff x="7404372" y="458036"/>
            <a:chExt cx="1000760" cy="253365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04372" y="458036"/>
              <a:ext cx="164706" cy="25283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94353" y="549329"/>
              <a:ext cx="147485" cy="15802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64659" y="545819"/>
              <a:ext cx="132397" cy="16504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924774" y="549884"/>
              <a:ext cx="144145" cy="157480"/>
            </a:xfrm>
            <a:custGeom>
              <a:avLst/>
              <a:gdLst/>
              <a:ahLst/>
              <a:cxnLst/>
              <a:rect l="l" t="t" r="r" b="b"/>
              <a:pathLst>
                <a:path w="144145" h="157479">
                  <a:moveTo>
                    <a:pt x="143979" y="0"/>
                  </a:moveTo>
                  <a:lnTo>
                    <a:pt x="115887" y="0"/>
                  </a:lnTo>
                  <a:lnTo>
                    <a:pt x="115887" y="64770"/>
                  </a:lnTo>
                  <a:lnTo>
                    <a:pt x="28092" y="64770"/>
                  </a:lnTo>
                  <a:lnTo>
                    <a:pt x="28092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90170"/>
                  </a:lnTo>
                  <a:lnTo>
                    <a:pt x="0" y="157480"/>
                  </a:lnTo>
                  <a:lnTo>
                    <a:pt x="28092" y="157480"/>
                  </a:lnTo>
                  <a:lnTo>
                    <a:pt x="28092" y="90170"/>
                  </a:lnTo>
                  <a:lnTo>
                    <a:pt x="115887" y="90170"/>
                  </a:lnTo>
                  <a:lnTo>
                    <a:pt x="115887" y="157480"/>
                  </a:lnTo>
                  <a:lnTo>
                    <a:pt x="143979" y="157480"/>
                  </a:lnTo>
                  <a:lnTo>
                    <a:pt x="143979" y="90170"/>
                  </a:lnTo>
                  <a:lnTo>
                    <a:pt x="143979" y="64770"/>
                  </a:lnTo>
                  <a:lnTo>
                    <a:pt x="143979" y="0"/>
                  </a:lnTo>
                  <a:close/>
                </a:path>
              </a:pathLst>
            </a:custGeom>
            <a:solidFill>
              <a:srgbClr val="41170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94038" y="545815"/>
              <a:ext cx="310789" cy="165053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7998093" y="150780"/>
            <a:ext cx="368300" cy="684535"/>
            <a:chOff x="8522703" y="183273"/>
            <a:chExt cx="368300" cy="684535"/>
          </a:xfrm>
        </p:grpSpPr>
        <p:sp>
          <p:nvSpPr>
            <p:cNvPr id="76" name="object 76"/>
            <p:cNvSpPr/>
            <p:nvPr/>
          </p:nvSpPr>
          <p:spPr>
            <a:xfrm>
              <a:off x="8627072" y="704613"/>
              <a:ext cx="106045" cy="163195"/>
            </a:xfrm>
            <a:custGeom>
              <a:avLst/>
              <a:gdLst/>
              <a:ahLst/>
              <a:cxnLst/>
              <a:rect l="l" t="t" r="r" b="b"/>
              <a:pathLst>
                <a:path w="106045" h="163194">
                  <a:moveTo>
                    <a:pt x="52768" y="0"/>
                  </a:moveTo>
                  <a:lnTo>
                    <a:pt x="0" y="52692"/>
                  </a:lnTo>
                  <a:lnTo>
                    <a:pt x="52755" y="162877"/>
                  </a:lnTo>
                  <a:lnTo>
                    <a:pt x="105536" y="52692"/>
                  </a:lnTo>
                  <a:lnTo>
                    <a:pt x="52768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42931" y="401532"/>
              <a:ext cx="73329" cy="7332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522703" y="183273"/>
              <a:ext cx="368300" cy="525145"/>
            </a:xfrm>
            <a:custGeom>
              <a:avLst/>
              <a:gdLst/>
              <a:ahLst/>
              <a:cxnLst/>
              <a:rect l="l" t="t" r="r" b="b"/>
              <a:pathLst>
                <a:path w="368300" h="525145">
                  <a:moveTo>
                    <a:pt x="314286" y="259816"/>
                  </a:moveTo>
                  <a:lnTo>
                    <a:pt x="303415" y="202145"/>
                  </a:lnTo>
                  <a:lnTo>
                    <a:pt x="276021" y="152869"/>
                  </a:lnTo>
                  <a:lnTo>
                    <a:pt x="262661" y="138010"/>
                  </a:lnTo>
                  <a:lnTo>
                    <a:pt x="239903" y="112687"/>
                  </a:lnTo>
                  <a:lnTo>
                    <a:pt x="238074" y="111188"/>
                  </a:lnTo>
                  <a:lnTo>
                    <a:pt x="238074" y="258191"/>
                  </a:lnTo>
                  <a:lnTo>
                    <a:pt x="233108" y="303784"/>
                  </a:lnTo>
                  <a:lnTo>
                    <a:pt x="222008" y="350329"/>
                  </a:lnTo>
                  <a:lnTo>
                    <a:pt x="210464" y="387667"/>
                  </a:lnTo>
                  <a:lnTo>
                    <a:pt x="204165" y="405638"/>
                  </a:lnTo>
                  <a:lnTo>
                    <a:pt x="157137" y="358533"/>
                  </a:lnTo>
                  <a:lnTo>
                    <a:pt x="110121" y="405638"/>
                  </a:lnTo>
                  <a:lnTo>
                    <a:pt x="103797" y="387667"/>
                  </a:lnTo>
                  <a:lnTo>
                    <a:pt x="92252" y="350329"/>
                  </a:lnTo>
                  <a:lnTo>
                    <a:pt x="81165" y="303784"/>
                  </a:lnTo>
                  <a:lnTo>
                    <a:pt x="76212" y="258191"/>
                  </a:lnTo>
                  <a:lnTo>
                    <a:pt x="88061" y="208178"/>
                  </a:lnTo>
                  <a:lnTo>
                    <a:pt x="114554" y="171107"/>
                  </a:lnTo>
                  <a:lnTo>
                    <a:pt x="142100" y="147535"/>
                  </a:lnTo>
                  <a:lnTo>
                    <a:pt x="157137" y="138010"/>
                  </a:lnTo>
                  <a:lnTo>
                    <a:pt x="172161" y="147535"/>
                  </a:lnTo>
                  <a:lnTo>
                    <a:pt x="199720" y="171107"/>
                  </a:lnTo>
                  <a:lnTo>
                    <a:pt x="226212" y="208178"/>
                  </a:lnTo>
                  <a:lnTo>
                    <a:pt x="238074" y="258191"/>
                  </a:lnTo>
                  <a:lnTo>
                    <a:pt x="238074" y="111188"/>
                  </a:lnTo>
                  <a:lnTo>
                    <a:pt x="202844" y="82296"/>
                  </a:lnTo>
                  <a:lnTo>
                    <a:pt x="172656" y="62407"/>
                  </a:lnTo>
                  <a:lnTo>
                    <a:pt x="157137" y="53708"/>
                  </a:lnTo>
                  <a:lnTo>
                    <a:pt x="141617" y="62407"/>
                  </a:lnTo>
                  <a:lnTo>
                    <a:pt x="74371" y="112687"/>
                  </a:lnTo>
                  <a:lnTo>
                    <a:pt x="38252" y="152869"/>
                  </a:lnTo>
                  <a:lnTo>
                    <a:pt x="10858" y="202145"/>
                  </a:lnTo>
                  <a:lnTo>
                    <a:pt x="0" y="259816"/>
                  </a:lnTo>
                  <a:lnTo>
                    <a:pt x="13423" y="345744"/>
                  </a:lnTo>
                  <a:lnTo>
                    <a:pt x="42951" y="432003"/>
                  </a:lnTo>
                  <a:lnTo>
                    <a:pt x="72478" y="498487"/>
                  </a:lnTo>
                  <a:lnTo>
                    <a:pt x="85915" y="525119"/>
                  </a:lnTo>
                  <a:lnTo>
                    <a:pt x="157137" y="453783"/>
                  </a:lnTo>
                  <a:lnTo>
                    <a:pt x="228371" y="525119"/>
                  </a:lnTo>
                  <a:lnTo>
                    <a:pt x="266026" y="453783"/>
                  </a:lnTo>
                  <a:lnTo>
                    <a:pt x="278041" y="431038"/>
                  </a:lnTo>
                  <a:lnTo>
                    <a:pt x="289013" y="405638"/>
                  </a:lnTo>
                  <a:lnTo>
                    <a:pt x="303542" y="372033"/>
                  </a:lnTo>
                  <a:lnTo>
                    <a:pt x="312940" y="323253"/>
                  </a:lnTo>
                  <a:lnTo>
                    <a:pt x="314286" y="259816"/>
                  </a:lnTo>
                  <a:close/>
                </a:path>
                <a:path w="368300" h="525145">
                  <a:moveTo>
                    <a:pt x="367982" y="53708"/>
                  </a:moveTo>
                  <a:lnTo>
                    <a:pt x="314274" y="0"/>
                  </a:lnTo>
                  <a:lnTo>
                    <a:pt x="260565" y="53708"/>
                  </a:lnTo>
                  <a:lnTo>
                    <a:pt x="314274" y="107416"/>
                  </a:lnTo>
                  <a:lnTo>
                    <a:pt x="367982" y="53708"/>
                  </a:lnTo>
                  <a:close/>
                </a:path>
              </a:pathLst>
            </a:custGeom>
            <a:solidFill>
              <a:srgbClr val="B8876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418224" y="4001451"/>
            <a:ext cx="878205" cy="878205"/>
            <a:chOff x="297662" y="3995000"/>
            <a:chExt cx="878205" cy="878205"/>
          </a:xfrm>
        </p:grpSpPr>
        <p:sp>
          <p:nvSpPr>
            <p:cNvPr id="81" name="object 81"/>
            <p:cNvSpPr/>
            <p:nvPr/>
          </p:nvSpPr>
          <p:spPr>
            <a:xfrm>
              <a:off x="510260" y="3995000"/>
              <a:ext cx="452755" cy="213995"/>
            </a:xfrm>
            <a:custGeom>
              <a:avLst/>
              <a:gdLst/>
              <a:ahLst/>
              <a:cxnLst/>
              <a:rect l="l" t="t" r="r" b="b"/>
              <a:pathLst>
                <a:path w="452755" h="213995">
                  <a:moveTo>
                    <a:pt x="160248" y="0"/>
                  </a:moveTo>
                  <a:lnTo>
                    <a:pt x="133680" y="0"/>
                  </a:lnTo>
                  <a:lnTo>
                    <a:pt x="132880" y="0"/>
                  </a:lnTo>
                  <a:lnTo>
                    <a:pt x="107099" y="0"/>
                  </a:lnTo>
                  <a:lnTo>
                    <a:pt x="106311" y="0"/>
                  </a:lnTo>
                  <a:lnTo>
                    <a:pt x="106311" y="27368"/>
                  </a:lnTo>
                  <a:lnTo>
                    <a:pt x="106311" y="53149"/>
                  </a:lnTo>
                  <a:lnTo>
                    <a:pt x="106311" y="53949"/>
                  </a:lnTo>
                  <a:lnTo>
                    <a:pt x="106311" y="79730"/>
                  </a:lnTo>
                  <a:lnTo>
                    <a:pt x="80518" y="79730"/>
                  </a:lnTo>
                  <a:lnTo>
                    <a:pt x="80518" y="53949"/>
                  </a:lnTo>
                  <a:lnTo>
                    <a:pt x="80518" y="53149"/>
                  </a:lnTo>
                  <a:lnTo>
                    <a:pt x="80518" y="27368"/>
                  </a:lnTo>
                  <a:lnTo>
                    <a:pt x="106311" y="27368"/>
                  </a:lnTo>
                  <a:lnTo>
                    <a:pt x="106311" y="0"/>
                  </a:lnTo>
                  <a:lnTo>
                    <a:pt x="79730" y="0"/>
                  </a:lnTo>
                  <a:lnTo>
                    <a:pt x="79730" y="26581"/>
                  </a:lnTo>
                  <a:lnTo>
                    <a:pt x="53949" y="26581"/>
                  </a:lnTo>
                  <a:lnTo>
                    <a:pt x="53949" y="0"/>
                  </a:lnTo>
                  <a:lnTo>
                    <a:pt x="27368" y="0"/>
                  </a:lnTo>
                  <a:lnTo>
                    <a:pt x="26581" y="0"/>
                  </a:lnTo>
                  <a:lnTo>
                    <a:pt x="0" y="0"/>
                  </a:lnTo>
                  <a:lnTo>
                    <a:pt x="0" y="27368"/>
                  </a:lnTo>
                  <a:lnTo>
                    <a:pt x="26581" y="27368"/>
                  </a:lnTo>
                  <a:lnTo>
                    <a:pt x="27368" y="27368"/>
                  </a:lnTo>
                  <a:lnTo>
                    <a:pt x="53149" y="27368"/>
                  </a:lnTo>
                  <a:lnTo>
                    <a:pt x="53149" y="53149"/>
                  </a:lnTo>
                  <a:lnTo>
                    <a:pt x="53149" y="53949"/>
                  </a:lnTo>
                  <a:lnTo>
                    <a:pt x="53149" y="79730"/>
                  </a:lnTo>
                  <a:lnTo>
                    <a:pt x="53149" y="80518"/>
                  </a:lnTo>
                  <a:lnTo>
                    <a:pt x="53149" y="106299"/>
                  </a:lnTo>
                  <a:lnTo>
                    <a:pt x="27368" y="106299"/>
                  </a:lnTo>
                  <a:lnTo>
                    <a:pt x="26581" y="106299"/>
                  </a:lnTo>
                  <a:lnTo>
                    <a:pt x="0" y="106299"/>
                  </a:lnTo>
                  <a:lnTo>
                    <a:pt x="0" y="132880"/>
                  </a:lnTo>
                  <a:lnTo>
                    <a:pt x="0" y="133667"/>
                  </a:lnTo>
                  <a:lnTo>
                    <a:pt x="0" y="159448"/>
                  </a:lnTo>
                  <a:lnTo>
                    <a:pt x="0" y="160248"/>
                  </a:lnTo>
                  <a:lnTo>
                    <a:pt x="0" y="186817"/>
                  </a:lnTo>
                  <a:lnTo>
                    <a:pt x="27368" y="186817"/>
                  </a:lnTo>
                  <a:lnTo>
                    <a:pt x="27368" y="160248"/>
                  </a:lnTo>
                  <a:lnTo>
                    <a:pt x="27368" y="159448"/>
                  </a:lnTo>
                  <a:lnTo>
                    <a:pt x="27368" y="133667"/>
                  </a:lnTo>
                  <a:lnTo>
                    <a:pt x="53149" y="133667"/>
                  </a:lnTo>
                  <a:lnTo>
                    <a:pt x="53149" y="213398"/>
                  </a:lnTo>
                  <a:lnTo>
                    <a:pt x="79730" y="213398"/>
                  </a:lnTo>
                  <a:lnTo>
                    <a:pt x="80518" y="213398"/>
                  </a:lnTo>
                  <a:lnTo>
                    <a:pt x="106311" y="213398"/>
                  </a:lnTo>
                  <a:lnTo>
                    <a:pt x="107099" y="213398"/>
                  </a:lnTo>
                  <a:lnTo>
                    <a:pt x="133680" y="213398"/>
                  </a:lnTo>
                  <a:lnTo>
                    <a:pt x="133680" y="186817"/>
                  </a:lnTo>
                  <a:lnTo>
                    <a:pt x="133680" y="186029"/>
                  </a:lnTo>
                  <a:lnTo>
                    <a:pt x="133680" y="159448"/>
                  </a:lnTo>
                  <a:lnTo>
                    <a:pt x="107099" y="159448"/>
                  </a:lnTo>
                  <a:lnTo>
                    <a:pt x="107099" y="132880"/>
                  </a:lnTo>
                  <a:lnTo>
                    <a:pt x="106311" y="132880"/>
                  </a:lnTo>
                  <a:lnTo>
                    <a:pt x="106311" y="160248"/>
                  </a:lnTo>
                  <a:lnTo>
                    <a:pt x="106311" y="186029"/>
                  </a:lnTo>
                  <a:lnTo>
                    <a:pt x="80518" y="186029"/>
                  </a:lnTo>
                  <a:lnTo>
                    <a:pt x="80518" y="160248"/>
                  </a:lnTo>
                  <a:lnTo>
                    <a:pt x="106311" y="160248"/>
                  </a:lnTo>
                  <a:lnTo>
                    <a:pt x="106311" y="132880"/>
                  </a:lnTo>
                  <a:lnTo>
                    <a:pt x="80518" y="132880"/>
                  </a:lnTo>
                  <a:lnTo>
                    <a:pt x="80518" y="107099"/>
                  </a:lnTo>
                  <a:lnTo>
                    <a:pt x="106311" y="107099"/>
                  </a:lnTo>
                  <a:lnTo>
                    <a:pt x="107099" y="107099"/>
                  </a:lnTo>
                  <a:lnTo>
                    <a:pt x="133680" y="107099"/>
                  </a:lnTo>
                  <a:lnTo>
                    <a:pt x="133680" y="80518"/>
                  </a:lnTo>
                  <a:lnTo>
                    <a:pt x="133680" y="79730"/>
                  </a:lnTo>
                  <a:lnTo>
                    <a:pt x="133680" y="53949"/>
                  </a:lnTo>
                  <a:lnTo>
                    <a:pt x="160248" y="53949"/>
                  </a:lnTo>
                  <a:lnTo>
                    <a:pt x="160248" y="27368"/>
                  </a:lnTo>
                  <a:lnTo>
                    <a:pt x="160248" y="26581"/>
                  </a:lnTo>
                  <a:lnTo>
                    <a:pt x="160248" y="0"/>
                  </a:lnTo>
                  <a:close/>
                </a:path>
                <a:path w="452755" h="213995">
                  <a:moveTo>
                    <a:pt x="452564" y="53149"/>
                  </a:moveTo>
                  <a:lnTo>
                    <a:pt x="425196" y="53149"/>
                  </a:lnTo>
                  <a:lnTo>
                    <a:pt x="425196" y="79730"/>
                  </a:lnTo>
                  <a:lnTo>
                    <a:pt x="399415" y="79730"/>
                  </a:lnTo>
                  <a:lnTo>
                    <a:pt x="399415" y="53949"/>
                  </a:lnTo>
                  <a:lnTo>
                    <a:pt x="399415" y="53149"/>
                  </a:lnTo>
                  <a:lnTo>
                    <a:pt x="399415" y="27368"/>
                  </a:lnTo>
                  <a:lnTo>
                    <a:pt x="425996" y="27368"/>
                  </a:lnTo>
                  <a:lnTo>
                    <a:pt x="425996" y="0"/>
                  </a:lnTo>
                  <a:lnTo>
                    <a:pt x="398627" y="0"/>
                  </a:lnTo>
                  <a:lnTo>
                    <a:pt x="398627" y="26581"/>
                  </a:lnTo>
                  <a:lnTo>
                    <a:pt x="398627" y="107099"/>
                  </a:lnTo>
                  <a:lnTo>
                    <a:pt x="398627" y="132880"/>
                  </a:lnTo>
                  <a:lnTo>
                    <a:pt x="372046" y="132880"/>
                  </a:lnTo>
                  <a:lnTo>
                    <a:pt x="372046" y="159448"/>
                  </a:lnTo>
                  <a:lnTo>
                    <a:pt x="372046" y="160248"/>
                  </a:lnTo>
                  <a:lnTo>
                    <a:pt x="372046" y="186029"/>
                  </a:lnTo>
                  <a:lnTo>
                    <a:pt x="346265" y="186029"/>
                  </a:lnTo>
                  <a:lnTo>
                    <a:pt x="346265" y="160248"/>
                  </a:lnTo>
                  <a:lnTo>
                    <a:pt x="346265" y="159448"/>
                  </a:lnTo>
                  <a:lnTo>
                    <a:pt x="346265" y="132880"/>
                  </a:lnTo>
                  <a:lnTo>
                    <a:pt x="318897" y="132880"/>
                  </a:lnTo>
                  <a:lnTo>
                    <a:pt x="318897" y="159448"/>
                  </a:lnTo>
                  <a:lnTo>
                    <a:pt x="318897" y="160248"/>
                  </a:lnTo>
                  <a:lnTo>
                    <a:pt x="318897" y="186029"/>
                  </a:lnTo>
                  <a:lnTo>
                    <a:pt x="293116" y="186029"/>
                  </a:lnTo>
                  <a:lnTo>
                    <a:pt x="293116" y="159448"/>
                  </a:lnTo>
                  <a:lnTo>
                    <a:pt x="266547" y="159448"/>
                  </a:lnTo>
                  <a:lnTo>
                    <a:pt x="266547" y="133667"/>
                  </a:lnTo>
                  <a:lnTo>
                    <a:pt x="293116" y="133667"/>
                  </a:lnTo>
                  <a:lnTo>
                    <a:pt x="293116" y="107099"/>
                  </a:lnTo>
                  <a:lnTo>
                    <a:pt x="319697" y="107099"/>
                  </a:lnTo>
                  <a:lnTo>
                    <a:pt x="319697" y="80518"/>
                  </a:lnTo>
                  <a:lnTo>
                    <a:pt x="345478" y="80518"/>
                  </a:lnTo>
                  <a:lnTo>
                    <a:pt x="346265" y="80518"/>
                  </a:lnTo>
                  <a:lnTo>
                    <a:pt x="372046" y="80518"/>
                  </a:lnTo>
                  <a:lnTo>
                    <a:pt x="372046" y="107099"/>
                  </a:lnTo>
                  <a:lnTo>
                    <a:pt x="398627" y="107099"/>
                  </a:lnTo>
                  <a:lnTo>
                    <a:pt x="398627" y="26581"/>
                  </a:lnTo>
                  <a:lnTo>
                    <a:pt x="372846" y="26581"/>
                  </a:lnTo>
                  <a:lnTo>
                    <a:pt x="372846" y="0"/>
                  </a:lnTo>
                  <a:lnTo>
                    <a:pt x="345478" y="0"/>
                  </a:lnTo>
                  <a:lnTo>
                    <a:pt x="345478" y="26581"/>
                  </a:lnTo>
                  <a:lnTo>
                    <a:pt x="319697" y="26581"/>
                  </a:lnTo>
                  <a:lnTo>
                    <a:pt x="319697" y="0"/>
                  </a:lnTo>
                  <a:lnTo>
                    <a:pt x="318897" y="0"/>
                  </a:lnTo>
                  <a:lnTo>
                    <a:pt x="318897" y="27368"/>
                  </a:lnTo>
                  <a:lnTo>
                    <a:pt x="318897" y="53149"/>
                  </a:lnTo>
                  <a:lnTo>
                    <a:pt x="318897" y="53949"/>
                  </a:lnTo>
                  <a:lnTo>
                    <a:pt x="318897" y="79730"/>
                  </a:lnTo>
                  <a:lnTo>
                    <a:pt x="293116" y="79730"/>
                  </a:lnTo>
                  <a:lnTo>
                    <a:pt x="293116" y="53149"/>
                  </a:lnTo>
                  <a:lnTo>
                    <a:pt x="292328" y="53149"/>
                  </a:lnTo>
                  <a:lnTo>
                    <a:pt x="292328" y="80518"/>
                  </a:lnTo>
                  <a:lnTo>
                    <a:pt x="292328" y="106299"/>
                  </a:lnTo>
                  <a:lnTo>
                    <a:pt x="266547" y="106299"/>
                  </a:lnTo>
                  <a:lnTo>
                    <a:pt x="265747" y="106299"/>
                  </a:lnTo>
                  <a:lnTo>
                    <a:pt x="239966" y="106299"/>
                  </a:lnTo>
                  <a:lnTo>
                    <a:pt x="239966" y="80518"/>
                  </a:lnTo>
                  <a:lnTo>
                    <a:pt x="265747" y="80518"/>
                  </a:lnTo>
                  <a:lnTo>
                    <a:pt x="266547" y="80518"/>
                  </a:lnTo>
                  <a:lnTo>
                    <a:pt x="292328" y="80518"/>
                  </a:lnTo>
                  <a:lnTo>
                    <a:pt x="292328" y="53149"/>
                  </a:lnTo>
                  <a:lnTo>
                    <a:pt x="266547" y="53149"/>
                  </a:lnTo>
                  <a:lnTo>
                    <a:pt x="266547" y="27368"/>
                  </a:lnTo>
                  <a:lnTo>
                    <a:pt x="292328" y="27368"/>
                  </a:lnTo>
                  <a:lnTo>
                    <a:pt x="293116" y="27368"/>
                  </a:lnTo>
                  <a:lnTo>
                    <a:pt x="318897" y="27368"/>
                  </a:lnTo>
                  <a:lnTo>
                    <a:pt x="318897" y="0"/>
                  </a:lnTo>
                  <a:lnTo>
                    <a:pt x="293116" y="0"/>
                  </a:lnTo>
                  <a:lnTo>
                    <a:pt x="292328" y="0"/>
                  </a:lnTo>
                  <a:lnTo>
                    <a:pt x="186029" y="0"/>
                  </a:lnTo>
                  <a:lnTo>
                    <a:pt x="186029" y="26581"/>
                  </a:lnTo>
                  <a:lnTo>
                    <a:pt x="186029" y="27368"/>
                  </a:lnTo>
                  <a:lnTo>
                    <a:pt x="186029" y="53949"/>
                  </a:lnTo>
                  <a:lnTo>
                    <a:pt x="213398" y="53949"/>
                  </a:lnTo>
                  <a:lnTo>
                    <a:pt x="213398" y="27368"/>
                  </a:lnTo>
                  <a:lnTo>
                    <a:pt x="239179" y="27368"/>
                  </a:lnTo>
                  <a:lnTo>
                    <a:pt x="239179" y="53149"/>
                  </a:lnTo>
                  <a:lnTo>
                    <a:pt x="239179" y="53949"/>
                  </a:lnTo>
                  <a:lnTo>
                    <a:pt x="239179" y="79730"/>
                  </a:lnTo>
                  <a:lnTo>
                    <a:pt x="239179" y="107099"/>
                  </a:lnTo>
                  <a:lnTo>
                    <a:pt x="239179" y="132880"/>
                  </a:lnTo>
                  <a:lnTo>
                    <a:pt x="213398" y="132880"/>
                  </a:lnTo>
                  <a:lnTo>
                    <a:pt x="213398" y="107099"/>
                  </a:lnTo>
                  <a:lnTo>
                    <a:pt x="239179" y="107099"/>
                  </a:lnTo>
                  <a:lnTo>
                    <a:pt x="239179" y="79730"/>
                  </a:lnTo>
                  <a:lnTo>
                    <a:pt x="213398" y="79730"/>
                  </a:lnTo>
                  <a:lnTo>
                    <a:pt x="212598" y="79730"/>
                  </a:lnTo>
                  <a:lnTo>
                    <a:pt x="212598" y="133667"/>
                  </a:lnTo>
                  <a:lnTo>
                    <a:pt x="212598" y="159448"/>
                  </a:lnTo>
                  <a:lnTo>
                    <a:pt x="212598" y="160248"/>
                  </a:lnTo>
                  <a:lnTo>
                    <a:pt x="212598" y="186029"/>
                  </a:lnTo>
                  <a:lnTo>
                    <a:pt x="186817" y="186029"/>
                  </a:lnTo>
                  <a:lnTo>
                    <a:pt x="186817" y="160248"/>
                  </a:lnTo>
                  <a:lnTo>
                    <a:pt x="186817" y="159448"/>
                  </a:lnTo>
                  <a:lnTo>
                    <a:pt x="186817" y="133667"/>
                  </a:lnTo>
                  <a:lnTo>
                    <a:pt x="212598" y="133667"/>
                  </a:lnTo>
                  <a:lnTo>
                    <a:pt x="212598" y="79730"/>
                  </a:lnTo>
                  <a:lnTo>
                    <a:pt x="186029" y="79730"/>
                  </a:lnTo>
                  <a:lnTo>
                    <a:pt x="186029" y="106299"/>
                  </a:lnTo>
                  <a:lnTo>
                    <a:pt x="186029" y="107099"/>
                  </a:lnTo>
                  <a:lnTo>
                    <a:pt x="186029" y="132880"/>
                  </a:lnTo>
                  <a:lnTo>
                    <a:pt x="159448" y="132880"/>
                  </a:lnTo>
                  <a:lnTo>
                    <a:pt x="159448" y="159448"/>
                  </a:lnTo>
                  <a:lnTo>
                    <a:pt x="159448" y="160248"/>
                  </a:lnTo>
                  <a:lnTo>
                    <a:pt x="159448" y="186817"/>
                  </a:lnTo>
                  <a:lnTo>
                    <a:pt x="186029" y="186817"/>
                  </a:lnTo>
                  <a:lnTo>
                    <a:pt x="186029" y="213398"/>
                  </a:lnTo>
                  <a:lnTo>
                    <a:pt x="212598" y="213398"/>
                  </a:lnTo>
                  <a:lnTo>
                    <a:pt x="213398" y="213398"/>
                  </a:lnTo>
                  <a:lnTo>
                    <a:pt x="239966" y="213398"/>
                  </a:lnTo>
                  <a:lnTo>
                    <a:pt x="239966" y="186817"/>
                  </a:lnTo>
                  <a:lnTo>
                    <a:pt x="239966" y="186029"/>
                  </a:lnTo>
                  <a:lnTo>
                    <a:pt x="239966" y="160248"/>
                  </a:lnTo>
                  <a:lnTo>
                    <a:pt x="265747" y="160248"/>
                  </a:lnTo>
                  <a:lnTo>
                    <a:pt x="265747" y="186029"/>
                  </a:lnTo>
                  <a:lnTo>
                    <a:pt x="265747" y="186817"/>
                  </a:lnTo>
                  <a:lnTo>
                    <a:pt x="265747" y="213398"/>
                  </a:lnTo>
                  <a:lnTo>
                    <a:pt x="292328" y="213398"/>
                  </a:lnTo>
                  <a:lnTo>
                    <a:pt x="293116" y="213398"/>
                  </a:lnTo>
                  <a:lnTo>
                    <a:pt x="372846" y="213398"/>
                  </a:lnTo>
                  <a:lnTo>
                    <a:pt x="372846" y="186817"/>
                  </a:lnTo>
                  <a:lnTo>
                    <a:pt x="399415" y="186817"/>
                  </a:lnTo>
                  <a:lnTo>
                    <a:pt x="399415" y="160248"/>
                  </a:lnTo>
                  <a:lnTo>
                    <a:pt x="399415" y="159448"/>
                  </a:lnTo>
                  <a:lnTo>
                    <a:pt x="399415" y="133667"/>
                  </a:lnTo>
                  <a:lnTo>
                    <a:pt x="425196" y="133667"/>
                  </a:lnTo>
                  <a:lnTo>
                    <a:pt x="425196" y="159448"/>
                  </a:lnTo>
                  <a:lnTo>
                    <a:pt x="425196" y="160248"/>
                  </a:lnTo>
                  <a:lnTo>
                    <a:pt x="425196" y="186817"/>
                  </a:lnTo>
                  <a:lnTo>
                    <a:pt x="452564" y="186817"/>
                  </a:lnTo>
                  <a:lnTo>
                    <a:pt x="452564" y="160248"/>
                  </a:lnTo>
                  <a:lnTo>
                    <a:pt x="452564" y="159448"/>
                  </a:lnTo>
                  <a:lnTo>
                    <a:pt x="452564" y="132880"/>
                  </a:lnTo>
                  <a:lnTo>
                    <a:pt x="425996" y="132880"/>
                  </a:lnTo>
                  <a:lnTo>
                    <a:pt x="425996" y="107099"/>
                  </a:lnTo>
                  <a:lnTo>
                    <a:pt x="452564" y="107099"/>
                  </a:lnTo>
                  <a:lnTo>
                    <a:pt x="452564" y="80518"/>
                  </a:lnTo>
                  <a:lnTo>
                    <a:pt x="452564" y="79730"/>
                  </a:lnTo>
                  <a:lnTo>
                    <a:pt x="452564" y="53149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297662" y="4181030"/>
              <a:ext cx="878205" cy="133985"/>
            </a:xfrm>
            <a:custGeom>
              <a:avLst/>
              <a:gdLst/>
              <a:ahLst/>
              <a:cxnLst/>
              <a:rect l="l" t="t" r="r" b="b"/>
              <a:pathLst>
                <a:path w="878205" h="133985">
                  <a:moveTo>
                    <a:pt x="346278" y="106299"/>
                  </a:moveTo>
                  <a:lnTo>
                    <a:pt x="318909" y="106299"/>
                  </a:lnTo>
                  <a:lnTo>
                    <a:pt x="318909" y="133667"/>
                  </a:lnTo>
                  <a:lnTo>
                    <a:pt x="346278" y="133667"/>
                  </a:lnTo>
                  <a:lnTo>
                    <a:pt x="346278" y="106299"/>
                  </a:lnTo>
                  <a:close/>
                </a:path>
                <a:path w="878205" h="133985">
                  <a:moveTo>
                    <a:pt x="665162" y="0"/>
                  </a:moveTo>
                  <a:lnTo>
                    <a:pt x="638594" y="0"/>
                  </a:lnTo>
                  <a:lnTo>
                    <a:pt x="637794" y="0"/>
                  </a:lnTo>
                  <a:lnTo>
                    <a:pt x="637794" y="27368"/>
                  </a:lnTo>
                  <a:lnTo>
                    <a:pt x="637794" y="53149"/>
                  </a:lnTo>
                  <a:lnTo>
                    <a:pt x="637794" y="80518"/>
                  </a:lnTo>
                  <a:lnTo>
                    <a:pt x="637794" y="106299"/>
                  </a:lnTo>
                  <a:lnTo>
                    <a:pt x="612013" y="106299"/>
                  </a:lnTo>
                  <a:lnTo>
                    <a:pt x="612013" y="80518"/>
                  </a:lnTo>
                  <a:lnTo>
                    <a:pt x="637794" y="80518"/>
                  </a:lnTo>
                  <a:lnTo>
                    <a:pt x="637794" y="53149"/>
                  </a:lnTo>
                  <a:lnTo>
                    <a:pt x="612013" y="53149"/>
                  </a:lnTo>
                  <a:lnTo>
                    <a:pt x="612013" y="27368"/>
                  </a:lnTo>
                  <a:lnTo>
                    <a:pt x="637794" y="27368"/>
                  </a:lnTo>
                  <a:lnTo>
                    <a:pt x="637794" y="0"/>
                  </a:lnTo>
                  <a:lnTo>
                    <a:pt x="611225" y="0"/>
                  </a:lnTo>
                  <a:lnTo>
                    <a:pt x="611225" y="26568"/>
                  </a:lnTo>
                  <a:lnTo>
                    <a:pt x="585444" y="26568"/>
                  </a:lnTo>
                  <a:lnTo>
                    <a:pt x="585444" y="0"/>
                  </a:lnTo>
                  <a:lnTo>
                    <a:pt x="558076" y="0"/>
                  </a:lnTo>
                  <a:lnTo>
                    <a:pt x="558076" y="27368"/>
                  </a:lnTo>
                  <a:lnTo>
                    <a:pt x="584644" y="27368"/>
                  </a:lnTo>
                  <a:lnTo>
                    <a:pt x="584644" y="53149"/>
                  </a:lnTo>
                  <a:lnTo>
                    <a:pt x="584644" y="80518"/>
                  </a:lnTo>
                  <a:lnTo>
                    <a:pt x="584644" y="106299"/>
                  </a:lnTo>
                  <a:lnTo>
                    <a:pt x="558863" y="106299"/>
                  </a:lnTo>
                  <a:lnTo>
                    <a:pt x="558863" y="80518"/>
                  </a:lnTo>
                  <a:lnTo>
                    <a:pt x="584644" y="80518"/>
                  </a:lnTo>
                  <a:lnTo>
                    <a:pt x="584644" y="53149"/>
                  </a:lnTo>
                  <a:lnTo>
                    <a:pt x="558863" y="53149"/>
                  </a:lnTo>
                  <a:lnTo>
                    <a:pt x="558076" y="53149"/>
                  </a:lnTo>
                  <a:lnTo>
                    <a:pt x="532295" y="53149"/>
                  </a:lnTo>
                  <a:lnTo>
                    <a:pt x="532295" y="26568"/>
                  </a:lnTo>
                  <a:lnTo>
                    <a:pt x="504926" y="26568"/>
                  </a:lnTo>
                  <a:lnTo>
                    <a:pt x="504926" y="53149"/>
                  </a:lnTo>
                  <a:lnTo>
                    <a:pt x="479145" y="53149"/>
                  </a:lnTo>
                  <a:lnTo>
                    <a:pt x="479145" y="26568"/>
                  </a:lnTo>
                  <a:lnTo>
                    <a:pt x="452564" y="26568"/>
                  </a:lnTo>
                  <a:lnTo>
                    <a:pt x="451777" y="26568"/>
                  </a:lnTo>
                  <a:lnTo>
                    <a:pt x="425996" y="26568"/>
                  </a:lnTo>
                  <a:lnTo>
                    <a:pt x="425196" y="26568"/>
                  </a:lnTo>
                  <a:lnTo>
                    <a:pt x="425196" y="53936"/>
                  </a:lnTo>
                  <a:lnTo>
                    <a:pt x="425196" y="79717"/>
                  </a:lnTo>
                  <a:lnTo>
                    <a:pt x="399415" y="79717"/>
                  </a:lnTo>
                  <a:lnTo>
                    <a:pt x="399415" y="53936"/>
                  </a:lnTo>
                  <a:lnTo>
                    <a:pt x="425196" y="53936"/>
                  </a:lnTo>
                  <a:lnTo>
                    <a:pt x="425196" y="26568"/>
                  </a:lnTo>
                  <a:lnTo>
                    <a:pt x="398627" y="26568"/>
                  </a:lnTo>
                  <a:lnTo>
                    <a:pt x="398627" y="53149"/>
                  </a:lnTo>
                  <a:lnTo>
                    <a:pt x="372846" y="53149"/>
                  </a:lnTo>
                  <a:lnTo>
                    <a:pt x="372046" y="53149"/>
                  </a:lnTo>
                  <a:lnTo>
                    <a:pt x="346278" y="53149"/>
                  </a:lnTo>
                  <a:lnTo>
                    <a:pt x="346278" y="26568"/>
                  </a:lnTo>
                  <a:lnTo>
                    <a:pt x="318909" y="26568"/>
                  </a:lnTo>
                  <a:lnTo>
                    <a:pt x="318909" y="53149"/>
                  </a:lnTo>
                  <a:lnTo>
                    <a:pt x="293116" y="53149"/>
                  </a:lnTo>
                  <a:lnTo>
                    <a:pt x="293116" y="26568"/>
                  </a:lnTo>
                  <a:lnTo>
                    <a:pt x="265747" y="26568"/>
                  </a:lnTo>
                  <a:lnTo>
                    <a:pt x="265747" y="53149"/>
                  </a:lnTo>
                  <a:lnTo>
                    <a:pt x="265747" y="53936"/>
                  </a:lnTo>
                  <a:lnTo>
                    <a:pt x="265747" y="79717"/>
                  </a:lnTo>
                  <a:lnTo>
                    <a:pt x="265747" y="80518"/>
                  </a:lnTo>
                  <a:lnTo>
                    <a:pt x="265747" y="106299"/>
                  </a:lnTo>
                  <a:lnTo>
                    <a:pt x="239966" y="106299"/>
                  </a:lnTo>
                  <a:lnTo>
                    <a:pt x="239179" y="106299"/>
                  </a:lnTo>
                  <a:lnTo>
                    <a:pt x="213398" y="106299"/>
                  </a:lnTo>
                  <a:lnTo>
                    <a:pt x="213398" y="80518"/>
                  </a:lnTo>
                  <a:lnTo>
                    <a:pt x="239966" y="80518"/>
                  </a:lnTo>
                  <a:lnTo>
                    <a:pt x="239966" y="53149"/>
                  </a:lnTo>
                  <a:lnTo>
                    <a:pt x="213398" y="53149"/>
                  </a:lnTo>
                  <a:lnTo>
                    <a:pt x="213398" y="26568"/>
                  </a:lnTo>
                  <a:lnTo>
                    <a:pt x="186817" y="26568"/>
                  </a:lnTo>
                  <a:lnTo>
                    <a:pt x="186029" y="26568"/>
                  </a:lnTo>
                  <a:lnTo>
                    <a:pt x="186029" y="53936"/>
                  </a:lnTo>
                  <a:lnTo>
                    <a:pt x="186029" y="79717"/>
                  </a:lnTo>
                  <a:lnTo>
                    <a:pt x="160248" y="79717"/>
                  </a:lnTo>
                  <a:lnTo>
                    <a:pt x="160248" y="53936"/>
                  </a:lnTo>
                  <a:lnTo>
                    <a:pt x="186029" y="53936"/>
                  </a:lnTo>
                  <a:lnTo>
                    <a:pt x="186029" y="26568"/>
                  </a:lnTo>
                  <a:lnTo>
                    <a:pt x="160248" y="26568"/>
                  </a:lnTo>
                  <a:lnTo>
                    <a:pt x="159448" y="26568"/>
                  </a:lnTo>
                  <a:lnTo>
                    <a:pt x="133667" y="26568"/>
                  </a:lnTo>
                  <a:lnTo>
                    <a:pt x="132880" y="26568"/>
                  </a:lnTo>
                  <a:lnTo>
                    <a:pt x="132880" y="53936"/>
                  </a:lnTo>
                  <a:lnTo>
                    <a:pt x="132880" y="79717"/>
                  </a:lnTo>
                  <a:lnTo>
                    <a:pt x="107099" y="79717"/>
                  </a:lnTo>
                  <a:lnTo>
                    <a:pt x="107099" y="53936"/>
                  </a:lnTo>
                  <a:lnTo>
                    <a:pt x="132880" y="53936"/>
                  </a:lnTo>
                  <a:lnTo>
                    <a:pt x="132880" y="26568"/>
                  </a:lnTo>
                  <a:lnTo>
                    <a:pt x="107099" y="26568"/>
                  </a:lnTo>
                  <a:lnTo>
                    <a:pt x="106299" y="26568"/>
                  </a:lnTo>
                  <a:lnTo>
                    <a:pt x="106299" y="80518"/>
                  </a:lnTo>
                  <a:lnTo>
                    <a:pt x="106299" y="106299"/>
                  </a:lnTo>
                  <a:lnTo>
                    <a:pt x="80518" y="106299"/>
                  </a:lnTo>
                  <a:lnTo>
                    <a:pt x="80518" y="80518"/>
                  </a:lnTo>
                  <a:lnTo>
                    <a:pt x="106299" y="80518"/>
                  </a:lnTo>
                  <a:lnTo>
                    <a:pt x="106299" y="26568"/>
                  </a:lnTo>
                  <a:lnTo>
                    <a:pt x="26581" y="26568"/>
                  </a:lnTo>
                  <a:lnTo>
                    <a:pt x="26581" y="53936"/>
                  </a:lnTo>
                  <a:lnTo>
                    <a:pt x="53149" y="53936"/>
                  </a:lnTo>
                  <a:lnTo>
                    <a:pt x="53949" y="53936"/>
                  </a:lnTo>
                  <a:lnTo>
                    <a:pt x="79730" y="53936"/>
                  </a:lnTo>
                  <a:lnTo>
                    <a:pt x="79730" y="79717"/>
                  </a:lnTo>
                  <a:lnTo>
                    <a:pt x="53149" y="79717"/>
                  </a:lnTo>
                  <a:lnTo>
                    <a:pt x="53149" y="106299"/>
                  </a:lnTo>
                  <a:lnTo>
                    <a:pt x="27368" y="106299"/>
                  </a:lnTo>
                  <a:lnTo>
                    <a:pt x="27368" y="79717"/>
                  </a:lnTo>
                  <a:lnTo>
                    <a:pt x="0" y="79717"/>
                  </a:lnTo>
                  <a:lnTo>
                    <a:pt x="0" y="106299"/>
                  </a:lnTo>
                  <a:lnTo>
                    <a:pt x="0" y="107086"/>
                  </a:lnTo>
                  <a:lnTo>
                    <a:pt x="0" y="133667"/>
                  </a:lnTo>
                  <a:lnTo>
                    <a:pt x="26581" y="133667"/>
                  </a:lnTo>
                  <a:lnTo>
                    <a:pt x="27368" y="133667"/>
                  </a:lnTo>
                  <a:lnTo>
                    <a:pt x="133667" y="133667"/>
                  </a:lnTo>
                  <a:lnTo>
                    <a:pt x="133667" y="107086"/>
                  </a:lnTo>
                  <a:lnTo>
                    <a:pt x="159448" y="107086"/>
                  </a:lnTo>
                  <a:lnTo>
                    <a:pt x="160248" y="107086"/>
                  </a:lnTo>
                  <a:lnTo>
                    <a:pt x="186029" y="107086"/>
                  </a:lnTo>
                  <a:lnTo>
                    <a:pt x="186029" y="133667"/>
                  </a:lnTo>
                  <a:lnTo>
                    <a:pt x="293116" y="133667"/>
                  </a:lnTo>
                  <a:lnTo>
                    <a:pt x="293116" y="107086"/>
                  </a:lnTo>
                  <a:lnTo>
                    <a:pt x="293116" y="106299"/>
                  </a:lnTo>
                  <a:lnTo>
                    <a:pt x="293116" y="80518"/>
                  </a:lnTo>
                  <a:lnTo>
                    <a:pt x="318909" y="80518"/>
                  </a:lnTo>
                  <a:lnTo>
                    <a:pt x="398627" y="80518"/>
                  </a:lnTo>
                  <a:lnTo>
                    <a:pt x="398627" y="107086"/>
                  </a:lnTo>
                  <a:lnTo>
                    <a:pt x="425196" y="107086"/>
                  </a:lnTo>
                  <a:lnTo>
                    <a:pt x="425196" y="133667"/>
                  </a:lnTo>
                  <a:lnTo>
                    <a:pt x="452564" y="133667"/>
                  </a:lnTo>
                  <a:lnTo>
                    <a:pt x="452564" y="53936"/>
                  </a:lnTo>
                  <a:lnTo>
                    <a:pt x="478345" y="53936"/>
                  </a:lnTo>
                  <a:lnTo>
                    <a:pt x="478345" y="79717"/>
                  </a:lnTo>
                  <a:lnTo>
                    <a:pt x="478345" y="80518"/>
                  </a:lnTo>
                  <a:lnTo>
                    <a:pt x="478345" y="107086"/>
                  </a:lnTo>
                  <a:lnTo>
                    <a:pt x="505714" y="107086"/>
                  </a:lnTo>
                  <a:lnTo>
                    <a:pt x="505714" y="80518"/>
                  </a:lnTo>
                  <a:lnTo>
                    <a:pt x="531495" y="80518"/>
                  </a:lnTo>
                  <a:lnTo>
                    <a:pt x="531495" y="107086"/>
                  </a:lnTo>
                  <a:lnTo>
                    <a:pt x="558076" y="107086"/>
                  </a:lnTo>
                  <a:lnTo>
                    <a:pt x="558076" y="133667"/>
                  </a:lnTo>
                  <a:lnTo>
                    <a:pt x="584644" y="133667"/>
                  </a:lnTo>
                  <a:lnTo>
                    <a:pt x="585444" y="133667"/>
                  </a:lnTo>
                  <a:lnTo>
                    <a:pt x="611225" y="133667"/>
                  </a:lnTo>
                  <a:lnTo>
                    <a:pt x="612013" y="133667"/>
                  </a:lnTo>
                  <a:lnTo>
                    <a:pt x="638594" y="133667"/>
                  </a:lnTo>
                  <a:lnTo>
                    <a:pt x="638594" y="107086"/>
                  </a:lnTo>
                  <a:lnTo>
                    <a:pt x="665162" y="107086"/>
                  </a:lnTo>
                  <a:lnTo>
                    <a:pt x="665162" y="79717"/>
                  </a:lnTo>
                  <a:lnTo>
                    <a:pt x="638594" y="79717"/>
                  </a:lnTo>
                  <a:lnTo>
                    <a:pt x="638594" y="53936"/>
                  </a:lnTo>
                  <a:lnTo>
                    <a:pt x="665162" y="53936"/>
                  </a:lnTo>
                  <a:lnTo>
                    <a:pt x="665162" y="27368"/>
                  </a:lnTo>
                  <a:lnTo>
                    <a:pt x="665162" y="26568"/>
                  </a:lnTo>
                  <a:lnTo>
                    <a:pt x="665162" y="0"/>
                  </a:lnTo>
                  <a:close/>
                </a:path>
                <a:path w="878205" h="133985">
                  <a:moveTo>
                    <a:pt x="824611" y="53149"/>
                  </a:moveTo>
                  <a:lnTo>
                    <a:pt x="798042" y="53149"/>
                  </a:lnTo>
                  <a:lnTo>
                    <a:pt x="797242" y="53149"/>
                  </a:lnTo>
                  <a:lnTo>
                    <a:pt x="771461" y="53149"/>
                  </a:lnTo>
                  <a:lnTo>
                    <a:pt x="771461" y="26568"/>
                  </a:lnTo>
                  <a:lnTo>
                    <a:pt x="770674" y="26568"/>
                  </a:lnTo>
                  <a:lnTo>
                    <a:pt x="770674" y="53936"/>
                  </a:lnTo>
                  <a:lnTo>
                    <a:pt x="770674" y="79717"/>
                  </a:lnTo>
                  <a:lnTo>
                    <a:pt x="744893" y="79717"/>
                  </a:lnTo>
                  <a:lnTo>
                    <a:pt x="744893" y="53936"/>
                  </a:lnTo>
                  <a:lnTo>
                    <a:pt x="770674" y="53936"/>
                  </a:lnTo>
                  <a:lnTo>
                    <a:pt x="770674" y="26568"/>
                  </a:lnTo>
                  <a:lnTo>
                    <a:pt x="744893" y="26568"/>
                  </a:lnTo>
                  <a:lnTo>
                    <a:pt x="744093" y="26568"/>
                  </a:lnTo>
                  <a:lnTo>
                    <a:pt x="717524" y="26568"/>
                  </a:lnTo>
                  <a:lnTo>
                    <a:pt x="717524" y="53149"/>
                  </a:lnTo>
                  <a:lnTo>
                    <a:pt x="690943" y="53149"/>
                  </a:lnTo>
                  <a:lnTo>
                    <a:pt x="690943" y="80518"/>
                  </a:lnTo>
                  <a:lnTo>
                    <a:pt x="717524" y="80518"/>
                  </a:lnTo>
                  <a:lnTo>
                    <a:pt x="718312" y="80518"/>
                  </a:lnTo>
                  <a:lnTo>
                    <a:pt x="744093" y="80518"/>
                  </a:lnTo>
                  <a:lnTo>
                    <a:pt x="744093" y="107086"/>
                  </a:lnTo>
                  <a:lnTo>
                    <a:pt x="771461" y="107086"/>
                  </a:lnTo>
                  <a:lnTo>
                    <a:pt x="771461" y="80518"/>
                  </a:lnTo>
                  <a:lnTo>
                    <a:pt x="797242" y="80518"/>
                  </a:lnTo>
                  <a:lnTo>
                    <a:pt x="797242" y="107086"/>
                  </a:lnTo>
                  <a:lnTo>
                    <a:pt x="824611" y="107086"/>
                  </a:lnTo>
                  <a:lnTo>
                    <a:pt x="824611" y="80518"/>
                  </a:lnTo>
                  <a:lnTo>
                    <a:pt x="824611" y="79717"/>
                  </a:lnTo>
                  <a:lnTo>
                    <a:pt x="824611" y="53149"/>
                  </a:lnTo>
                  <a:close/>
                </a:path>
                <a:path w="878205" h="133985">
                  <a:moveTo>
                    <a:pt x="877760" y="26568"/>
                  </a:moveTo>
                  <a:lnTo>
                    <a:pt x="850392" y="26568"/>
                  </a:lnTo>
                  <a:lnTo>
                    <a:pt x="850392" y="53149"/>
                  </a:lnTo>
                  <a:lnTo>
                    <a:pt x="850392" y="53936"/>
                  </a:lnTo>
                  <a:lnTo>
                    <a:pt x="850392" y="80518"/>
                  </a:lnTo>
                  <a:lnTo>
                    <a:pt x="877760" y="80518"/>
                  </a:lnTo>
                  <a:lnTo>
                    <a:pt x="877760" y="53936"/>
                  </a:lnTo>
                  <a:lnTo>
                    <a:pt x="877760" y="53149"/>
                  </a:lnTo>
                  <a:lnTo>
                    <a:pt x="877760" y="26568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297662" y="4287329"/>
              <a:ext cx="878205" cy="160655"/>
            </a:xfrm>
            <a:custGeom>
              <a:avLst/>
              <a:gdLst/>
              <a:ahLst/>
              <a:cxnLst/>
              <a:rect l="l" t="t" r="r" b="b"/>
              <a:pathLst>
                <a:path w="878205" h="160654">
                  <a:moveTo>
                    <a:pt x="27368" y="79717"/>
                  </a:moveTo>
                  <a:lnTo>
                    <a:pt x="0" y="79717"/>
                  </a:lnTo>
                  <a:lnTo>
                    <a:pt x="0" y="106299"/>
                  </a:lnTo>
                  <a:lnTo>
                    <a:pt x="0" y="107086"/>
                  </a:lnTo>
                  <a:lnTo>
                    <a:pt x="0" y="132867"/>
                  </a:lnTo>
                  <a:lnTo>
                    <a:pt x="0" y="133667"/>
                  </a:lnTo>
                  <a:lnTo>
                    <a:pt x="0" y="160235"/>
                  </a:lnTo>
                  <a:lnTo>
                    <a:pt x="27368" y="160235"/>
                  </a:lnTo>
                  <a:lnTo>
                    <a:pt x="27368" y="133667"/>
                  </a:lnTo>
                  <a:lnTo>
                    <a:pt x="27368" y="132867"/>
                  </a:lnTo>
                  <a:lnTo>
                    <a:pt x="27368" y="107086"/>
                  </a:lnTo>
                  <a:lnTo>
                    <a:pt x="27368" y="106299"/>
                  </a:lnTo>
                  <a:lnTo>
                    <a:pt x="27368" y="79717"/>
                  </a:lnTo>
                  <a:close/>
                </a:path>
                <a:path w="878205" h="160654">
                  <a:moveTo>
                    <a:pt x="346278" y="26581"/>
                  </a:moveTo>
                  <a:lnTo>
                    <a:pt x="318909" y="26581"/>
                  </a:lnTo>
                  <a:lnTo>
                    <a:pt x="318909" y="53949"/>
                  </a:lnTo>
                  <a:lnTo>
                    <a:pt x="346278" y="53949"/>
                  </a:lnTo>
                  <a:lnTo>
                    <a:pt x="346278" y="26581"/>
                  </a:lnTo>
                  <a:close/>
                </a:path>
                <a:path w="878205" h="160654">
                  <a:moveTo>
                    <a:pt x="425996" y="53149"/>
                  </a:moveTo>
                  <a:lnTo>
                    <a:pt x="399415" y="53149"/>
                  </a:lnTo>
                  <a:lnTo>
                    <a:pt x="399415" y="26581"/>
                  </a:lnTo>
                  <a:lnTo>
                    <a:pt x="372046" y="26581"/>
                  </a:lnTo>
                  <a:lnTo>
                    <a:pt x="372046" y="106299"/>
                  </a:lnTo>
                  <a:lnTo>
                    <a:pt x="346278" y="106299"/>
                  </a:lnTo>
                  <a:lnTo>
                    <a:pt x="346278" y="79717"/>
                  </a:lnTo>
                  <a:lnTo>
                    <a:pt x="319697" y="79717"/>
                  </a:lnTo>
                  <a:lnTo>
                    <a:pt x="318909" y="79717"/>
                  </a:lnTo>
                  <a:lnTo>
                    <a:pt x="293116" y="79717"/>
                  </a:lnTo>
                  <a:lnTo>
                    <a:pt x="292328" y="79717"/>
                  </a:lnTo>
                  <a:lnTo>
                    <a:pt x="265747" y="79717"/>
                  </a:lnTo>
                  <a:lnTo>
                    <a:pt x="265747" y="106299"/>
                  </a:lnTo>
                  <a:lnTo>
                    <a:pt x="239966" y="106299"/>
                  </a:lnTo>
                  <a:lnTo>
                    <a:pt x="239966" y="80530"/>
                  </a:lnTo>
                  <a:lnTo>
                    <a:pt x="239966" y="79717"/>
                  </a:lnTo>
                  <a:lnTo>
                    <a:pt x="239966" y="53949"/>
                  </a:lnTo>
                  <a:lnTo>
                    <a:pt x="266547" y="53949"/>
                  </a:lnTo>
                  <a:lnTo>
                    <a:pt x="266547" y="26581"/>
                  </a:lnTo>
                  <a:lnTo>
                    <a:pt x="239966" y="26581"/>
                  </a:lnTo>
                  <a:lnTo>
                    <a:pt x="239179" y="26581"/>
                  </a:lnTo>
                  <a:lnTo>
                    <a:pt x="212598" y="26581"/>
                  </a:lnTo>
                  <a:lnTo>
                    <a:pt x="212598" y="53149"/>
                  </a:lnTo>
                  <a:lnTo>
                    <a:pt x="212598" y="53949"/>
                  </a:lnTo>
                  <a:lnTo>
                    <a:pt x="212598" y="79717"/>
                  </a:lnTo>
                  <a:lnTo>
                    <a:pt x="186817" y="79717"/>
                  </a:lnTo>
                  <a:lnTo>
                    <a:pt x="186029" y="79717"/>
                  </a:lnTo>
                  <a:lnTo>
                    <a:pt x="160248" y="79717"/>
                  </a:lnTo>
                  <a:lnTo>
                    <a:pt x="160248" y="53949"/>
                  </a:lnTo>
                  <a:lnTo>
                    <a:pt x="186817" y="53949"/>
                  </a:lnTo>
                  <a:lnTo>
                    <a:pt x="186817" y="26581"/>
                  </a:lnTo>
                  <a:lnTo>
                    <a:pt x="159448" y="26581"/>
                  </a:lnTo>
                  <a:lnTo>
                    <a:pt x="159448" y="53149"/>
                  </a:lnTo>
                  <a:lnTo>
                    <a:pt x="159448" y="80530"/>
                  </a:lnTo>
                  <a:lnTo>
                    <a:pt x="159448" y="106299"/>
                  </a:lnTo>
                  <a:lnTo>
                    <a:pt x="133667" y="106299"/>
                  </a:lnTo>
                  <a:lnTo>
                    <a:pt x="132880" y="106299"/>
                  </a:lnTo>
                  <a:lnTo>
                    <a:pt x="107099" y="106299"/>
                  </a:lnTo>
                  <a:lnTo>
                    <a:pt x="107099" y="80530"/>
                  </a:lnTo>
                  <a:lnTo>
                    <a:pt x="132880" y="80530"/>
                  </a:lnTo>
                  <a:lnTo>
                    <a:pt x="133667" y="80530"/>
                  </a:lnTo>
                  <a:lnTo>
                    <a:pt x="159448" y="80530"/>
                  </a:lnTo>
                  <a:lnTo>
                    <a:pt x="159448" y="53149"/>
                  </a:lnTo>
                  <a:lnTo>
                    <a:pt x="133667" y="53149"/>
                  </a:lnTo>
                  <a:lnTo>
                    <a:pt x="133667" y="26581"/>
                  </a:lnTo>
                  <a:lnTo>
                    <a:pt x="106299" y="26581"/>
                  </a:lnTo>
                  <a:lnTo>
                    <a:pt x="106299" y="53149"/>
                  </a:lnTo>
                  <a:lnTo>
                    <a:pt x="106299" y="53949"/>
                  </a:lnTo>
                  <a:lnTo>
                    <a:pt x="106299" y="79717"/>
                  </a:lnTo>
                  <a:lnTo>
                    <a:pt x="79730" y="79717"/>
                  </a:lnTo>
                  <a:lnTo>
                    <a:pt x="79730" y="106299"/>
                  </a:lnTo>
                  <a:lnTo>
                    <a:pt x="79730" y="107086"/>
                  </a:lnTo>
                  <a:lnTo>
                    <a:pt x="79730" y="132867"/>
                  </a:lnTo>
                  <a:lnTo>
                    <a:pt x="79730" y="133667"/>
                  </a:lnTo>
                  <a:lnTo>
                    <a:pt x="79730" y="160235"/>
                  </a:lnTo>
                  <a:lnTo>
                    <a:pt x="106299" y="160235"/>
                  </a:lnTo>
                  <a:lnTo>
                    <a:pt x="107099" y="160235"/>
                  </a:lnTo>
                  <a:lnTo>
                    <a:pt x="133667" y="160235"/>
                  </a:lnTo>
                  <a:lnTo>
                    <a:pt x="133667" y="133667"/>
                  </a:lnTo>
                  <a:lnTo>
                    <a:pt x="159448" y="133667"/>
                  </a:lnTo>
                  <a:lnTo>
                    <a:pt x="159448" y="160235"/>
                  </a:lnTo>
                  <a:lnTo>
                    <a:pt x="186817" y="160235"/>
                  </a:lnTo>
                  <a:lnTo>
                    <a:pt x="186817" y="132867"/>
                  </a:lnTo>
                  <a:lnTo>
                    <a:pt x="160248" y="132867"/>
                  </a:lnTo>
                  <a:lnTo>
                    <a:pt x="160248" y="107086"/>
                  </a:lnTo>
                  <a:lnTo>
                    <a:pt x="239179" y="107086"/>
                  </a:lnTo>
                  <a:lnTo>
                    <a:pt x="239179" y="133667"/>
                  </a:lnTo>
                  <a:lnTo>
                    <a:pt x="319697" y="133667"/>
                  </a:lnTo>
                  <a:lnTo>
                    <a:pt x="319697" y="107086"/>
                  </a:lnTo>
                  <a:lnTo>
                    <a:pt x="345478" y="107086"/>
                  </a:lnTo>
                  <a:lnTo>
                    <a:pt x="345478" y="133667"/>
                  </a:lnTo>
                  <a:lnTo>
                    <a:pt x="372846" y="133667"/>
                  </a:lnTo>
                  <a:lnTo>
                    <a:pt x="372846" y="107086"/>
                  </a:lnTo>
                  <a:lnTo>
                    <a:pt x="399415" y="107086"/>
                  </a:lnTo>
                  <a:lnTo>
                    <a:pt x="399415" y="80530"/>
                  </a:lnTo>
                  <a:lnTo>
                    <a:pt x="425996" y="80530"/>
                  </a:lnTo>
                  <a:lnTo>
                    <a:pt x="425996" y="53149"/>
                  </a:lnTo>
                  <a:close/>
                </a:path>
                <a:path w="878205" h="160654">
                  <a:moveTo>
                    <a:pt x="638594" y="0"/>
                  </a:moveTo>
                  <a:lnTo>
                    <a:pt x="611225" y="0"/>
                  </a:lnTo>
                  <a:lnTo>
                    <a:pt x="611225" y="26581"/>
                  </a:lnTo>
                  <a:lnTo>
                    <a:pt x="584644" y="26581"/>
                  </a:lnTo>
                  <a:lnTo>
                    <a:pt x="584644" y="53149"/>
                  </a:lnTo>
                  <a:lnTo>
                    <a:pt x="558076" y="53149"/>
                  </a:lnTo>
                  <a:lnTo>
                    <a:pt x="558076" y="79717"/>
                  </a:lnTo>
                  <a:lnTo>
                    <a:pt x="532295" y="79717"/>
                  </a:lnTo>
                  <a:lnTo>
                    <a:pt x="532295" y="53149"/>
                  </a:lnTo>
                  <a:lnTo>
                    <a:pt x="505714" y="53149"/>
                  </a:lnTo>
                  <a:lnTo>
                    <a:pt x="505714" y="26581"/>
                  </a:lnTo>
                  <a:lnTo>
                    <a:pt x="478345" y="26581"/>
                  </a:lnTo>
                  <a:lnTo>
                    <a:pt x="478345" y="53149"/>
                  </a:lnTo>
                  <a:lnTo>
                    <a:pt x="451777" y="53149"/>
                  </a:lnTo>
                  <a:lnTo>
                    <a:pt x="451777" y="79717"/>
                  </a:lnTo>
                  <a:lnTo>
                    <a:pt x="451777" y="80530"/>
                  </a:lnTo>
                  <a:lnTo>
                    <a:pt x="451777" y="106299"/>
                  </a:lnTo>
                  <a:lnTo>
                    <a:pt x="425196" y="106299"/>
                  </a:lnTo>
                  <a:lnTo>
                    <a:pt x="425196" y="133667"/>
                  </a:lnTo>
                  <a:lnTo>
                    <a:pt x="452564" y="133667"/>
                  </a:lnTo>
                  <a:lnTo>
                    <a:pt x="452564" y="107086"/>
                  </a:lnTo>
                  <a:lnTo>
                    <a:pt x="479145" y="107086"/>
                  </a:lnTo>
                  <a:lnTo>
                    <a:pt x="479145" y="80530"/>
                  </a:lnTo>
                  <a:lnTo>
                    <a:pt x="479145" y="79717"/>
                  </a:lnTo>
                  <a:lnTo>
                    <a:pt x="479145" y="53949"/>
                  </a:lnTo>
                  <a:lnTo>
                    <a:pt x="504926" y="53949"/>
                  </a:lnTo>
                  <a:lnTo>
                    <a:pt x="504926" y="80530"/>
                  </a:lnTo>
                  <a:lnTo>
                    <a:pt x="531495" y="80530"/>
                  </a:lnTo>
                  <a:lnTo>
                    <a:pt x="531495" y="106299"/>
                  </a:lnTo>
                  <a:lnTo>
                    <a:pt x="504926" y="106299"/>
                  </a:lnTo>
                  <a:lnTo>
                    <a:pt x="504926" y="133667"/>
                  </a:lnTo>
                  <a:lnTo>
                    <a:pt x="532295" y="133667"/>
                  </a:lnTo>
                  <a:lnTo>
                    <a:pt x="532295" y="107086"/>
                  </a:lnTo>
                  <a:lnTo>
                    <a:pt x="558076" y="107086"/>
                  </a:lnTo>
                  <a:lnTo>
                    <a:pt x="558076" y="133667"/>
                  </a:lnTo>
                  <a:lnTo>
                    <a:pt x="584644" y="133667"/>
                  </a:lnTo>
                  <a:lnTo>
                    <a:pt x="585444" y="133667"/>
                  </a:lnTo>
                  <a:lnTo>
                    <a:pt x="611225" y="133667"/>
                  </a:lnTo>
                  <a:lnTo>
                    <a:pt x="612013" y="133667"/>
                  </a:lnTo>
                  <a:lnTo>
                    <a:pt x="638594" y="133667"/>
                  </a:lnTo>
                  <a:lnTo>
                    <a:pt x="638594" y="106299"/>
                  </a:lnTo>
                  <a:lnTo>
                    <a:pt x="558863" y="106299"/>
                  </a:lnTo>
                  <a:lnTo>
                    <a:pt x="558863" y="80530"/>
                  </a:lnTo>
                  <a:lnTo>
                    <a:pt x="585444" y="80530"/>
                  </a:lnTo>
                  <a:lnTo>
                    <a:pt x="585444" y="53949"/>
                  </a:lnTo>
                  <a:lnTo>
                    <a:pt x="611225" y="53949"/>
                  </a:lnTo>
                  <a:lnTo>
                    <a:pt x="611225" y="80530"/>
                  </a:lnTo>
                  <a:lnTo>
                    <a:pt x="638594" y="80530"/>
                  </a:lnTo>
                  <a:lnTo>
                    <a:pt x="638594" y="53949"/>
                  </a:lnTo>
                  <a:lnTo>
                    <a:pt x="638594" y="53149"/>
                  </a:lnTo>
                  <a:lnTo>
                    <a:pt x="638594" y="27368"/>
                  </a:lnTo>
                  <a:lnTo>
                    <a:pt x="638594" y="26581"/>
                  </a:lnTo>
                  <a:lnTo>
                    <a:pt x="638594" y="0"/>
                  </a:lnTo>
                  <a:close/>
                </a:path>
                <a:path w="878205" h="160654">
                  <a:moveTo>
                    <a:pt x="718312" y="0"/>
                  </a:moveTo>
                  <a:lnTo>
                    <a:pt x="691743" y="0"/>
                  </a:lnTo>
                  <a:lnTo>
                    <a:pt x="690943" y="0"/>
                  </a:lnTo>
                  <a:lnTo>
                    <a:pt x="664375" y="0"/>
                  </a:lnTo>
                  <a:lnTo>
                    <a:pt x="664375" y="26581"/>
                  </a:lnTo>
                  <a:lnTo>
                    <a:pt x="664375" y="133667"/>
                  </a:lnTo>
                  <a:lnTo>
                    <a:pt x="690943" y="133667"/>
                  </a:lnTo>
                  <a:lnTo>
                    <a:pt x="691743" y="133667"/>
                  </a:lnTo>
                  <a:lnTo>
                    <a:pt x="718312" y="133667"/>
                  </a:lnTo>
                  <a:lnTo>
                    <a:pt x="718312" y="107086"/>
                  </a:lnTo>
                  <a:lnTo>
                    <a:pt x="718312" y="106299"/>
                  </a:lnTo>
                  <a:lnTo>
                    <a:pt x="718312" y="80530"/>
                  </a:lnTo>
                  <a:lnTo>
                    <a:pt x="718312" y="79717"/>
                  </a:lnTo>
                  <a:lnTo>
                    <a:pt x="718312" y="53149"/>
                  </a:lnTo>
                  <a:lnTo>
                    <a:pt x="691743" y="53149"/>
                  </a:lnTo>
                  <a:lnTo>
                    <a:pt x="691743" y="27368"/>
                  </a:lnTo>
                  <a:lnTo>
                    <a:pt x="718312" y="27368"/>
                  </a:lnTo>
                  <a:lnTo>
                    <a:pt x="718312" y="0"/>
                  </a:lnTo>
                  <a:close/>
                </a:path>
                <a:path w="878205" h="160654">
                  <a:moveTo>
                    <a:pt x="877760" y="26581"/>
                  </a:moveTo>
                  <a:lnTo>
                    <a:pt x="851192" y="26581"/>
                  </a:lnTo>
                  <a:lnTo>
                    <a:pt x="851192" y="0"/>
                  </a:lnTo>
                  <a:lnTo>
                    <a:pt x="824611" y="0"/>
                  </a:lnTo>
                  <a:lnTo>
                    <a:pt x="823823" y="0"/>
                  </a:lnTo>
                  <a:lnTo>
                    <a:pt x="823823" y="27368"/>
                  </a:lnTo>
                  <a:lnTo>
                    <a:pt x="823823" y="53149"/>
                  </a:lnTo>
                  <a:lnTo>
                    <a:pt x="823823" y="53949"/>
                  </a:lnTo>
                  <a:lnTo>
                    <a:pt x="823823" y="79717"/>
                  </a:lnTo>
                  <a:lnTo>
                    <a:pt x="823823" y="80530"/>
                  </a:lnTo>
                  <a:lnTo>
                    <a:pt x="823823" y="106299"/>
                  </a:lnTo>
                  <a:lnTo>
                    <a:pt x="798042" y="106299"/>
                  </a:lnTo>
                  <a:lnTo>
                    <a:pt x="798042" y="27368"/>
                  </a:lnTo>
                  <a:lnTo>
                    <a:pt x="823823" y="27368"/>
                  </a:lnTo>
                  <a:lnTo>
                    <a:pt x="823823" y="0"/>
                  </a:lnTo>
                  <a:lnTo>
                    <a:pt x="798042" y="0"/>
                  </a:lnTo>
                  <a:lnTo>
                    <a:pt x="797242" y="0"/>
                  </a:lnTo>
                  <a:lnTo>
                    <a:pt x="771461" y="0"/>
                  </a:lnTo>
                  <a:lnTo>
                    <a:pt x="770674" y="0"/>
                  </a:lnTo>
                  <a:lnTo>
                    <a:pt x="744093" y="0"/>
                  </a:lnTo>
                  <a:lnTo>
                    <a:pt x="744093" y="26581"/>
                  </a:lnTo>
                  <a:lnTo>
                    <a:pt x="744093" y="27368"/>
                  </a:lnTo>
                  <a:lnTo>
                    <a:pt x="744093" y="53949"/>
                  </a:lnTo>
                  <a:lnTo>
                    <a:pt x="770674" y="53949"/>
                  </a:lnTo>
                  <a:lnTo>
                    <a:pt x="770674" y="133667"/>
                  </a:lnTo>
                  <a:lnTo>
                    <a:pt x="797242" y="133667"/>
                  </a:lnTo>
                  <a:lnTo>
                    <a:pt x="798042" y="133667"/>
                  </a:lnTo>
                  <a:lnTo>
                    <a:pt x="824611" y="133667"/>
                  </a:lnTo>
                  <a:lnTo>
                    <a:pt x="824611" y="107086"/>
                  </a:lnTo>
                  <a:lnTo>
                    <a:pt x="851192" y="107086"/>
                  </a:lnTo>
                  <a:lnTo>
                    <a:pt x="851192" y="80530"/>
                  </a:lnTo>
                  <a:lnTo>
                    <a:pt x="877760" y="80530"/>
                  </a:lnTo>
                  <a:lnTo>
                    <a:pt x="877760" y="53949"/>
                  </a:lnTo>
                  <a:lnTo>
                    <a:pt x="877760" y="53149"/>
                  </a:lnTo>
                  <a:lnTo>
                    <a:pt x="877760" y="2658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350812" y="4420196"/>
              <a:ext cx="824865" cy="133985"/>
            </a:xfrm>
            <a:custGeom>
              <a:avLst/>
              <a:gdLst/>
              <a:ahLst/>
              <a:cxnLst/>
              <a:rect l="l" t="t" r="r" b="b"/>
              <a:pathLst>
                <a:path w="824865" h="133985">
                  <a:moveTo>
                    <a:pt x="160248" y="106299"/>
                  </a:moveTo>
                  <a:lnTo>
                    <a:pt x="133667" y="106299"/>
                  </a:lnTo>
                  <a:lnTo>
                    <a:pt x="132880" y="106299"/>
                  </a:lnTo>
                  <a:lnTo>
                    <a:pt x="106299" y="106299"/>
                  </a:lnTo>
                  <a:lnTo>
                    <a:pt x="106299" y="133667"/>
                  </a:lnTo>
                  <a:lnTo>
                    <a:pt x="132880" y="133667"/>
                  </a:lnTo>
                  <a:lnTo>
                    <a:pt x="133667" y="133667"/>
                  </a:lnTo>
                  <a:lnTo>
                    <a:pt x="160248" y="133667"/>
                  </a:lnTo>
                  <a:lnTo>
                    <a:pt x="160248" y="106299"/>
                  </a:lnTo>
                  <a:close/>
                </a:path>
                <a:path w="824865" h="133985">
                  <a:moveTo>
                    <a:pt x="346265" y="79717"/>
                  </a:moveTo>
                  <a:lnTo>
                    <a:pt x="319697" y="79717"/>
                  </a:lnTo>
                  <a:lnTo>
                    <a:pt x="319697" y="53949"/>
                  </a:lnTo>
                  <a:lnTo>
                    <a:pt x="319697" y="53149"/>
                  </a:lnTo>
                  <a:lnTo>
                    <a:pt x="319697" y="26581"/>
                  </a:lnTo>
                  <a:lnTo>
                    <a:pt x="293128" y="26581"/>
                  </a:lnTo>
                  <a:lnTo>
                    <a:pt x="293128" y="0"/>
                  </a:lnTo>
                  <a:lnTo>
                    <a:pt x="265760" y="0"/>
                  </a:lnTo>
                  <a:lnTo>
                    <a:pt x="265760" y="26581"/>
                  </a:lnTo>
                  <a:lnTo>
                    <a:pt x="239966" y="26581"/>
                  </a:lnTo>
                  <a:lnTo>
                    <a:pt x="239179" y="26581"/>
                  </a:lnTo>
                  <a:lnTo>
                    <a:pt x="213398" y="26581"/>
                  </a:lnTo>
                  <a:lnTo>
                    <a:pt x="212598" y="26581"/>
                  </a:lnTo>
                  <a:lnTo>
                    <a:pt x="186817" y="26581"/>
                  </a:lnTo>
                  <a:lnTo>
                    <a:pt x="186817" y="0"/>
                  </a:lnTo>
                  <a:lnTo>
                    <a:pt x="159448" y="0"/>
                  </a:lnTo>
                  <a:lnTo>
                    <a:pt x="159448" y="26581"/>
                  </a:lnTo>
                  <a:lnTo>
                    <a:pt x="133667" y="26581"/>
                  </a:lnTo>
                  <a:lnTo>
                    <a:pt x="133667" y="0"/>
                  </a:lnTo>
                  <a:lnTo>
                    <a:pt x="132880" y="0"/>
                  </a:lnTo>
                  <a:lnTo>
                    <a:pt x="132880" y="27368"/>
                  </a:lnTo>
                  <a:lnTo>
                    <a:pt x="132880" y="53149"/>
                  </a:lnTo>
                  <a:lnTo>
                    <a:pt x="107099" y="53149"/>
                  </a:lnTo>
                  <a:lnTo>
                    <a:pt x="107099" y="27368"/>
                  </a:lnTo>
                  <a:lnTo>
                    <a:pt x="132880" y="27368"/>
                  </a:lnTo>
                  <a:lnTo>
                    <a:pt x="132880" y="0"/>
                  </a:lnTo>
                  <a:lnTo>
                    <a:pt x="106299" y="0"/>
                  </a:lnTo>
                  <a:lnTo>
                    <a:pt x="106299" y="26581"/>
                  </a:lnTo>
                  <a:lnTo>
                    <a:pt x="79730" y="26581"/>
                  </a:lnTo>
                  <a:lnTo>
                    <a:pt x="79730" y="53149"/>
                  </a:lnTo>
                  <a:lnTo>
                    <a:pt x="53949" y="53149"/>
                  </a:lnTo>
                  <a:lnTo>
                    <a:pt x="53949" y="26581"/>
                  </a:lnTo>
                  <a:lnTo>
                    <a:pt x="26581" y="26581"/>
                  </a:lnTo>
                  <a:lnTo>
                    <a:pt x="26581" y="53149"/>
                  </a:lnTo>
                  <a:lnTo>
                    <a:pt x="26581" y="53949"/>
                  </a:lnTo>
                  <a:lnTo>
                    <a:pt x="26581" y="79717"/>
                  </a:lnTo>
                  <a:lnTo>
                    <a:pt x="0" y="79717"/>
                  </a:lnTo>
                  <a:lnTo>
                    <a:pt x="0" y="106299"/>
                  </a:lnTo>
                  <a:lnTo>
                    <a:pt x="0" y="107086"/>
                  </a:lnTo>
                  <a:lnTo>
                    <a:pt x="0" y="133667"/>
                  </a:lnTo>
                  <a:lnTo>
                    <a:pt x="27368" y="133667"/>
                  </a:lnTo>
                  <a:lnTo>
                    <a:pt x="27368" y="107086"/>
                  </a:lnTo>
                  <a:lnTo>
                    <a:pt x="27368" y="106299"/>
                  </a:lnTo>
                  <a:lnTo>
                    <a:pt x="27368" y="80518"/>
                  </a:lnTo>
                  <a:lnTo>
                    <a:pt x="53149" y="80518"/>
                  </a:lnTo>
                  <a:lnTo>
                    <a:pt x="212598" y="80518"/>
                  </a:lnTo>
                  <a:lnTo>
                    <a:pt x="212598" y="106299"/>
                  </a:lnTo>
                  <a:lnTo>
                    <a:pt x="186029" y="106299"/>
                  </a:lnTo>
                  <a:lnTo>
                    <a:pt x="186029" y="133667"/>
                  </a:lnTo>
                  <a:lnTo>
                    <a:pt x="213398" y="133667"/>
                  </a:lnTo>
                  <a:lnTo>
                    <a:pt x="213398" y="107086"/>
                  </a:lnTo>
                  <a:lnTo>
                    <a:pt x="239179" y="107086"/>
                  </a:lnTo>
                  <a:lnTo>
                    <a:pt x="239179" y="133667"/>
                  </a:lnTo>
                  <a:lnTo>
                    <a:pt x="266547" y="133667"/>
                  </a:lnTo>
                  <a:lnTo>
                    <a:pt x="266547" y="106299"/>
                  </a:lnTo>
                  <a:lnTo>
                    <a:pt x="239966" y="106299"/>
                  </a:lnTo>
                  <a:lnTo>
                    <a:pt x="239966" y="80518"/>
                  </a:lnTo>
                  <a:lnTo>
                    <a:pt x="266547" y="80518"/>
                  </a:lnTo>
                  <a:lnTo>
                    <a:pt x="266547" y="53949"/>
                  </a:lnTo>
                  <a:lnTo>
                    <a:pt x="292328" y="53949"/>
                  </a:lnTo>
                  <a:lnTo>
                    <a:pt x="292328" y="79717"/>
                  </a:lnTo>
                  <a:lnTo>
                    <a:pt x="292328" y="80518"/>
                  </a:lnTo>
                  <a:lnTo>
                    <a:pt x="292328" y="107086"/>
                  </a:lnTo>
                  <a:lnTo>
                    <a:pt x="318897" y="107086"/>
                  </a:lnTo>
                  <a:lnTo>
                    <a:pt x="319697" y="107086"/>
                  </a:lnTo>
                  <a:lnTo>
                    <a:pt x="346265" y="107086"/>
                  </a:lnTo>
                  <a:lnTo>
                    <a:pt x="346265" y="79717"/>
                  </a:lnTo>
                  <a:close/>
                </a:path>
                <a:path w="824865" h="133985">
                  <a:moveTo>
                    <a:pt x="372846" y="0"/>
                  </a:moveTo>
                  <a:lnTo>
                    <a:pt x="345478" y="0"/>
                  </a:lnTo>
                  <a:lnTo>
                    <a:pt x="345478" y="27368"/>
                  </a:lnTo>
                  <a:lnTo>
                    <a:pt x="372846" y="27368"/>
                  </a:lnTo>
                  <a:lnTo>
                    <a:pt x="372846" y="0"/>
                  </a:lnTo>
                  <a:close/>
                </a:path>
                <a:path w="824865" h="133985">
                  <a:moveTo>
                    <a:pt x="824611" y="0"/>
                  </a:moveTo>
                  <a:lnTo>
                    <a:pt x="797242" y="0"/>
                  </a:lnTo>
                  <a:lnTo>
                    <a:pt x="797242" y="26581"/>
                  </a:lnTo>
                  <a:lnTo>
                    <a:pt x="797242" y="27368"/>
                  </a:lnTo>
                  <a:lnTo>
                    <a:pt x="797242" y="53149"/>
                  </a:lnTo>
                  <a:lnTo>
                    <a:pt x="771461" y="53149"/>
                  </a:lnTo>
                  <a:lnTo>
                    <a:pt x="771461" y="26581"/>
                  </a:lnTo>
                  <a:lnTo>
                    <a:pt x="744893" y="26581"/>
                  </a:lnTo>
                  <a:lnTo>
                    <a:pt x="744093" y="26581"/>
                  </a:lnTo>
                  <a:lnTo>
                    <a:pt x="744093" y="53949"/>
                  </a:lnTo>
                  <a:lnTo>
                    <a:pt x="744093" y="79717"/>
                  </a:lnTo>
                  <a:lnTo>
                    <a:pt x="718312" y="79717"/>
                  </a:lnTo>
                  <a:lnTo>
                    <a:pt x="718312" y="53949"/>
                  </a:lnTo>
                  <a:lnTo>
                    <a:pt x="744093" y="53949"/>
                  </a:lnTo>
                  <a:lnTo>
                    <a:pt x="744093" y="26581"/>
                  </a:lnTo>
                  <a:lnTo>
                    <a:pt x="718312" y="26581"/>
                  </a:lnTo>
                  <a:lnTo>
                    <a:pt x="718312" y="0"/>
                  </a:lnTo>
                  <a:lnTo>
                    <a:pt x="717524" y="0"/>
                  </a:lnTo>
                  <a:lnTo>
                    <a:pt x="717524" y="27368"/>
                  </a:lnTo>
                  <a:lnTo>
                    <a:pt x="717524" y="53149"/>
                  </a:lnTo>
                  <a:lnTo>
                    <a:pt x="691743" y="53149"/>
                  </a:lnTo>
                  <a:lnTo>
                    <a:pt x="691743" y="27368"/>
                  </a:lnTo>
                  <a:lnTo>
                    <a:pt x="717524" y="27368"/>
                  </a:lnTo>
                  <a:lnTo>
                    <a:pt x="717524" y="0"/>
                  </a:lnTo>
                  <a:lnTo>
                    <a:pt x="691743" y="0"/>
                  </a:lnTo>
                  <a:lnTo>
                    <a:pt x="690943" y="0"/>
                  </a:lnTo>
                  <a:lnTo>
                    <a:pt x="664375" y="0"/>
                  </a:lnTo>
                  <a:lnTo>
                    <a:pt x="664375" y="26581"/>
                  </a:lnTo>
                  <a:lnTo>
                    <a:pt x="638594" y="26581"/>
                  </a:lnTo>
                  <a:lnTo>
                    <a:pt x="638594" y="0"/>
                  </a:lnTo>
                  <a:lnTo>
                    <a:pt x="612013" y="0"/>
                  </a:lnTo>
                  <a:lnTo>
                    <a:pt x="531495" y="0"/>
                  </a:lnTo>
                  <a:lnTo>
                    <a:pt x="531495" y="26581"/>
                  </a:lnTo>
                  <a:lnTo>
                    <a:pt x="531495" y="27368"/>
                  </a:lnTo>
                  <a:lnTo>
                    <a:pt x="531495" y="53149"/>
                  </a:lnTo>
                  <a:lnTo>
                    <a:pt x="505714" y="53149"/>
                  </a:lnTo>
                  <a:lnTo>
                    <a:pt x="505714" y="26581"/>
                  </a:lnTo>
                  <a:lnTo>
                    <a:pt x="479145" y="26581"/>
                  </a:lnTo>
                  <a:lnTo>
                    <a:pt x="478345" y="26581"/>
                  </a:lnTo>
                  <a:lnTo>
                    <a:pt x="452564" y="26581"/>
                  </a:lnTo>
                  <a:lnTo>
                    <a:pt x="452564" y="0"/>
                  </a:lnTo>
                  <a:lnTo>
                    <a:pt x="425196" y="0"/>
                  </a:lnTo>
                  <a:lnTo>
                    <a:pt x="425196" y="26581"/>
                  </a:lnTo>
                  <a:lnTo>
                    <a:pt x="398627" y="26581"/>
                  </a:lnTo>
                  <a:lnTo>
                    <a:pt x="398627" y="53149"/>
                  </a:lnTo>
                  <a:lnTo>
                    <a:pt x="372046" y="53149"/>
                  </a:lnTo>
                  <a:lnTo>
                    <a:pt x="372046" y="80518"/>
                  </a:lnTo>
                  <a:lnTo>
                    <a:pt x="399415" y="80518"/>
                  </a:lnTo>
                  <a:lnTo>
                    <a:pt x="399415" y="53949"/>
                  </a:lnTo>
                  <a:lnTo>
                    <a:pt x="425196" y="53949"/>
                  </a:lnTo>
                  <a:lnTo>
                    <a:pt x="425196" y="80518"/>
                  </a:lnTo>
                  <a:lnTo>
                    <a:pt x="451777" y="80518"/>
                  </a:lnTo>
                  <a:lnTo>
                    <a:pt x="451777" y="107086"/>
                  </a:lnTo>
                  <a:lnTo>
                    <a:pt x="479145" y="107086"/>
                  </a:lnTo>
                  <a:lnTo>
                    <a:pt x="479145" y="79717"/>
                  </a:lnTo>
                  <a:lnTo>
                    <a:pt x="452564" y="79717"/>
                  </a:lnTo>
                  <a:lnTo>
                    <a:pt x="452564" y="53949"/>
                  </a:lnTo>
                  <a:lnTo>
                    <a:pt x="478345" y="53949"/>
                  </a:lnTo>
                  <a:lnTo>
                    <a:pt x="479145" y="53949"/>
                  </a:lnTo>
                  <a:lnTo>
                    <a:pt x="504926" y="53949"/>
                  </a:lnTo>
                  <a:lnTo>
                    <a:pt x="504926" y="79717"/>
                  </a:lnTo>
                  <a:lnTo>
                    <a:pt x="504926" y="80518"/>
                  </a:lnTo>
                  <a:lnTo>
                    <a:pt x="504926" y="107086"/>
                  </a:lnTo>
                  <a:lnTo>
                    <a:pt x="531495" y="107086"/>
                  </a:lnTo>
                  <a:lnTo>
                    <a:pt x="532295" y="107086"/>
                  </a:lnTo>
                  <a:lnTo>
                    <a:pt x="558076" y="107086"/>
                  </a:lnTo>
                  <a:lnTo>
                    <a:pt x="558863" y="107086"/>
                  </a:lnTo>
                  <a:lnTo>
                    <a:pt x="585444" y="107086"/>
                  </a:lnTo>
                  <a:lnTo>
                    <a:pt x="585444" y="79717"/>
                  </a:lnTo>
                  <a:lnTo>
                    <a:pt x="558863" y="79717"/>
                  </a:lnTo>
                  <a:lnTo>
                    <a:pt x="558076" y="79717"/>
                  </a:lnTo>
                  <a:lnTo>
                    <a:pt x="532295" y="79717"/>
                  </a:lnTo>
                  <a:lnTo>
                    <a:pt x="532295" y="53949"/>
                  </a:lnTo>
                  <a:lnTo>
                    <a:pt x="611225" y="53949"/>
                  </a:lnTo>
                  <a:lnTo>
                    <a:pt x="611225" y="80518"/>
                  </a:lnTo>
                  <a:lnTo>
                    <a:pt x="638594" y="80518"/>
                  </a:lnTo>
                  <a:lnTo>
                    <a:pt x="638594" y="53949"/>
                  </a:lnTo>
                  <a:lnTo>
                    <a:pt x="664375" y="53949"/>
                  </a:lnTo>
                  <a:lnTo>
                    <a:pt x="664375" y="79717"/>
                  </a:lnTo>
                  <a:lnTo>
                    <a:pt x="664375" y="80518"/>
                  </a:lnTo>
                  <a:lnTo>
                    <a:pt x="664375" y="107086"/>
                  </a:lnTo>
                  <a:lnTo>
                    <a:pt x="690943" y="107086"/>
                  </a:lnTo>
                  <a:lnTo>
                    <a:pt x="824611" y="107086"/>
                  </a:lnTo>
                  <a:lnTo>
                    <a:pt x="824611" y="79717"/>
                  </a:lnTo>
                  <a:lnTo>
                    <a:pt x="798042" y="79717"/>
                  </a:lnTo>
                  <a:lnTo>
                    <a:pt x="798042" y="53949"/>
                  </a:lnTo>
                  <a:lnTo>
                    <a:pt x="824611" y="53949"/>
                  </a:lnTo>
                  <a:lnTo>
                    <a:pt x="824611" y="27368"/>
                  </a:lnTo>
                  <a:lnTo>
                    <a:pt x="824611" y="26581"/>
                  </a:lnTo>
                  <a:lnTo>
                    <a:pt x="82461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297662" y="4526495"/>
              <a:ext cx="878205" cy="133985"/>
            </a:xfrm>
            <a:custGeom>
              <a:avLst/>
              <a:gdLst/>
              <a:ahLst/>
              <a:cxnLst/>
              <a:rect l="l" t="t" r="r" b="b"/>
              <a:pathLst>
                <a:path w="878205" h="133985">
                  <a:moveTo>
                    <a:pt x="53949" y="26581"/>
                  </a:moveTo>
                  <a:lnTo>
                    <a:pt x="27368" y="26581"/>
                  </a:lnTo>
                  <a:lnTo>
                    <a:pt x="26581" y="26581"/>
                  </a:lnTo>
                  <a:lnTo>
                    <a:pt x="0" y="26581"/>
                  </a:lnTo>
                  <a:lnTo>
                    <a:pt x="0" y="53162"/>
                  </a:lnTo>
                  <a:lnTo>
                    <a:pt x="0" y="133667"/>
                  </a:lnTo>
                  <a:lnTo>
                    <a:pt x="27368" y="133667"/>
                  </a:lnTo>
                  <a:lnTo>
                    <a:pt x="27368" y="53949"/>
                  </a:lnTo>
                  <a:lnTo>
                    <a:pt x="53949" y="53949"/>
                  </a:lnTo>
                  <a:lnTo>
                    <a:pt x="53949" y="26581"/>
                  </a:lnTo>
                  <a:close/>
                </a:path>
                <a:path w="878205" h="133985">
                  <a:moveTo>
                    <a:pt x="107099" y="26581"/>
                  </a:moveTo>
                  <a:lnTo>
                    <a:pt x="79730" y="26581"/>
                  </a:lnTo>
                  <a:lnTo>
                    <a:pt x="79730" y="53949"/>
                  </a:lnTo>
                  <a:lnTo>
                    <a:pt x="107099" y="53949"/>
                  </a:lnTo>
                  <a:lnTo>
                    <a:pt x="107099" y="26581"/>
                  </a:lnTo>
                  <a:close/>
                </a:path>
                <a:path w="878205" h="133985">
                  <a:moveTo>
                    <a:pt x="186817" y="106299"/>
                  </a:moveTo>
                  <a:lnTo>
                    <a:pt x="160248" y="106299"/>
                  </a:lnTo>
                  <a:lnTo>
                    <a:pt x="159448" y="106299"/>
                  </a:lnTo>
                  <a:lnTo>
                    <a:pt x="133667" y="106299"/>
                  </a:lnTo>
                  <a:lnTo>
                    <a:pt x="133667" y="79717"/>
                  </a:lnTo>
                  <a:lnTo>
                    <a:pt x="53149" y="79717"/>
                  </a:lnTo>
                  <a:lnTo>
                    <a:pt x="53149" y="106299"/>
                  </a:lnTo>
                  <a:lnTo>
                    <a:pt x="53149" y="107099"/>
                  </a:lnTo>
                  <a:lnTo>
                    <a:pt x="53149" y="133667"/>
                  </a:lnTo>
                  <a:lnTo>
                    <a:pt x="80518" y="133667"/>
                  </a:lnTo>
                  <a:lnTo>
                    <a:pt x="80518" y="107099"/>
                  </a:lnTo>
                  <a:lnTo>
                    <a:pt x="106299" y="107099"/>
                  </a:lnTo>
                  <a:lnTo>
                    <a:pt x="106299" y="133667"/>
                  </a:lnTo>
                  <a:lnTo>
                    <a:pt x="132880" y="133667"/>
                  </a:lnTo>
                  <a:lnTo>
                    <a:pt x="133667" y="133667"/>
                  </a:lnTo>
                  <a:lnTo>
                    <a:pt x="159448" y="133667"/>
                  </a:lnTo>
                  <a:lnTo>
                    <a:pt x="160248" y="133667"/>
                  </a:lnTo>
                  <a:lnTo>
                    <a:pt x="186817" y="133667"/>
                  </a:lnTo>
                  <a:lnTo>
                    <a:pt x="186817" y="106299"/>
                  </a:lnTo>
                  <a:close/>
                </a:path>
                <a:path w="878205" h="133985">
                  <a:moveTo>
                    <a:pt x="293116" y="106299"/>
                  </a:moveTo>
                  <a:lnTo>
                    <a:pt x="266547" y="106299"/>
                  </a:lnTo>
                  <a:lnTo>
                    <a:pt x="266547" y="79717"/>
                  </a:lnTo>
                  <a:lnTo>
                    <a:pt x="239966" y="79717"/>
                  </a:lnTo>
                  <a:lnTo>
                    <a:pt x="239966" y="53949"/>
                  </a:lnTo>
                  <a:lnTo>
                    <a:pt x="266547" y="53949"/>
                  </a:lnTo>
                  <a:lnTo>
                    <a:pt x="266547" y="26581"/>
                  </a:lnTo>
                  <a:lnTo>
                    <a:pt x="239179" y="26581"/>
                  </a:lnTo>
                  <a:lnTo>
                    <a:pt x="239179" y="53162"/>
                  </a:lnTo>
                  <a:lnTo>
                    <a:pt x="213398" y="53162"/>
                  </a:lnTo>
                  <a:lnTo>
                    <a:pt x="213398" y="26581"/>
                  </a:lnTo>
                  <a:lnTo>
                    <a:pt x="186029" y="26581"/>
                  </a:lnTo>
                  <a:lnTo>
                    <a:pt x="186029" y="53162"/>
                  </a:lnTo>
                  <a:lnTo>
                    <a:pt x="160248" y="53162"/>
                  </a:lnTo>
                  <a:lnTo>
                    <a:pt x="160248" y="26581"/>
                  </a:lnTo>
                  <a:lnTo>
                    <a:pt x="132880" y="26581"/>
                  </a:lnTo>
                  <a:lnTo>
                    <a:pt x="132880" y="53949"/>
                  </a:lnTo>
                  <a:lnTo>
                    <a:pt x="159448" y="53949"/>
                  </a:lnTo>
                  <a:lnTo>
                    <a:pt x="159448" y="80530"/>
                  </a:lnTo>
                  <a:lnTo>
                    <a:pt x="186817" y="80530"/>
                  </a:lnTo>
                  <a:lnTo>
                    <a:pt x="186817" y="53949"/>
                  </a:lnTo>
                  <a:lnTo>
                    <a:pt x="212598" y="53949"/>
                  </a:lnTo>
                  <a:lnTo>
                    <a:pt x="212598" y="80530"/>
                  </a:lnTo>
                  <a:lnTo>
                    <a:pt x="239179" y="80530"/>
                  </a:lnTo>
                  <a:lnTo>
                    <a:pt x="239179" y="106299"/>
                  </a:lnTo>
                  <a:lnTo>
                    <a:pt x="239179" y="107099"/>
                  </a:lnTo>
                  <a:lnTo>
                    <a:pt x="239179" y="133667"/>
                  </a:lnTo>
                  <a:lnTo>
                    <a:pt x="265747" y="133667"/>
                  </a:lnTo>
                  <a:lnTo>
                    <a:pt x="266547" y="133667"/>
                  </a:lnTo>
                  <a:lnTo>
                    <a:pt x="293116" y="133667"/>
                  </a:lnTo>
                  <a:lnTo>
                    <a:pt x="293116" y="106299"/>
                  </a:lnTo>
                  <a:close/>
                </a:path>
                <a:path w="878205" h="133985">
                  <a:moveTo>
                    <a:pt x="372846" y="106299"/>
                  </a:moveTo>
                  <a:lnTo>
                    <a:pt x="346278" y="106299"/>
                  </a:lnTo>
                  <a:lnTo>
                    <a:pt x="345478" y="106299"/>
                  </a:lnTo>
                  <a:lnTo>
                    <a:pt x="318909" y="106299"/>
                  </a:lnTo>
                  <a:lnTo>
                    <a:pt x="318909" y="133667"/>
                  </a:lnTo>
                  <a:lnTo>
                    <a:pt x="345478" y="133667"/>
                  </a:lnTo>
                  <a:lnTo>
                    <a:pt x="346278" y="133667"/>
                  </a:lnTo>
                  <a:lnTo>
                    <a:pt x="372846" y="133667"/>
                  </a:lnTo>
                  <a:lnTo>
                    <a:pt x="372846" y="106299"/>
                  </a:lnTo>
                  <a:close/>
                </a:path>
                <a:path w="878205" h="133985">
                  <a:moveTo>
                    <a:pt x="399415" y="26581"/>
                  </a:moveTo>
                  <a:lnTo>
                    <a:pt x="372846" y="26581"/>
                  </a:lnTo>
                  <a:lnTo>
                    <a:pt x="372846" y="0"/>
                  </a:lnTo>
                  <a:lnTo>
                    <a:pt x="345478" y="0"/>
                  </a:lnTo>
                  <a:lnTo>
                    <a:pt x="345478" y="26581"/>
                  </a:lnTo>
                  <a:lnTo>
                    <a:pt x="319697" y="26581"/>
                  </a:lnTo>
                  <a:lnTo>
                    <a:pt x="319697" y="0"/>
                  </a:lnTo>
                  <a:lnTo>
                    <a:pt x="292328" y="0"/>
                  </a:lnTo>
                  <a:lnTo>
                    <a:pt x="292328" y="27368"/>
                  </a:lnTo>
                  <a:lnTo>
                    <a:pt x="318909" y="27368"/>
                  </a:lnTo>
                  <a:lnTo>
                    <a:pt x="318909" y="53949"/>
                  </a:lnTo>
                  <a:lnTo>
                    <a:pt x="345478" y="53949"/>
                  </a:lnTo>
                  <a:lnTo>
                    <a:pt x="345478" y="80530"/>
                  </a:lnTo>
                  <a:lnTo>
                    <a:pt x="372846" y="80530"/>
                  </a:lnTo>
                  <a:lnTo>
                    <a:pt x="372846" y="53949"/>
                  </a:lnTo>
                  <a:lnTo>
                    <a:pt x="399415" y="53949"/>
                  </a:lnTo>
                  <a:lnTo>
                    <a:pt x="399415" y="26581"/>
                  </a:lnTo>
                  <a:close/>
                </a:path>
                <a:path w="878205" h="133985">
                  <a:moveTo>
                    <a:pt x="425996" y="79717"/>
                  </a:moveTo>
                  <a:lnTo>
                    <a:pt x="398627" y="79717"/>
                  </a:lnTo>
                  <a:lnTo>
                    <a:pt x="398627" y="107099"/>
                  </a:lnTo>
                  <a:lnTo>
                    <a:pt x="425996" y="107099"/>
                  </a:lnTo>
                  <a:lnTo>
                    <a:pt x="425996" y="79717"/>
                  </a:lnTo>
                  <a:close/>
                </a:path>
                <a:path w="878205" h="133985">
                  <a:moveTo>
                    <a:pt x="877760" y="0"/>
                  </a:moveTo>
                  <a:lnTo>
                    <a:pt x="851192" y="0"/>
                  </a:lnTo>
                  <a:lnTo>
                    <a:pt x="850392" y="0"/>
                  </a:lnTo>
                  <a:lnTo>
                    <a:pt x="823823" y="0"/>
                  </a:lnTo>
                  <a:lnTo>
                    <a:pt x="823823" y="27368"/>
                  </a:lnTo>
                  <a:lnTo>
                    <a:pt x="850392" y="27368"/>
                  </a:lnTo>
                  <a:lnTo>
                    <a:pt x="850392" y="53162"/>
                  </a:lnTo>
                  <a:lnTo>
                    <a:pt x="824611" y="53162"/>
                  </a:lnTo>
                  <a:lnTo>
                    <a:pt x="823823" y="53162"/>
                  </a:lnTo>
                  <a:lnTo>
                    <a:pt x="798042" y="53162"/>
                  </a:lnTo>
                  <a:lnTo>
                    <a:pt x="797242" y="53162"/>
                  </a:lnTo>
                  <a:lnTo>
                    <a:pt x="771461" y="53162"/>
                  </a:lnTo>
                  <a:lnTo>
                    <a:pt x="770674" y="53162"/>
                  </a:lnTo>
                  <a:lnTo>
                    <a:pt x="770674" y="80530"/>
                  </a:lnTo>
                  <a:lnTo>
                    <a:pt x="770674" y="106299"/>
                  </a:lnTo>
                  <a:lnTo>
                    <a:pt x="744893" y="106299"/>
                  </a:lnTo>
                  <a:lnTo>
                    <a:pt x="744093" y="106299"/>
                  </a:lnTo>
                  <a:lnTo>
                    <a:pt x="718312" y="106299"/>
                  </a:lnTo>
                  <a:lnTo>
                    <a:pt x="718312" y="80530"/>
                  </a:lnTo>
                  <a:lnTo>
                    <a:pt x="744093" y="80530"/>
                  </a:lnTo>
                  <a:lnTo>
                    <a:pt x="744893" y="80530"/>
                  </a:lnTo>
                  <a:lnTo>
                    <a:pt x="770674" y="80530"/>
                  </a:lnTo>
                  <a:lnTo>
                    <a:pt x="770674" y="53162"/>
                  </a:lnTo>
                  <a:lnTo>
                    <a:pt x="744893" y="53162"/>
                  </a:lnTo>
                  <a:lnTo>
                    <a:pt x="744093" y="53162"/>
                  </a:lnTo>
                  <a:lnTo>
                    <a:pt x="718312" y="53162"/>
                  </a:lnTo>
                  <a:lnTo>
                    <a:pt x="718312" y="27368"/>
                  </a:lnTo>
                  <a:lnTo>
                    <a:pt x="744093" y="27368"/>
                  </a:lnTo>
                  <a:lnTo>
                    <a:pt x="744893" y="27368"/>
                  </a:lnTo>
                  <a:lnTo>
                    <a:pt x="770674" y="27368"/>
                  </a:lnTo>
                  <a:lnTo>
                    <a:pt x="771461" y="27368"/>
                  </a:lnTo>
                  <a:lnTo>
                    <a:pt x="798042" y="27368"/>
                  </a:lnTo>
                  <a:lnTo>
                    <a:pt x="798042" y="0"/>
                  </a:lnTo>
                  <a:lnTo>
                    <a:pt x="717524" y="0"/>
                  </a:lnTo>
                  <a:lnTo>
                    <a:pt x="717524" y="26581"/>
                  </a:lnTo>
                  <a:lnTo>
                    <a:pt x="717524" y="53949"/>
                  </a:lnTo>
                  <a:lnTo>
                    <a:pt x="717524" y="79717"/>
                  </a:lnTo>
                  <a:lnTo>
                    <a:pt x="691743" y="79717"/>
                  </a:lnTo>
                  <a:lnTo>
                    <a:pt x="691743" y="53949"/>
                  </a:lnTo>
                  <a:lnTo>
                    <a:pt x="717524" y="53949"/>
                  </a:lnTo>
                  <a:lnTo>
                    <a:pt x="717524" y="26581"/>
                  </a:lnTo>
                  <a:lnTo>
                    <a:pt x="691743" y="26581"/>
                  </a:lnTo>
                  <a:lnTo>
                    <a:pt x="691743" y="0"/>
                  </a:lnTo>
                  <a:lnTo>
                    <a:pt x="664375" y="0"/>
                  </a:lnTo>
                  <a:lnTo>
                    <a:pt x="664375" y="27368"/>
                  </a:lnTo>
                  <a:lnTo>
                    <a:pt x="690943" y="27368"/>
                  </a:lnTo>
                  <a:lnTo>
                    <a:pt x="690943" y="53162"/>
                  </a:lnTo>
                  <a:lnTo>
                    <a:pt x="665162" y="53162"/>
                  </a:lnTo>
                  <a:lnTo>
                    <a:pt x="664375" y="53162"/>
                  </a:lnTo>
                  <a:lnTo>
                    <a:pt x="637794" y="53162"/>
                  </a:lnTo>
                  <a:lnTo>
                    <a:pt x="637794" y="79717"/>
                  </a:lnTo>
                  <a:lnTo>
                    <a:pt x="612013" y="79717"/>
                  </a:lnTo>
                  <a:lnTo>
                    <a:pt x="612013" y="53162"/>
                  </a:lnTo>
                  <a:lnTo>
                    <a:pt x="611225" y="53162"/>
                  </a:lnTo>
                  <a:lnTo>
                    <a:pt x="611225" y="80530"/>
                  </a:lnTo>
                  <a:lnTo>
                    <a:pt x="611225" y="106299"/>
                  </a:lnTo>
                  <a:lnTo>
                    <a:pt x="585444" y="106299"/>
                  </a:lnTo>
                  <a:lnTo>
                    <a:pt x="585444" y="80530"/>
                  </a:lnTo>
                  <a:lnTo>
                    <a:pt x="611225" y="80530"/>
                  </a:lnTo>
                  <a:lnTo>
                    <a:pt x="611225" y="53162"/>
                  </a:lnTo>
                  <a:lnTo>
                    <a:pt x="585444" y="53162"/>
                  </a:lnTo>
                  <a:lnTo>
                    <a:pt x="585444" y="27368"/>
                  </a:lnTo>
                  <a:lnTo>
                    <a:pt x="612013" y="27368"/>
                  </a:lnTo>
                  <a:lnTo>
                    <a:pt x="612013" y="0"/>
                  </a:lnTo>
                  <a:lnTo>
                    <a:pt x="584644" y="0"/>
                  </a:lnTo>
                  <a:lnTo>
                    <a:pt x="584644" y="26581"/>
                  </a:lnTo>
                  <a:lnTo>
                    <a:pt x="558863" y="26581"/>
                  </a:lnTo>
                  <a:lnTo>
                    <a:pt x="558863" y="0"/>
                  </a:lnTo>
                  <a:lnTo>
                    <a:pt x="558076" y="0"/>
                  </a:lnTo>
                  <a:lnTo>
                    <a:pt x="558076" y="27368"/>
                  </a:lnTo>
                  <a:lnTo>
                    <a:pt x="558076" y="53162"/>
                  </a:lnTo>
                  <a:lnTo>
                    <a:pt x="532295" y="53162"/>
                  </a:lnTo>
                  <a:lnTo>
                    <a:pt x="532295" y="27368"/>
                  </a:lnTo>
                  <a:lnTo>
                    <a:pt x="558076" y="27368"/>
                  </a:lnTo>
                  <a:lnTo>
                    <a:pt x="558076" y="0"/>
                  </a:lnTo>
                  <a:lnTo>
                    <a:pt x="531495" y="0"/>
                  </a:lnTo>
                  <a:lnTo>
                    <a:pt x="531495" y="26581"/>
                  </a:lnTo>
                  <a:lnTo>
                    <a:pt x="505714" y="26581"/>
                  </a:lnTo>
                  <a:lnTo>
                    <a:pt x="505714" y="0"/>
                  </a:lnTo>
                  <a:lnTo>
                    <a:pt x="478345" y="0"/>
                  </a:lnTo>
                  <a:lnTo>
                    <a:pt x="478345" y="26581"/>
                  </a:lnTo>
                  <a:lnTo>
                    <a:pt x="452564" y="26581"/>
                  </a:lnTo>
                  <a:lnTo>
                    <a:pt x="452564" y="0"/>
                  </a:lnTo>
                  <a:lnTo>
                    <a:pt x="425196" y="0"/>
                  </a:lnTo>
                  <a:lnTo>
                    <a:pt x="425196" y="27368"/>
                  </a:lnTo>
                  <a:lnTo>
                    <a:pt x="451777" y="27368"/>
                  </a:lnTo>
                  <a:lnTo>
                    <a:pt x="451777" y="53949"/>
                  </a:lnTo>
                  <a:lnTo>
                    <a:pt x="479145" y="53949"/>
                  </a:lnTo>
                  <a:lnTo>
                    <a:pt x="479145" y="27368"/>
                  </a:lnTo>
                  <a:lnTo>
                    <a:pt x="504926" y="27368"/>
                  </a:lnTo>
                  <a:lnTo>
                    <a:pt x="504926" y="53949"/>
                  </a:lnTo>
                  <a:lnTo>
                    <a:pt x="531495" y="53949"/>
                  </a:lnTo>
                  <a:lnTo>
                    <a:pt x="531495" y="80530"/>
                  </a:lnTo>
                  <a:lnTo>
                    <a:pt x="558076" y="80530"/>
                  </a:lnTo>
                  <a:lnTo>
                    <a:pt x="558076" y="106299"/>
                  </a:lnTo>
                  <a:lnTo>
                    <a:pt x="532295" y="106299"/>
                  </a:lnTo>
                  <a:lnTo>
                    <a:pt x="531495" y="106299"/>
                  </a:lnTo>
                  <a:lnTo>
                    <a:pt x="504926" y="106299"/>
                  </a:lnTo>
                  <a:lnTo>
                    <a:pt x="504926" y="133667"/>
                  </a:lnTo>
                  <a:lnTo>
                    <a:pt x="531495" y="133667"/>
                  </a:lnTo>
                  <a:lnTo>
                    <a:pt x="532295" y="133667"/>
                  </a:lnTo>
                  <a:lnTo>
                    <a:pt x="558863" y="133667"/>
                  </a:lnTo>
                  <a:lnTo>
                    <a:pt x="558863" y="107099"/>
                  </a:lnTo>
                  <a:lnTo>
                    <a:pt x="584644" y="107099"/>
                  </a:lnTo>
                  <a:lnTo>
                    <a:pt x="584644" y="133667"/>
                  </a:lnTo>
                  <a:lnTo>
                    <a:pt x="612013" y="133667"/>
                  </a:lnTo>
                  <a:lnTo>
                    <a:pt x="612013" y="107099"/>
                  </a:lnTo>
                  <a:lnTo>
                    <a:pt x="637794" y="107099"/>
                  </a:lnTo>
                  <a:lnTo>
                    <a:pt x="637794" y="133667"/>
                  </a:lnTo>
                  <a:lnTo>
                    <a:pt x="664375" y="133667"/>
                  </a:lnTo>
                  <a:lnTo>
                    <a:pt x="665162" y="133667"/>
                  </a:lnTo>
                  <a:lnTo>
                    <a:pt x="771461" y="133667"/>
                  </a:lnTo>
                  <a:lnTo>
                    <a:pt x="771461" y="107099"/>
                  </a:lnTo>
                  <a:lnTo>
                    <a:pt x="797242" y="107099"/>
                  </a:lnTo>
                  <a:lnTo>
                    <a:pt x="798042" y="107099"/>
                  </a:lnTo>
                  <a:lnTo>
                    <a:pt x="823823" y="107099"/>
                  </a:lnTo>
                  <a:lnTo>
                    <a:pt x="823823" y="133667"/>
                  </a:lnTo>
                  <a:lnTo>
                    <a:pt x="851192" y="133667"/>
                  </a:lnTo>
                  <a:lnTo>
                    <a:pt x="851192" y="106299"/>
                  </a:lnTo>
                  <a:lnTo>
                    <a:pt x="824611" y="106299"/>
                  </a:lnTo>
                  <a:lnTo>
                    <a:pt x="824611" y="80530"/>
                  </a:lnTo>
                  <a:lnTo>
                    <a:pt x="851192" y="80530"/>
                  </a:lnTo>
                  <a:lnTo>
                    <a:pt x="851192" y="53949"/>
                  </a:lnTo>
                  <a:lnTo>
                    <a:pt x="877760" y="53949"/>
                  </a:lnTo>
                  <a:lnTo>
                    <a:pt x="877760" y="27368"/>
                  </a:lnTo>
                  <a:lnTo>
                    <a:pt x="877760" y="26581"/>
                  </a:lnTo>
                  <a:lnTo>
                    <a:pt x="877760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510260" y="4632794"/>
              <a:ext cx="665480" cy="160655"/>
            </a:xfrm>
            <a:custGeom>
              <a:avLst/>
              <a:gdLst/>
              <a:ahLst/>
              <a:cxnLst/>
              <a:rect l="l" t="t" r="r" b="b"/>
              <a:pathLst>
                <a:path w="665480" h="160654">
                  <a:moveTo>
                    <a:pt x="213398" y="79717"/>
                  </a:moveTo>
                  <a:lnTo>
                    <a:pt x="186817" y="79717"/>
                  </a:lnTo>
                  <a:lnTo>
                    <a:pt x="186817" y="53162"/>
                  </a:lnTo>
                  <a:lnTo>
                    <a:pt x="186029" y="53162"/>
                  </a:lnTo>
                  <a:lnTo>
                    <a:pt x="186029" y="80530"/>
                  </a:lnTo>
                  <a:lnTo>
                    <a:pt x="186029" y="106299"/>
                  </a:lnTo>
                  <a:lnTo>
                    <a:pt x="160248" y="106299"/>
                  </a:lnTo>
                  <a:lnTo>
                    <a:pt x="160248" y="80530"/>
                  </a:lnTo>
                  <a:lnTo>
                    <a:pt x="186029" y="80530"/>
                  </a:lnTo>
                  <a:lnTo>
                    <a:pt x="186029" y="53162"/>
                  </a:lnTo>
                  <a:lnTo>
                    <a:pt x="160248" y="53162"/>
                  </a:lnTo>
                  <a:lnTo>
                    <a:pt x="159448" y="53162"/>
                  </a:lnTo>
                  <a:lnTo>
                    <a:pt x="159448" y="107086"/>
                  </a:lnTo>
                  <a:lnTo>
                    <a:pt x="159448" y="132880"/>
                  </a:lnTo>
                  <a:lnTo>
                    <a:pt x="133680" y="132880"/>
                  </a:lnTo>
                  <a:lnTo>
                    <a:pt x="132880" y="132880"/>
                  </a:lnTo>
                  <a:lnTo>
                    <a:pt x="107099" y="132880"/>
                  </a:lnTo>
                  <a:lnTo>
                    <a:pt x="107099" y="107086"/>
                  </a:lnTo>
                  <a:lnTo>
                    <a:pt x="132880" y="107086"/>
                  </a:lnTo>
                  <a:lnTo>
                    <a:pt x="133680" y="107086"/>
                  </a:lnTo>
                  <a:lnTo>
                    <a:pt x="159448" y="107086"/>
                  </a:lnTo>
                  <a:lnTo>
                    <a:pt x="159448" y="53162"/>
                  </a:lnTo>
                  <a:lnTo>
                    <a:pt x="133680" y="53162"/>
                  </a:lnTo>
                  <a:lnTo>
                    <a:pt x="132880" y="53162"/>
                  </a:lnTo>
                  <a:lnTo>
                    <a:pt x="107099" y="53162"/>
                  </a:lnTo>
                  <a:lnTo>
                    <a:pt x="106311" y="53162"/>
                  </a:lnTo>
                  <a:lnTo>
                    <a:pt x="80518" y="53162"/>
                  </a:lnTo>
                  <a:lnTo>
                    <a:pt x="80518" y="26581"/>
                  </a:lnTo>
                  <a:lnTo>
                    <a:pt x="53949" y="26581"/>
                  </a:lnTo>
                  <a:lnTo>
                    <a:pt x="53149" y="26581"/>
                  </a:lnTo>
                  <a:lnTo>
                    <a:pt x="53149" y="53962"/>
                  </a:lnTo>
                  <a:lnTo>
                    <a:pt x="53149" y="79717"/>
                  </a:lnTo>
                  <a:lnTo>
                    <a:pt x="27368" y="79717"/>
                  </a:lnTo>
                  <a:lnTo>
                    <a:pt x="27368" y="53962"/>
                  </a:lnTo>
                  <a:lnTo>
                    <a:pt x="53149" y="53962"/>
                  </a:lnTo>
                  <a:lnTo>
                    <a:pt x="53149" y="26581"/>
                  </a:lnTo>
                  <a:lnTo>
                    <a:pt x="27368" y="26581"/>
                  </a:lnTo>
                  <a:lnTo>
                    <a:pt x="26581" y="26581"/>
                  </a:lnTo>
                  <a:lnTo>
                    <a:pt x="0" y="26581"/>
                  </a:lnTo>
                  <a:lnTo>
                    <a:pt x="0" y="53162"/>
                  </a:lnTo>
                  <a:lnTo>
                    <a:pt x="0" y="160248"/>
                  </a:lnTo>
                  <a:lnTo>
                    <a:pt x="27368" y="160248"/>
                  </a:lnTo>
                  <a:lnTo>
                    <a:pt x="27368" y="133667"/>
                  </a:lnTo>
                  <a:lnTo>
                    <a:pt x="53949" y="133667"/>
                  </a:lnTo>
                  <a:lnTo>
                    <a:pt x="53949" y="107086"/>
                  </a:lnTo>
                  <a:lnTo>
                    <a:pt x="79730" y="107086"/>
                  </a:lnTo>
                  <a:lnTo>
                    <a:pt x="79730" y="133667"/>
                  </a:lnTo>
                  <a:lnTo>
                    <a:pt x="106311" y="133667"/>
                  </a:lnTo>
                  <a:lnTo>
                    <a:pt x="106311" y="160248"/>
                  </a:lnTo>
                  <a:lnTo>
                    <a:pt x="132880" y="160248"/>
                  </a:lnTo>
                  <a:lnTo>
                    <a:pt x="133680" y="160248"/>
                  </a:lnTo>
                  <a:lnTo>
                    <a:pt x="159448" y="160248"/>
                  </a:lnTo>
                  <a:lnTo>
                    <a:pt x="160248" y="160248"/>
                  </a:lnTo>
                  <a:lnTo>
                    <a:pt x="186817" y="160248"/>
                  </a:lnTo>
                  <a:lnTo>
                    <a:pt x="186817" y="133667"/>
                  </a:lnTo>
                  <a:lnTo>
                    <a:pt x="213398" y="133667"/>
                  </a:lnTo>
                  <a:lnTo>
                    <a:pt x="213398" y="107086"/>
                  </a:lnTo>
                  <a:lnTo>
                    <a:pt x="213398" y="106299"/>
                  </a:lnTo>
                  <a:lnTo>
                    <a:pt x="213398" y="79717"/>
                  </a:lnTo>
                  <a:close/>
                </a:path>
                <a:path w="665480" h="160654">
                  <a:moveTo>
                    <a:pt x="266547" y="79717"/>
                  </a:moveTo>
                  <a:lnTo>
                    <a:pt x="239179" y="79717"/>
                  </a:lnTo>
                  <a:lnTo>
                    <a:pt x="239179" y="107086"/>
                  </a:lnTo>
                  <a:lnTo>
                    <a:pt x="266547" y="107086"/>
                  </a:lnTo>
                  <a:lnTo>
                    <a:pt x="266547" y="79717"/>
                  </a:lnTo>
                  <a:close/>
                </a:path>
                <a:path w="665480" h="160654">
                  <a:moveTo>
                    <a:pt x="266547" y="26581"/>
                  </a:moveTo>
                  <a:lnTo>
                    <a:pt x="239179" y="26581"/>
                  </a:lnTo>
                  <a:lnTo>
                    <a:pt x="239179" y="53962"/>
                  </a:lnTo>
                  <a:lnTo>
                    <a:pt x="266547" y="53962"/>
                  </a:lnTo>
                  <a:lnTo>
                    <a:pt x="266547" y="26581"/>
                  </a:lnTo>
                  <a:close/>
                </a:path>
                <a:path w="665480" h="160654">
                  <a:moveTo>
                    <a:pt x="505714" y="53162"/>
                  </a:moveTo>
                  <a:lnTo>
                    <a:pt x="478345" y="53162"/>
                  </a:lnTo>
                  <a:lnTo>
                    <a:pt x="478345" y="80530"/>
                  </a:lnTo>
                  <a:lnTo>
                    <a:pt x="505714" y="80530"/>
                  </a:lnTo>
                  <a:lnTo>
                    <a:pt x="505714" y="53162"/>
                  </a:lnTo>
                  <a:close/>
                </a:path>
                <a:path w="665480" h="160654">
                  <a:moveTo>
                    <a:pt x="665162" y="0"/>
                  </a:moveTo>
                  <a:lnTo>
                    <a:pt x="638594" y="0"/>
                  </a:lnTo>
                  <a:lnTo>
                    <a:pt x="637794" y="0"/>
                  </a:lnTo>
                  <a:lnTo>
                    <a:pt x="637794" y="27368"/>
                  </a:lnTo>
                  <a:lnTo>
                    <a:pt x="637794" y="53162"/>
                  </a:lnTo>
                  <a:lnTo>
                    <a:pt x="612013" y="53162"/>
                  </a:lnTo>
                  <a:lnTo>
                    <a:pt x="612013" y="27368"/>
                  </a:lnTo>
                  <a:lnTo>
                    <a:pt x="637794" y="27368"/>
                  </a:lnTo>
                  <a:lnTo>
                    <a:pt x="637794" y="0"/>
                  </a:lnTo>
                  <a:lnTo>
                    <a:pt x="611225" y="0"/>
                  </a:lnTo>
                  <a:lnTo>
                    <a:pt x="611225" y="26581"/>
                  </a:lnTo>
                  <a:lnTo>
                    <a:pt x="584644" y="26581"/>
                  </a:lnTo>
                  <a:lnTo>
                    <a:pt x="584644" y="53162"/>
                  </a:lnTo>
                  <a:lnTo>
                    <a:pt x="584644" y="53962"/>
                  </a:lnTo>
                  <a:lnTo>
                    <a:pt x="584644" y="79717"/>
                  </a:lnTo>
                  <a:lnTo>
                    <a:pt x="558863" y="79717"/>
                  </a:lnTo>
                  <a:lnTo>
                    <a:pt x="558863" y="53962"/>
                  </a:lnTo>
                  <a:lnTo>
                    <a:pt x="558863" y="53162"/>
                  </a:lnTo>
                  <a:lnTo>
                    <a:pt x="558863" y="26581"/>
                  </a:lnTo>
                  <a:lnTo>
                    <a:pt x="531495" y="26581"/>
                  </a:lnTo>
                  <a:lnTo>
                    <a:pt x="531495" y="106299"/>
                  </a:lnTo>
                  <a:lnTo>
                    <a:pt x="505714" y="106299"/>
                  </a:lnTo>
                  <a:lnTo>
                    <a:pt x="504926" y="106299"/>
                  </a:lnTo>
                  <a:lnTo>
                    <a:pt x="479145" y="106299"/>
                  </a:lnTo>
                  <a:lnTo>
                    <a:pt x="478345" y="106299"/>
                  </a:lnTo>
                  <a:lnTo>
                    <a:pt x="452564" y="106299"/>
                  </a:lnTo>
                  <a:lnTo>
                    <a:pt x="452564" y="80530"/>
                  </a:lnTo>
                  <a:lnTo>
                    <a:pt x="452564" y="79717"/>
                  </a:lnTo>
                  <a:lnTo>
                    <a:pt x="452564" y="53962"/>
                  </a:lnTo>
                  <a:lnTo>
                    <a:pt x="452564" y="53162"/>
                  </a:lnTo>
                  <a:lnTo>
                    <a:pt x="452564" y="26581"/>
                  </a:lnTo>
                  <a:lnTo>
                    <a:pt x="425996" y="26581"/>
                  </a:lnTo>
                  <a:lnTo>
                    <a:pt x="425196" y="26581"/>
                  </a:lnTo>
                  <a:lnTo>
                    <a:pt x="425196" y="107086"/>
                  </a:lnTo>
                  <a:lnTo>
                    <a:pt x="425196" y="132880"/>
                  </a:lnTo>
                  <a:lnTo>
                    <a:pt x="399415" y="132880"/>
                  </a:lnTo>
                  <a:lnTo>
                    <a:pt x="399415" y="107086"/>
                  </a:lnTo>
                  <a:lnTo>
                    <a:pt x="425196" y="107086"/>
                  </a:lnTo>
                  <a:lnTo>
                    <a:pt x="425196" y="26581"/>
                  </a:lnTo>
                  <a:lnTo>
                    <a:pt x="398627" y="26581"/>
                  </a:lnTo>
                  <a:lnTo>
                    <a:pt x="398627" y="53162"/>
                  </a:lnTo>
                  <a:lnTo>
                    <a:pt x="372046" y="53162"/>
                  </a:lnTo>
                  <a:lnTo>
                    <a:pt x="372046" y="79717"/>
                  </a:lnTo>
                  <a:lnTo>
                    <a:pt x="372046" y="107086"/>
                  </a:lnTo>
                  <a:lnTo>
                    <a:pt x="372046" y="132880"/>
                  </a:lnTo>
                  <a:lnTo>
                    <a:pt x="346265" y="132880"/>
                  </a:lnTo>
                  <a:lnTo>
                    <a:pt x="346265" y="107086"/>
                  </a:lnTo>
                  <a:lnTo>
                    <a:pt x="372046" y="107086"/>
                  </a:lnTo>
                  <a:lnTo>
                    <a:pt x="372046" y="79717"/>
                  </a:lnTo>
                  <a:lnTo>
                    <a:pt x="346265" y="79717"/>
                  </a:lnTo>
                  <a:lnTo>
                    <a:pt x="346265" y="53962"/>
                  </a:lnTo>
                  <a:lnTo>
                    <a:pt x="346265" y="53162"/>
                  </a:lnTo>
                  <a:lnTo>
                    <a:pt x="346265" y="26581"/>
                  </a:lnTo>
                  <a:lnTo>
                    <a:pt x="319697" y="26581"/>
                  </a:lnTo>
                  <a:lnTo>
                    <a:pt x="318897" y="26581"/>
                  </a:lnTo>
                  <a:lnTo>
                    <a:pt x="292328" y="26581"/>
                  </a:lnTo>
                  <a:lnTo>
                    <a:pt x="292328" y="53962"/>
                  </a:lnTo>
                  <a:lnTo>
                    <a:pt x="318897" y="53962"/>
                  </a:lnTo>
                  <a:lnTo>
                    <a:pt x="318897" y="79717"/>
                  </a:lnTo>
                  <a:lnTo>
                    <a:pt x="292328" y="79717"/>
                  </a:lnTo>
                  <a:lnTo>
                    <a:pt x="292328" y="107086"/>
                  </a:lnTo>
                  <a:lnTo>
                    <a:pt x="318897" y="107086"/>
                  </a:lnTo>
                  <a:lnTo>
                    <a:pt x="318897" y="132880"/>
                  </a:lnTo>
                  <a:lnTo>
                    <a:pt x="239179" y="132880"/>
                  </a:lnTo>
                  <a:lnTo>
                    <a:pt x="239179" y="160248"/>
                  </a:lnTo>
                  <a:lnTo>
                    <a:pt x="319697" y="160248"/>
                  </a:lnTo>
                  <a:lnTo>
                    <a:pt x="319697" y="133667"/>
                  </a:lnTo>
                  <a:lnTo>
                    <a:pt x="345478" y="133667"/>
                  </a:lnTo>
                  <a:lnTo>
                    <a:pt x="345478" y="160248"/>
                  </a:lnTo>
                  <a:lnTo>
                    <a:pt x="372846" y="160248"/>
                  </a:lnTo>
                  <a:lnTo>
                    <a:pt x="372846" y="133667"/>
                  </a:lnTo>
                  <a:lnTo>
                    <a:pt x="398627" y="133667"/>
                  </a:lnTo>
                  <a:lnTo>
                    <a:pt x="398627" y="160248"/>
                  </a:lnTo>
                  <a:lnTo>
                    <a:pt x="425996" y="160248"/>
                  </a:lnTo>
                  <a:lnTo>
                    <a:pt x="425996" y="133667"/>
                  </a:lnTo>
                  <a:lnTo>
                    <a:pt x="451777" y="133667"/>
                  </a:lnTo>
                  <a:lnTo>
                    <a:pt x="451777" y="160248"/>
                  </a:lnTo>
                  <a:lnTo>
                    <a:pt x="479145" y="160248"/>
                  </a:lnTo>
                  <a:lnTo>
                    <a:pt x="479145" y="133667"/>
                  </a:lnTo>
                  <a:lnTo>
                    <a:pt x="504926" y="133667"/>
                  </a:lnTo>
                  <a:lnTo>
                    <a:pt x="505714" y="133667"/>
                  </a:lnTo>
                  <a:lnTo>
                    <a:pt x="531495" y="133667"/>
                  </a:lnTo>
                  <a:lnTo>
                    <a:pt x="531495" y="160248"/>
                  </a:lnTo>
                  <a:lnTo>
                    <a:pt x="558076" y="160248"/>
                  </a:lnTo>
                  <a:lnTo>
                    <a:pt x="558863" y="160248"/>
                  </a:lnTo>
                  <a:lnTo>
                    <a:pt x="585444" y="160248"/>
                  </a:lnTo>
                  <a:lnTo>
                    <a:pt x="585444" y="133667"/>
                  </a:lnTo>
                  <a:lnTo>
                    <a:pt x="585444" y="132880"/>
                  </a:lnTo>
                  <a:lnTo>
                    <a:pt x="585444" y="107086"/>
                  </a:lnTo>
                  <a:lnTo>
                    <a:pt x="611225" y="107086"/>
                  </a:lnTo>
                  <a:lnTo>
                    <a:pt x="612013" y="107086"/>
                  </a:lnTo>
                  <a:lnTo>
                    <a:pt x="637794" y="107086"/>
                  </a:lnTo>
                  <a:lnTo>
                    <a:pt x="638594" y="107086"/>
                  </a:lnTo>
                  <a:lnTo>
                    <a:pt x="665162" y="107086"/>
                  </a:lnTo>
                  <a:lnTo>
                    <a:pt x="665162" y="79717"/>
                  </a:lnTo>
                  <a:lnTo>
                    <a:pt x="638594" y="79717"/>
                  </a:lnTo>
                  <a:lnTo>
                    <a:pt x="638594" y="53962"/>
                  </a:lnTo>
                  <a:lnTo>
                    <a:pt x="665162" y="53962"/>
                  </a:lnTo>
                  <a:lnTo>
                    <a:pt x="665162" y="27368"/>
                  </a:lnTo>
                  <a:lnTo>
                    <a:pt x="665162" y="26581"/>
                  </a:lnTo>
                  <a:lnTo>
                    <a:pt x="66516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297662" y="3995419"/>
              <a:ext cx="878205" cy="877569"/>
            </a:xfrm>
            <a:custGeom>
              <a:avLst/>
              <a:gdLst/>
              <a:ahLst/>
              <a:cxnLst/>
              <a:rect l="l" t="t" r="r" b="b"/>
              <a:pathLst>
                <a:path w="878205" h="877570">
                  <a:moveTo>
                    <a:pt x="132880" y="743673"/>
                  </a:moveTo>
                  <a:lnTo>
                    <a:pt x="53149" y="743673"/>
                  </a:lnTo>
                  <a:lnTo>
                    <a:pt x="53149" y="823391"/>
                  </a:lnTo>
                  <a:lnTo>
                    <a:pt x="132880" y="823391"/>
                  </a:lnTo>
                  <a:lnTo>
                    <a:pt x="132880" y="743673"/>
                  </a:lnTo>
                  <a:close/>
                </a:path>
                <a:path w="878205" h="877570">
                  <a:moveTo>
                    <a:pt x="132880" y="52730"/>
                  </a:moveTo>
                  <a:lnTo>
                    <a:pt x="53149" y="52730"/>
                  </a:lnTo>
                  <a:lnTo>
                    <a:pt x="53149" y="132448"/>
                  </a:lnTo>
                  <a:lnTo>
                    <a:pt x="132880" y="132448"/>
                  </a:lnTo>
                  <a:lnTo>
                    <a:pt x="132880" y="52730"/>
                  </a:lnTo>
                  <a:close/>
                </a:path>
                <a:path w="878205" h="877570">
                  <a:moveTo>
                    <a:pt x="186016" y="690880"/>
                  </a:moveTo>
                  <a:lnTo>
                    <a:pt x="159448" y="690880"/>
                  </a:lnTo>
                  <a:lnTo>
                    <a:pt x="159448" y="717550"/>
                  </a:lnTo>
                  <a:lnTo>
                    <a:pt x="159448" y="849630"/>
                  </a:lnTo>
                  <a:lnTo>
                    <a:pt x="26581" y="849630"/>
                  </a:lnTo>
                  <a:lnTo>
                    <a:pt x="26581" y="717550"/>
                  </a:lnTo>
                  <a:lnTo>
                    <a:pt x="159448" y="717550"/>
                  </a:lnTo>
                  <a:lnTo>
                    <a:pt x="159448" y="690880"/>
                  </a:lnTo>
                  <a:lnTo>
                    <a:pt x="0" y="690880"/>
                  </a:lnTo>
                  <a:lnTo>
                    <a:pt x="0" y="717550"/>
                  </a:lnTo>
                  <a:lnTo>
                    <a:pt x="0" y="849630"/>
                  </a:lnTo>
                  <a:lnTo>
                    <a:pt x="0" y="876300"/>
                  </a:lnTo>
                  <a:lnTo>
                    <a:pt x="186016" y="876300"/>
                  </a:lnTo>
                  <a:lnTo>
                    <a:pt x="186016" y="849972"/>
                  </a:lnTo>
                  <a:lnTo>
                    <a:pt x="186016" y="849630"/>
                  </a:lnTo>
                  <a:lnTo>
                    <a:pt x="186016" y="717550"/>
                  </a:lnTo>
                  <a:lnTo>
                    <a:pt x="186016" y="717092"/>
                  </a:lnTo>
                  <a:lnTo>
                    <a:pt x="186016" y="690880"/>
                  </a:lnTo>
                  <a:close/>
                </a:path>
                <a:path w="878205" h="877570">
                  <a:moveTo>
                    <a:pt x="186016" y="0"/>
                  </a:moveTo>
                  <a:lnTo>
                    <a:pt x="159448" y="0"/>
                  </a:lnTo>
                  <a:lnTo>
                    <a:pt x="159448" y="26670"/>
                  </a:lnTo>
                  <a:lnTo>
                    <a:pt x="159448" y="158750"/>
                  </a:lnTo>
                  <a:lnTo>
                    <a:pt x="26581" y="158750"/>
                  </a:lnTo>
                  <a:lnTo>
                    <a:pt x="26581" y="26670"/>
                  </a:lnTo>
                  <a:lnTo>
                    <a:pt x="159448" y="26670"/>
                  </a:lnTo>
                  <a:lnTo>
                    <a:pt x="159448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158750"/>
                  </a:lnTo>
                  <a:lnTo>
                    <a:pt x="0" y="185420"/>
                  </a:lnTo>
                  <a:lnTo>
                    <a:pt x="186016" y="185420"/>
                  </a:lnTo>
                  <a:lnTo>
                    <a:pt x="186016" y="159029"/>
                  </a:lnTo>
                  <a:lnTo>
                    <a:pt x="186016" y="158750"/>
                  </a:lnTo>
                  <a:lnTo>
                    <a:pt x="186016" y="26670"/>
                  </a:lnTo>
                  <a:lnTo>
                    <a:pt x="186016" y="26162"/>
                  </a:lnTo>
                  <a:lnTo>
                    <a:pt x="186016" y="0"/>
                  </a:lnTo>
                  <a:close/>
                </a:path>
                <a:path w="878205" h="877570">
                  <a:moveTo>
                    <a:pt x="239966" y="796823"/>
                  </a:moveTo>
                  <a:lnTo>
                    <a:pt x="212598" y="796823"/>
                  </a:lnTo>
                  <a:lnTo>
                    <a:pt x="212598" y="823404"/>
                  </a:lnTo>
                  <a:lnTo>
                    <a:pt x="212598" y="824191"/>
                  </a:lnTo>
                  <a:lnTo>
                    <a:pt x="212598" y="850773"/>
                  </a:lnTo>
                  <a:lnTo>
                    <a:pt x="239966" y="850773"/>
                  </a:lnTo>
                  <a:lnTo>
                    <a:pt x="239966" y="824191"/>
                  </a:lnTo>
                  <a:lnTo>
                    <a:pt x="239966" y="823404"/>
                  </a:lnTo>
                  <a:lnTo>
                    <a:pt x="239966" y="796823"/>
                  </a:lnTo>
                  <a:close/>
                </a:path>
                <a:path w="878205" h="877570">
                  <a:moveTo>
                    <a:pt x="798042" y="770255"/>
                  </a:moveTo>
                  <a:lnTo>
                    <a:pt x="770674" y="770255"/>
                  </a:lnTo>
                  <a:lnTo>
                    <a:pt x="770674" y="797623"/>
                  </a:lnTo>
                  <a:lnTo>
                    <a:pt x="798042" y="797623"/>
                  </a:lnTo>
                  <a:lnTo>
                    <a:pt x="798042" y="770255"/>
                  </a:lnTo>
                  <a:close/>
                </a:path>
                <a:path w="878205" h="877570">
                  <a:moveTo>
                    <a:pt x="823823" y="52730"/>
                  </a:moveTo>
                  <a:lnTo>
                    <a:pt x="744093" y="52730"/>
                  </a:lnTo>
                  <a:lnTo>
                    <a:pt x="744093" y="132448"/>
                  </a:lnTo>
                  <a:lnTo>
                    <a:pt x="823823" y="132448"/>
                  </a:lnTo>
                  <a:lnTo>
                    <a:pt x="823823" y="52730"/>
                  </a:lnTo>
                  <a:close/>
                </a:path>
                <a:path w="878205" h="877570">
                  <a:moveTo>
                    <a:pt x="851192" y="849972"/>
                  </a:moveTo>
                  <a:lnTo>
                    <a:pt x="824611" y="849972"/>
                  </a:lnTo>
                  <a:lnTo>
                    <a:pt x="824611" y="823404"/>
                  </a:lnTo>
                  <a:lnTo>
                    <a:pt x="798042" y="823404"/>
                  </a:lnTo>
                  <a:lnTo>
                    <a:pt x="797242" y="823404"/>
                  </a:lnTo>
                  <a:lnTo>
                    <a:pt x="771461" y="823404"/>
                  </a:lnTo>
                  <a:lnTo>
                    <a:pt x="770674" y="823404"/>
                  </a:lnTo>
                  <a:lnTo>
                    <a:pt x="744893" y="823404"/>
                  </a:lnTo>
                  <a:lnTo>
                    <a:pt x="744893" y="796823"/>
                  </a:lnTo>
                  <a:lnTo>
                    <a:pt x="744093" y="796823"/>
                  </a:lnTo>
                  <a:lnTo>
                    <a:pt x="744093" y="824191"/>
                  </a:lnTo>
                  <a:lnTo>
                    <a:pt x="744093" y="849972"/>
                  </a:lnTo>
                  <a:lnTo>
                    <a:pt x="718312" y="849972"/>
                  </a:lnTo>
                  <a:lnTo>
                    <a:pt x="718312" y="824191"/>
                  </a:lnTo>
                  <a:lnTo>
                    <a:pt x="744093" y="824191"/>
                  </a:lnTo>
                  <a:lnTo>
                    <a:pt x="744093" y="796823"/>
                  </a:lnTo>
                  <a:lnTo>
                    <a:pt x="664375" y="796823"/>
                  </a:lnTo>
                  <a:lnTo>
                    <a:pt x="664375" y="824191"/>
                  </a:lnTo>
                  <a:lnTo>
                    <a:pt x="664375" y="849972"/>
                  </a:lnTo>
                  <a:lnTo>
                    <a:pt x="638594" y="849972"/>
                  </a:lnTo>
                  <a:lnTo>
                    <a:pt x="638594" y="824191"/>
                  </a:lnTo>
                  <a:lnTo>
                    <a:pt x="664375" y="824191"/>
                  </a:lnTo>
                  <a:lnTo>
                    <a:pt x="664375" y="796823"/>
                  </a:lnTo>
                  <a:lnTo>
                    <a:pt x="638594" y="796823"/>
                  </a:lnTo>
                  <a:lnTo>
                    <a:pt x="637794" y="796823"/>
                  </a:lnTo>
                  <a:lnTo>
                    <a:pt x="611225" y="796823"/>
                  </a:lnTo>
                  <a:lnTo>
                    <a:pt x="611225" y="823404"/>
                  </a:lnTo>
                  <a:lnTo>
                    <a:pt x="585444" y="823404"/>
                  </a:lnTo>
                  <a:lnTo>
                    <a:pt x="585444" y="796823"/>
                  </a:lnTo>
                  <a:lnTo>
                    <a:pt x="558076" y="796823"/>
                  </a:lnTo>
                  <a:lnTo>
                    <a:pt x="558076" y="823404"/>
                  </a:lnTo>
                  <a:lnTo>
                    <a:pt x="532295" y="823404"/>
                  </a:lnTo>
                  <a:lnTo>
                    <a:pt x="531495" y="823404"/>
                  </a:lnTo>
                  <a:lnTo>
                    <a:pt x="425996" y="823404"/>
                  </a:lnTo>
                  <a:lnTo>
                    <a:pt x="425996" y="796823"/>
                  </a:lnTo>
                  <a:lnTo>
                    <a:pt x="425196" y="796823"/>
                  </a:lnTo>
                  <a:lnTo>
                    <a:pt x="425196" y="824191"/>
                  </a:lnTo>
                  <a:lnTo>
                    <a:pt x="425196" y="849972"/>
                  </a:lnTo>
                  <a:lnTo>
                    <a:pt x="399415" y="849972"/>
                  </a:lnTo>
                  <a:lnTo>
                    <a:pt x="399415" y="824191"/>
                  </a:lnTo>
                  <a:lnTo>
                    <a:pt x="425196" y="824191"/>
                  </a:lnTo>
                  <a:lnTo>
                    <a:pt x="425196" y="796823"/>
                  </a:lnTo>
                  <a:lnTo>
                    <a:pt x="398627" y="796823"/>
                  </a:lnTo>
                  <a:lnTo>
                    <a:pt x="398627" y="823404"/>
                  </a:lnTo>
                  <a:lnTo>
                    <a:pt x="372846" y="823404"/>
                  </a:lnTo>
                  <a:lnTo>
                    <a:pt x="372046" y="823404"/>
                  </a:lnTo>
                  <a:lnTo>
                    <a:pt x="346278" y="823404"/>
                  </a:lnTo>
                  <a:lnTo>
                    <a:pt x="345478" y="823404"/>
                  </a:lnTo>
                  <a:lnTo>
                    <a:pt x="318909" y="823404"/>
                  </a:lnTo>
                  <a:lnTo>
                    <a:pt x="318909" y="849972"/>
                  </a:lnTo>
                  <a:lnTo>
                    <a:pt x="293116" y="849972"/>
                  </a:lnTo>
                  <a:lnTo>
                    <a:pt x="292328" y="849972"/>
                  </a:lnTo>
                  <a:lnTo>
                    <a:pt x="265747" y="849972"/>
                  </a:lnTo>
                  <a:lnTo>
                    <a:pt x="265747" y="877354"/>
                  </a:lnTo>
                  <a:lnTo>
                    <a:pt x="292328" y="877354"/>
                  </a:lnTo>
                  <a:lnTo>
                    <a:pt x="293116" y="877354"/>
                  </a:lnTo>
                  <a:lnTo>
                    <a:pt x="319697" y="877354"/>
                  </a:lnTo>
                  <a:lnTo>
                    <a:pt x="319697" y="850773"/>
                  </a:lnTo>
                  <a:lnTo>
                    <a:pt x="398627" y="850773"/>
                  </a:lnTo>
                  <a:lnTo>
                    <a:pt x="398627" y="877354"/>
                  </a:lnTo>
                  <a:lnTo>
                    <a:pt x="425996" y="877354"/>
                  </a:lnTo>
                  <a:lnTo>
                    <a:pt x="425996" y="850773"/>
                  </a:lnTo>
                  <a:lnTo>
                    <a:pt x="451777" y="850773"/>
                  </a:lnTo>
                  <a:lnTo>
                    <a:pt x="452564" y="850773"/>
                  </a:lnTo>
                  <a:lnTo>
                    <a:pt x="478345" y="850773"/>
                  </a:lnTo>
                  <a:lnTo>
                    <a:pt x="478345" y="877354"/>
                  </a:lnTo>
                  <a:lnTo>
                    <a:pt x="504926" y="877354"/>
                  </a:lnTo>
                  <a:lnTo>
                    <a:pt x="505714" y="877354"/>
                  </a:lnTo>
                  <a:lnTo>
                    <a:pt x="532295" y="877354"/>
                  </a:lnTo>
                  <a:lnTo>
                    <a:pt x="532295" y="850773"/>
                  </a:lnTo>
                  <a:lnTo>
                    <a:pt x="558076" y="850773"/>
                  </a:lnTo>
                  <a:lnTo>
                    <a:pt x="558863" y="850773"/>
                  </a:lnTo>
                  <a:lnTo>
                    <a:pt x="584644" y="850773"/>
                  </a:lnTo>
                  <a:lnTo>
                    <a:pt x="584644" y="877354"/>
                  </a:lnTo>
                  <a:lnTo>
                    <a:pt x="744893" y="877354"/>
                  </a:lnTo>
                  <a:lnTo>
                    <a:pt x="744893" y="850773"/>
                  </a:lnTo>
                  <a:lnTo>
                    <a:pt x="770674" y="850773"/>
                  </a:lnTo>
                  <a:lnTo>
                    <a:pt x="770674" y="877354"/>
                  </a:lnTo>
                  <a:lnTo>
                    <a:pt x="798042" y="877354"/>
                  </a:lnTo>
                  <a:lnTo>
                    <a:pt x="798042" y="850773"/>
                  </a:lnTo>
                  <a:lnTo>
                    <a:pt x="823823" y="850773"/>
                  </a:lnTo>
                  <a:lnTo>
                    <a:pt x="823823" y="877354"/>
                  </a:lnTo>
                  <a:lnTo>
                    <a:pt x="851192" y="877354"/>
                  </a:lnTo>
                  <a:lnTo>
                    <a:pt x="851192" y="849972"/>
                  </a:lnTo>
                  <a:close/>
                </a:path>
                <a:path w="878205" h="877570">
                  <a:moveTo>
                    <a:pt x="876960" y="0"/>
                  </a:moveTo>
                  <a:lnTo>
                    <a:pt x="850392" y="0"/>
                  </a:lnTo>
                  <a:lnTo>
                    <a:pt x="850392" y="26670"/>
                  </a:lnTo>
                  <a:lnTo>
                    <a:pt x="850392" y="158750"/>
                  </a:lnTo>
                  <a:lnTo>
                    <a:pt x="717524" y="158750"/>
                  </a:lnTo>
                  <a:lnTo>
                    <a:pt x="717524" y="26670"/>
                  </a:lnTo>
                  <a:lnTo>
                    <a:pt x="850392" y="26670"/>
                  </a:lnTo>
                  <a:lnTo>
                    <a:pt x="850392" y="0"/>
                  </a:lnTo>
                  <a:lnTo>
                    <a:pt x="690943" y="0"/>
                  </a:lnTo>
                  <a:lnTo>
                    <a:pt x="690943" y="26670"/>
                  </a:lnTo>
                  <a:lnTo>
                    <a:pt x="690943" y="158750"/>
                  </a:lnTo>
                  <a:lnTo>
                    <a:pt x="690943" y="185420"/>
                  </a:lnTo>
                  <a:lnTo>
                    <a:pt x="876960" y="185420"/>
                  </a:lnTo>
                  <a:lnTo>
                    <a:pt x="876960" y="159029"/>
                  </a:lnTo>
                  <a:lnTo>
                    <a:pt x="876960" y="158750"/>
                  </a:lnTo>
                  <a:lnTo>
                    <a:pt x="876960" y="26670"/>
                  </a:lnTo>
                  <a:lnTo>
                    <a:pt x="876960" y="26162"/>
                  </a:lnTo>
                  <a:lnTo>
                    <a:pt x="876960" y="0"/>
                  </a:lnTo>
                  <a:close/>
                </a:path>
                <a:path w="878205" h="877570">
                  <a:moveTo>
                    <a:pt x="877760" y="770255"/>
                  </a:moveTo>
                  <a:lnTo>
                    <a:pt x="850392" y="770255"/>
                  </a:lnTo>
                  <a:lnTo>
                    <a:pt x="850392" y="797623"/>
                  </a:lnTo>
                  <a:lnTo>
                    <a:pt x="877760" y="797623"/>
                  </a:lnTo>
                  <a:lnTo>
                    <a:pt x="877760" y="770255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object 40">
            <a:extLst>
              <a:ext uri="{FF2B5EF4-FFF2-40B4-BE49-F238E27FC236}">
                <a16:creationId xmlns:a16="http://schemas.microsoft.com/office/drawing/2014/main" id="{2B864F64-2837-4F53-B536-21D7DCDC9027}"/>
              </a:ext>
            </a:extLst>
          </p:cNvPr>
          <p:cNvGrpSpPr/>
          <p:nvPr/>
        </p:nvGrpSpPr>
        <p:grpSpPr>
          <a:xfrm>
            <a:off x="5001326" y="4834785"/>
            <a:ext cx="140970" cy="309245"/>
            <a:chOff x="5001326" y="4834785"/>
            <a:chExt cx="140970" cy="309245"/>
          </a:xfrm>
        </p:grpSpPr>
        <p:pic>
          <p:nvPicPr>
            <p:cNvPr id="31" name="object 41">
              <a:extLst>
                <a:ext uri="{FF2B5EF4-FFF2-40B4-BE49-F238E27FC236}">
                  <a16:creationId xmlns:a16="http://schemas.microsoft.com/office/drawing/2014/main" id="{42439B0B-CC5D-489B-B45E-81B18F1A907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32" name="object 42">
              <a:extLst>
                <a:ext uri="{FF2B5EF4-FFF2-40B4-BE49-F238E27FC236}">
                  <a16:creationId xmlns:a16="http://schemas.microsoft.com/office/drawing/2014/main" id="{6654BC5D-AC36-4C1D-B430-2667AAB2A7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33" name="object 43">
            <a:extLst>
              <a:ext uri="{FF2B5EF4-FFF2-40B4-BE49-F238E27FC236}">
                <a16:creationId xmlns:a16="http://schemas.microsoft.com/office/drawing/2014/main" id="{0C2925A3-CC52-4DEE-B514-C9583580434B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44">
            <a:extLst>
              <a:ext uri="{FF2B5EF4-FFF2-40B4-BE49-F238E27FC236}">
                <a16:creationId xmlns:a16="http://schemas.microsoft.com/office/drawing/2014/main" id="{A5F18CF5-2288-4A92-9878-1A9B0372E74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35" name="object 45">
            <a:extLst>
              <a:ext uri="{FF2B5EF4-FFF2-40B4-BE49-F238E27FC236}">
                <a16:creationId xmlns:a16="http://schemas.microsoft.com/office/drawing/2014/main" id="{B6D56569-69E4-4F2F-8226-2EC9B53245B5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6">
            <a:extLst>
              <a:ext uri="{FF2B5EF4-FFF2-40B4-BE49-F238E27FC236}">
                <a16:creationId xmlns:a16="http://schemas.microsoft.com/office/drawing/2014/main" id="{361E2C05-30A2-401B-90DE-8D0F157B0E1D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7">
            <a:extLst>
              <a:ext uri="{FF2B5EF4-FFF2-40B4-BE49-F238E27FC236}">
                <a16:creationId xmlns:a16="http://schemas.microsoft.com/office/drawing/2014/main" id="{739790D4-62F5-4D7C-9F18-AEAD73EE745C}"/>
              </a:ext>
            </a:extLst>
          </p:cNvPr>
          <p:cNvSpPr/>
          <p:nvPr/>
        </p:nvSpPr>
        <p:spPr>
          <a:xfrm>
            <a:off x="3450651" y="478935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8">
            <a:extLst>
              <a:ext uri="{FF2B5EF4-FFF2-40B4-BE49-F238E27FC236}">
                <a16:creationId xmlns:a16="http://schemas.microsoft.com/office/drawing/2014/main" id="{F0864EC6-21E8-4882-9667-376821766E83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9">
            <a:extLst>
              <a:ext uri="{FF2B5EF4-FFF2-40B4-BE49-F238E27FC236}">
                <a16:creationId xmlns:a16="http://schemas.microsoft.com/office/drawing/2014/main" id="{FBF75755-2C11-46AD-BFE2-F0443326FAD4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50">
            <a:extLst>
              <a:ext uri="{FF2B5EF4-FFF2-40B4-BE49-F238E27FC236}">
                <a16:creationId xmlns:a16="http://schemas.microsoft.com/office/drawing/2014/main" id="{8966E526-9A03-494D-AF22-1999B20A86C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41" name="object 51">
            <a:extLst>
              <a:ext uri="{FF2B5EF4-FFF2-40B4-BE49-F238E27FC236}">
                <a16:creationId xmlns:a16="http://schemas.microsoft.com/office/drawing/2014/main" id="{652495E5-E2D2-46C9-8E37-4E78D9D61BDB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2">
            <a:extLst>
              <a:ext uri="{FF2B5EF4-FFF2-40B4-BE49-F238E27FC236}">
                <a16:creationId xmlns:a16="http://schemas.microsoft.com/office/drawing/2014/main" id="{289CA18C-BBAF-4999-A5A7-260074DD6722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53">
            <a:extLst>
              <a:ext uri="{FF2B5EF4-FFF2-40B4-BE49-F238E27FC236}">
                <a16:creationId xmlns:a16="http://schemas.microsoft.com/office/drawing/2014/main" id="{34D080AF-26F6-4D68-AE9E-6E7F1BD8B210}"/>
              </a:ext>
            </a:extLst>
          </p:cNvPr>
          <p:cNvSpPr/>
          <p:nvPr/>
        </p:nvSpPr>
        <p:spPr>
          <a:xfrm>
            <a:off x="8004431" y="4787918"/>
            <a:ext cx="582930" cy="355600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55">
            <a:extLst>
              <a:ext uri="{FF2B5EF4-FFF2-40B4-BE49-F238E27FC236}">
                <a16:creationId xmlns:a16="http://schemas.microsoft.com/office/drawing/2014/main" id="{8B75B2F6-4B38-49C3-84E2-2869FE19678F}"/>
              </a:ext>
            </a:extLst>
          </p:cNvPr>
          <p:cNvGrpSpPr/>
          <p:nvPr/>
        </p:nvGrpSpPr>
        <p:grpSpPr>
          <a:xfrm>
            <a:off x="322169" y="4833359"/>
            <a:ext cx="140970" cy="310515"/>
            <a:chOff x="322169" y="4833359"/>
            <a:chExt cx="140970" cy="310515"/>
          </a:xfrm>
        </p:grpSpPr>
        <p:pic>
          <p:nvPicPr>
            <p:cNvPr id="46" name="object 56">
              <a:extLst>
                <a:ext uri="{FF2B5EF4-FFF2-40B4-BE49-F238E27FC236}">
                  <a16:creationId xmlns:a16="http://schemas.microsoft.com/office/drawing/2014/main" id="{EF3C661F-15E6-4CBC-A837-1776CE51A16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47" name="object 57">
              <a:extLst>
                <a:ext uri="{FF2B5EF4-FFF2-40B4-BE49-F238E27FC236}">
                  <a16:creationId xmlns:a16="http://schemas.microsoft.com/office/drawing/2014/main" id="{634C1E43-D4D3-4E61-827D-E300A00F7BA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48" name="object 58">
            <a:extLst>
              <a:ext uri="{FF2B5EF4-FFF2-40B4-BE49-F238E27FC236}">
                <a16:creationId xmlns:a16="http://schemas.microsoft.com/office/drawing/2014/main" id="{0B885A9D-963D-4BAC-A443-A33BBF1D9C6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13" y="407784"/>
                  </a:moveTo>
                  <a:lnTo>
                    <a:pt x="124650" y="370319"/>
                  </a:lnTo>
                  <a:lnTo>
                    <a:pt x="129705" y="370319"/>
                  </a:lnTo>
                  <a:lnTo>
                    <a:pt x="133794" y="366217"/>
                  </a:lnTo>
                  <a:lnTo>
                    <a:pt x="133794" y="361149"/>
                  </a:lnTo>
                  <a:lnTo>
                    <a:pt x="133794" y="356082"/>
                  </a:lnTo>
                  <a:lnTo>
                    <a:pt x="129705" y="351980"/>
                  </a:lnTo>
                  <a:lnTo>
                    <a:pt x="119621" y="351980"/>
                  </a:lnTo>
                  <a:lnTo>
                    <a:pt x="115531" y="356082"/>
                  </a:lnTo>
                  <a:lnTo>
                    <a:pt x="115531" y="380580"/>
                  </a:lnTo>
                  <a:lnTo>
                    <a:pt x="152882" y="418058"/>
                  </a:lnTo>
                  <a:lnTo>
                    <a:pt x="147840" y="418058"/>
                  </a:lnTo>
                  <a:lnTo>
                    <a:pt x="143751" y="422173"/>
                  </a:lnTo>
                  <a:lnTo>
                    <a:pt x="143751" y="432295"/>
                  </a:lnTo>
                  <a:lnTo>
                    <a:pt x="147840" y="436397"/>
                  </a:lnTo>
                  <a:lnTo>
                    <a:pt x="157911" y="436397"/>
                  </a:lnTo>
                  <a:lnTo>
                    <a:pt x="162013" y="432295"/>
                  </a:lnTo>
                  <a:lnTo>
                    <a:pt x="162013" y="407784"/>
                  </a:lnTo>
                  <a:close/>
                </a:path>
                <a:path w="565150" h="452120">
                  <a:moveTo>
                    <a:pt x="162013" y="350862"/>
                  </a:moveTo>
                  <a:lnTo>
                    <a:pt x="124650" y="313397"/>
                  </a:lnTo>
                  <a:lnTo>
                    <a:pt x="129705" y="313397"/>
                  </a:lnTo>
                  <a:lnTo>
                    <a:pt x="133794" y="309295"/>
                  </a:lnTo>
                  <a:lnTo>
                    <a:pt x="133794" y="304228"/>
                  </a:lnTo>
                  <a:lnTo>
                    <a:pt x="133794" y="299173"/>
                  </a:lnTo>
                  <a:lnTo>
                    <a:pt x="129705" y="295071"/>
                  </a:lnTo>
                  <a:lnTo>
                    <a:pt x="119621" y="295071"/>
                  </a:lnTo>
                  <a:lnTo>
                    <a:pt x="115531" y="299173"/>
                  </a:lnTo>
                  <a:lnTo>
                    <a:pt x="115531" y="323672"/>
                  </a:lnTo>
                  <a:lnTo>
                    <a:pt x="152882" y="361162"/>
                  </a:lnTo>
                  <a:lnTo>
                    <a:pt x="147840" y="361162"/>
                  </a:lnTo>
                  <a:lnTo>
                    <a:pt x="143751" y="365252"/>
                  </a:lnTo>
                  <a:lnTo>
                    <a:pt x="143751" y="375386"/>
                  </a:lnTo>
                  <a:lnTo>
                    <a:pt x="147840" y="379488"/>
                  </a:lnTo>
                  <a:lnTo>
                    <a:pt x="157911" y="379488"/>
                  </a:lnTo>
                  <a:lnTo>
                    <a:pt x="162013" y="375386"/>
                  </a:lnTo>
                  <a:lnTo>
                    <a:pt x="162013" y="350862"/>
                  </a:lnTo>
                  <a:close/>
                </a:path>
                <a:path w="565150" h="452120">
                  <a:moveTo>
                    <a:pt x="162013" y="293992"/>
                  </a:moveTo>
                  <a:lnTo>
                    <a:pt x="124650" y="256527"/>
                  </a:lnTo>
                  <a:lnTo>
                    <a:pt x="129705" y="256527"/>
                  </a:lnTo>
                  <a:lnTo>
                    <a:pt x="133794" y="252399"/>
                  </a:lnTo>
                  <a:lnTo>
                    <a:pt x="133794" y="247357"/>
                  </a:lnTo>
                  <a:lnTo>
                    <a:pt x="133794" y="242290"/>
                  </a:lnTo>
                  <a:lnTo>
                    <a:pt x="129705" y="238175"/>
                  </a:lnTo>
                  <a:lnTo>
                    <a:pt x="119621" y="238175"/>
                  </a:lnTo>
                  <a:lnTo>
                    <a:pt x="115531" y="242290"/>
                  </a:lnTo>
                  <a:lnTo>
                    <a:pt x="115531" y="266788"/>
                  </a:lnTo>
                  <a:lnTo>
                    <a:pt x="152882" y="304266"/>
                  </a:lnTo>
                  <a:lnTo>
                    <a:pt x="147840" y="304266"/>
                  </a:lnTo>
                  <a:lnTo>
                    <a:pt x="143751" y="308381"/>
                  </a:lnTo>
                  <a:lnTo>
                    <a:pt x="143751" y="318503"/>
                  </a:lnTo>
                  <a:lnTo>
                    <a:pt x="147840" y="322605"/>
                  </a:lnTo>
                  <a:lnTo>
                    <a:pt x="157911" y="322605"/>
                  </a:lnTo>
                  <a:lnTo>
                    <a:pt x="162013" y="318503"/>
                  </a:lnTo>
                  <a:lnTo>
                    <a:pt x="162013" y="293992"/>
                  </a:lnTo>
                  <a:close/>
                </a:path>
                <a:path w="565150" h="452120">
                  <a:moveTo>
                    <a:pt x="449364" y="356095"/>
                  </a:moveTo>
                  <a:lnTo>
                    <a:pt x="445262" y="351993"/>
                  </a:lnTo>
                  <a:lnTo>
                    <a:pt x="440207" y="351993"/>
                  </a:lnTo>
                  <a:lnTo>
                    <a:pt x="435178" y="351993"/>
                  </a:lnTo>
                  <a:lnTo>
                    <a:pt x="431076" y="356095"/>
                  </a:lnTo>
                  <a:lnTo>
                    <a:pt x="431076" y="366217"/>
                  </a:lnTo>
                  <a:lnTo>
                    <a:pt x="435178" y="370319"/>
                  </a:lnTo>
                  <a:lnTo>
                    <a:pt x="440207" y="370319"/>
                  </a:lnTo>
                  <a:lnTo>
                    <a:pt x="402856" y="407809"/>
                  </a:lnTo>
                  <a:lnTo>
                    <a:pt x="402856" y="432308"/>
                  </a:lnTo>
                  <a:lnTo>
                    <a:pt x="406946" y="436410"/>
                  </a:lnTo>
                  <a:lnTo>
                    <a:pt x="417029" y="436410"/>
                  </a:lnTo>
                  <a:lnTo>
                    <a:pt x="421119" y="432308"/>
                  </a:lnTo>
                  <a:lnTo>
                    <a:pt x="421119" y="422173"/>
                  </a:lnTo>
                  <a:lnTo>
                    <a:pt x="417029" y="418084"/>
                  </a:lnTo>
                  <a:lnTo>
                    <a:pt x="411988" y="418084"/>
                  </a:lnTo>
                  <a:lnTo>
                    <a:pt x="449364" y="380593"/>
                  </a:lnTo>
                  <a:lnTo>
                    <a:pt x="449364" y="356095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07" y="295071"/>
                  </a:lnTo>
                  <a:lnTo>
                    <a:pt x="435178" y="295071"/>
                  </a:lnTo>
                  <a:lnTo>
                    <a:pt x="431076" y="299173"/>
                  </a:lnTo>
                  <a:lnTo>
                    <a:pt x="431076" y="309295"/>
                  </a:lnTo>
                  <a:lnTo>
                    <a:pt x="435178" y="313397"/>
                  </a:lnTo>
                  <a:lnTo>
                    <a:pt x="440207" y="313397"/>
                  </a:lnTo>
                  <a:lnTo>
                    <a:pt x="402856" y="350875"/>
                  </a:lnTo>
                  <a:lnTo>
                    <a:pt x="402856" y="375386"/>
                  </a:lnTo>
                  <a:lnTo>
                    <a:pt x="406946" y="379488"/>
                  </a:lnTo>
                  <a:lnTo>
                    <a:pt x="417029" y="379488"/>
                  </a:lnTo>
                  <a:lnTo>
                    <a:pt x="421119" y="375386"/>
                  </a:lnTo>
                  <a:lnTo>
                    <a:pt x="421119" y="365252"/>
                  </a:lnTo>
                  <a:lnTo>
                    <a:pt x="417029" y="361162"/>
                  </a:lnTo>
                  <a:lnTo>
                    <a:pt x="411988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290"/>
                  </a:moveTo>
                  <a:lnTo>
                    <a:pt x="445262" y="238188"/>
                  </a:lnTo>
                  <a:lnTo>
                    <a:pt x="440207" y="238188"/>
                  </a:lnTo>
                  <a:lnTo>
                    <a:pt x="435178" y="238188"/>
                  </a:lnTo>
                  <a:lnTo>
                    <a:pt x="431076" y="242290"/>
                  </a:lnTo>
                  <a:lnTo>
                    <a:pt x="431076" y="252412"/>
                  </a:lnTo>
                  <a:lnTo>
                    <a:pt x="435178" y="256527"/>
                  </a:lnTo>
                  <a:lnTo>
                    <a:pt x="440207" y="256527"/>
                  </a:lnTo>
                  <a:lnTo>
                    <a:pt x="402856" y="294005"/>
                  </a:lnTo>
                  <a:lnTo>
                    <a:pt x="402856" y="318503"/>
                  </a:lnTo>
                  <a:lnTo>
                    <a:pt x="406946" y="322605"/>
                  </a:lnTo>
                  <a:lnTo>
                    <a:pt x="417029" y="322605"/>
                  </a:lnTo>
                  <a:lnTo>
                    <a:pt x="421119" y="318503"/>
                  </a:lnTo>
                  <a:lnTo>
                    <a:pt x="421119" y="308368"/>
                  </a:lnTo>
                  <a:lnTo>
                    <a:pt x="417029" y="304279"/>
                  </a:lnTo>
                  <a:lnTo>
                    <a:pt x="411988" y="304279"/>
                  </a:lnTo>
                  <a:lnTo>
                    <a:pt x="449364" y="266788"/>
                  </a:lnTo>
                  <a:lnTo>
                    <a:pt x="449364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09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51" y="130810"/>
                  </a:lnTo>
                  <a:lnTo>
                    <a:pt x="536790" y="118110"/>
                  </a:lnTo>
                  <a:lnTo>
                    <a:pt x="536790" y="98209"/>
                  </a:lnTo>
                  <a:lnTo>
                    <a:pt x="503910" y="130810"/>
                  </a:lnTo>
                  <a:lnTo>
                    <a:pt x="493445" y="105905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88" y="400050"/>
                  </a:lnTo>
                  <a:lnTo>
                    <a:pt x="278015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66" y="383540"/>
                  </a:lnTo>
                  <a:lnTo>
                    <a:pt x="267220" y="389890"/>
                  </a:lnTo>
                  <a:lnTo>
                    <a:pt x="257441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66" y="368300"/>
                  </a:lnTo>
                  <a:lnTo>
                    <a:pt x="367766" y="360680"/>
                  </a:lnTo>
                  <a:lnTo>
                    <a:pt x="367766" y="353060"/>
                  </a:lnTo>
                  <a:lnTo>
                    <a:pt x="377583" y="353060"/>
                  </a:lnTo>
                  <a:lnTo>
                    <a:pt x="379387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43" y="344170"/>
                  </a:lnTo>
                  <a:lnTo>
                    <a:pt x="359943" y="360680"/>
                  </a:lnTo>
                  <a:lnTo>
                    <a:pt x="357606" y="360680"/>
                  </a:lnTo>
                  <a:lnTo>
                    <a:pt x="353796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68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46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07" y="307340"/>
                  </a:lnTo>
                  <a:lnTo>
                    <a:pt x="328599" y="303530"/>
                  </a:lnTo>
                  <a:lnTo>
                    <a:pt x="330466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34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85" y="303530"/>
                  </a:lnTo>
                  <a:lnTo>
                    <a:pt x="317093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18" y="360680"/>
                  </a:lnTo>
                  <a:lnTo>
                    <a:pt x="298018" y="353060"/>
                  </a:lnTo>
                  <a:lnTo>
                    <a:pt x="298018" y="344170"/>
                  </a:lnTo>
                  <a:lnTo>
                    <a:pt x="266433" y="344170"/>
                  </a:lnTo>
                  <a:lnTo>
                    <a:pt x="266433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73" y="295910"/>
                  </a:lnTo>
                  <a:lnTo>
                    <a:pt x="257073" y="303530"/>
                  </a:lnTo>
                  <a:lnTo>
                    <a:pt x="257073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23" y="318770"/>
                  </a:lnTo>
                  <a:lnTo>
                    <a:pt x="212623" y="303530"/>
                  </a:lnTo>
                  <a:lnTo>
                    <a:pt x="215582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908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55" y="307340"/>
                  </a:lnTo>
                  <a:lnTo>
                    <a:pt x="254101" y="303530"/>
                  </a:lnTo>
                  <a:lnTo>
                    <a:pt x="257073" y="303530"/>
                  </a:lnTo>
                  <a:lnTo>
                    <a:pt x="257073" y="295910"/>
                  </a:lnTo>
                  <a:lnTo>
                    <a:pt x="247281" y="295910"/>
                  </a:lnTo>
                  <a:lnTo>
                    <a:pt x="245643" y="307340"/>
                  </a:lnTo>
                  <a:lnTo>
                    <a:pt x="245021" y="307340"/>
                  </a:lnTo>
                  <a:lnTo>
                    <a:pt x="243928" y="303530"/>
                  </a:lnTo>
                  <a:lnTo>
                    <a:pt x="241757" y="295910"/>
                  </a:lnTo>
                  <a:lnTo>
                    <a:pt x="227965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20" y="303530"/>
                  </a:lnTo>
                  <a:lnTo>
                    <a:pt x="222427" y="295910"/>
                  </a:lnTo>
                  <a:lnTo>
                    <a:pt x="204787" y="295910"/>
                  </a:lnTo>
                  <a:lnTo>
                    <a:pt x="204787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0510"/>
                  </a:lnTo>
                  <a:lnTo>
                    <a:pt x="294868" y="270510"/>
                  </a:lnTo>
                  <a:lnTo>
                    <a:pt x="285457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57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26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26" y="246380"/>
                  </a:lnTo>
                  <a:lnTo>
                    <a:pt x="268503" y="270510"/>
                  </a:lnTo>
                  <a:lnTo>
                    <a:pt x="185521" y="270510"/>
                  </a:lnTo>
                  <a:lnTo>
                    <a:pt x="185496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0510"/>
                  </a:lnTo>
                  <a:lnTo>
                    <a:pt x="379336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905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63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62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04" y="209550"/>
                  </a:lnTo>
                  <a:lnTo>
                    <a:pt x="143510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31" y="133350"/>
                  </a:lnTo>
                  <a:lnTo>
                    <a:pt x="177609" y="132080"/>
                  </a:lnTo>
                  <a:lnTo>
                    <a:pt x="162433" y="101600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06" y="199390"/>
                  </a:lnTo>
                  <a:lnTo>
                    <a:pt x="122072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37" y="142240"/>
                  </a:lnTo>
                  <a:lnTo>
                    <a:pt x="76161" y="130810"/>
                  </a:lnTo>
                  <a:lnTo>
                    <a:pt x="115049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600"/>
                  </a:lnTo>
                  <a:lnTo>
                    <a:pt x="130187" y="36830"/>
                  </a:lnTo>
                  <a:lnTo>
                    <a:pt x="111861" y="0"/>
                  </a:lnTo>
                  <a:lnTo>
                    <a:pt x="97980" y="254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38" y="24130"/>
                  </a:lnTo>
                  <a:lnTo>
                    <a:pt x="60972" y="130810"/>
                  </a:lnTo>
                  <a:lnTo>
                    <a:pt x="48158" y="118110"/>
                  </a:lnTo>
                  <a:lnTo>
                    <a:pt x="3340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63" y="421640"/>
                  </a:lnTo>
                  <a:lnTo>
                    <a:pt x="179133" y="429260"/>
                  </a:lnTo>
                  <a:lnTo>
                    <a:pt x="186931" y="435610"/>
                  </a:lnTo>
                  <a:lnTo>
                    <a:pt x="196481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59" y="436880"/>
                  </a:lnTo>
                  <a:lnTo>
                    <a:pt x="368579" y="436880"/>
                  </a:lnTo>
                  <a:lnTo>
                    <a:pt x="378129" y="435610"/>
                  </a:lnTo>
                  <a:lnTo>
                    <a:pt x="382803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26" y="27051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42" y="199390"/>
                  </a:lnTo>
                  <a:lnTo>
                    <a:pt x="461479" y="193040"/>
                  </a:lnTo>
                  <a:lnTo>
                    <a:pt x="461479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494" y="246380"/>
                  </a:lnTo>
                  <a:lnTo>
                    <a:pt x="550494" y="118110"/>
                  </a:lnTo>
                  <a:lnTo>
                    <a:pt x="550494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26" y="141389"/>
              <a:ext cx="162775" cy="247543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29080"/>
              </p:ext>
            </p:extLst>
          </p:nvPr>
        </p:nvGraphicFramePr>
        <p:xfrm>
          <a:off x="228600" y="1283265"/>
          <a:ext cx="8698457" cy="3501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085215" marR="843915" indent="-23431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</a:t>
                      </a:r>
                      <a:r>
                        <a:rPr sz="10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ое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ание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31190" marR="535305" indent="-6223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Получатели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01370" marR="374650" indent="-41148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44170" indent="412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информац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1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 Правительства РФ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785"/>
                        </a:lnSpc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1704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4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3820" marR="79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субсидий,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фактически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произведенных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созданию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объектов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транспортной,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инженерной,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энергетической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1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коммунальной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инфраструктуры, </a:t>
                      </a:r>
                      <a:r>
                        <a:rPr sz="700" b="1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необходимых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новых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инвестиционных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проектов </a:t>
                      </a:r>
                      <a:r>
                        <a:rPr sz="700" b="1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территории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17855" marR="146050" indent="-46355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Юридическим лицам, являющимися </a:t>
                      </a:r>
                      <a:r>
                        <a:rPr sz="700" b="1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инвесторами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482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департамента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инвестиций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развития </a:t>
                      </a:r>
                      <a:r>
                        <a:rPr sz="700" b="1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малого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предпринимательства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декабря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.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278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27000" marR="482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департамента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инвестиций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развития </a:t>
                      </a:r>
                      <a:r>
                        <a:rPr sz="700" b="1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малого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предпринимательства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16510" algn="ctr">
                        <a:lnSpc>
                          <a:spcPts val="105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251-73-25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630"/>
                        </a:lnSpc>
                      </a:pP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600" spc="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епартамент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инвестиций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развития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6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малого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предпринимательства</a:t>
                      </a: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R="762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dirmsp.krasnodar.ru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апреля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102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73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ts val="84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субсидий,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ts val="81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оплату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процентов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принятым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кредитным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обязательствам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775"/>
                        </a:lnSpc>
                        <a:spcBef>
                          <a:spcPts val="420"/>
                        </a:spcBef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Юридическим</a:t>
                      </a:r>
                      <a:r>
                        <a:rPr sz="70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лицам, являющимися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30810" marR="47942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департамента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инвестиций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развития </a:t>
                      </a:r>
                      <a:r>
                        <a:rPr sz="700" b="1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малого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предпринимательства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16510" algn="ctr">
                        <a:lnSpc>
                          <a:spcPts val="1050"/>
                        </a:lnSpc>
                        <a:spcBef>
                          <a:spcPts val="615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251-73-25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630"/>
                        </a:lnSpc>
                      </a:pP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600" spc="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епартамент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инвестиций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развития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5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0" lvl="0" indent="0" defTabSz="914400" eaLnBrk="1" fontAlgn="auto" latinLnBrk="0" hangingPunct="1">
                        <a:lnSpc>
                          <a:spcPts val="7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реализацию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инвестиционных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проектов,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реализуемых</a:t>
                      </a:r>
                      <a:r>
                        <a:rPr lang="ru-RU" sz="700" b="1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на территории</a:t>
                      </a:r>
                      <a:r>
                        <a:rPr lang="ru-RU" sz="700" b="1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b="1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Краснодарского края</a:t>
                      </a:r>
                      <a:endParaRPr lang="ru-RU" sz="7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85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инвесторами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695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b="1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555"/>
                        </a:lnSpc>
                      </a:pPr>
                      <a:r>
                        <a:rPr sz="6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малого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предпринимательства</a:t>
                      </a: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R="7620" algn="ctr">
                        <a:lnSpc>
                          <a:spcPts val="555"/>
                        </a:lnSpc>
                      </a:pP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1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715"/>
                        </a:lnSpc>
                      </a:pP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августа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225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dirmsp.krasnodar.ru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59157" y="1944582"/>
            <a:ext cx="433070" cy="375285"/>
            <a:chOff x="259157" y="1944582"/>
            <a:chExt cx="433070" cy="375285"/>
          </a:xfrm>
        </p:grpSpPr>
        <p:sp>
          <p:nvSpPr>
            <p:cNvPr id="18" name="object 18"/>
            <p:cNvSpPr/>
            <p:nvPr/>
          </p:nvSpPr>
          <p:spPr>
            <a:xfrm>
              <a:off x="259157" y="1944582"/>
              <a:ext cx="365125" cy="109855"/>
            </a:xfrm>
            <a:custGeom>
              <a:avLst/>
              <a:gdLst/>
              <a:ahLst/>
              <a:cxnLst/>
              <a:rect l="l" t="t" r="r" b="b"/>
              <a:pathLst>
                <a:path w="365125" h="109855">
                  <a:moveTo>
                    <a:pt x="181660" y="0"/>
                  </a:moveTo>
                  <a:lnTo>
                    <a:pt x="2082" y="108102"/>
                  </a:lnTo>
                  <a:lnTo>
                    <a:pt x="1358" y="108686"/>
                  </a:lnTo>
                  <a:lnTo>
                    <a:pt x="0" y="109651"/>
                  </a:lnTo>
                  <a:lnTo>
                    <a:pt x="365086" y="109651"/>
                  </a:lnTo>
                  <a:lnTo>
                    <a:pt x="363080" y="108394"/>
                  </a:lnTo>
                  <a:lnTo>
                    <a:pt x="362064" y="107721"/>
                  </a:lnTo>
                  <a:lnTo>
                    <a:pt x="335237" y="91579"/>
                  </a:lnTo>
                  <a:lnTo>
                    <a:pt x="152526" y="91579"/>
                  </a:lnTo>
                  <a:lnTo>
                    <a:pt x="150320" y="90957"/>
                  </a:lnTo>
                  <a:lnTo>
                    <a:pt x="135788" y="90957"/>
                  </a:lnTo>
                  <a:lnTo>
                    <a:pt x="134552" y="90932"/>
                  </a:lnTo>
                  <a:lnTo>
                    <a:pt x="120510" y="90932"/>
                  </a:lnTo>
                  <a:lnTo>
                    <a:pt x="120510" y="58940"/>
                  </a:lnTo>
                  <a:lnTo>
                    <a:pt x="126441" y="58940"/>
                  </a:lnTo>
                  <a:lnTo>
                    <a:pt x="132219" y="58699"/>
                  </a:lnTo>
                  <a:lnTo>
                    <a:pt x="160006" y="58699"/>
                  </a:lnTo>
                  <a:lnTo>
                    <a:pt x="160045" y="58458"/>
                  </a:lnTo>
                  <a:lnTo>
                    <a:pt x="163118" y="58407"/>
                  </a:lnTo>
                  <a:lnTo>
                    <a:pt x="186965" y="58407"/>
                  </a:lnTo>
                  <a:lnTo>
                    <a:pt x="187998" y="58127"/>
                  </a:lnTo>
                  <a:lnTo>
                    <a:pt x="238907" y="58127"/>
                  </a:lnTo>
                  <a:lnTo>
                    <a:pt x="239153" y="58039"/>
                  </a:lnTo>
                  <a:lnTo>
                    <a:pt x="279508" y="58039"/>
                  </a:lnTo>
                  <a:lnTo>
                    <a:pt x="183184" y="25"/>
                  </a:lnTo>
                  <a:lnTo>
                    <a:pt x="181660" y="0"/>
                  </a:lnTo>
                  <a:close/>
                </a:path>
                <a:path w="365125" h="109855">
                  <a:moveTo>
                    <a:pt x="163347" y="84620"/>
                  </a:moveTo>
                  <a:lnTo>
                    <a:pt x="158191" y="84899"/>
                  </a:lnTo>
                  <a:lnTo>
                    <a:pt x="156629" y="86004"/>
                  </a:lnTo>
                  <a:lnTo>
                    <a:pt x="155320" y="91300"/>
                  </a:lnTo>
                  <a:lnTo>
                    <a:pt x="152526" y="91579"/>
                  </a:lnTo>
                  <a:lnTo>
                    <a:pt x="335237" y="91579"/>
                  </a:lnTo>
                  <a:lnTo>
                    <a:pt x="334899" y="91376"/>
                  </a:lnTo>
                  <a:lnTo>
                    <a:pt x="208648" y="91376"/>
                  </a:lnTo>
                  <a:lnTo>
                    <a:pt x="207803" y="91274"/>
                  </a:lnTo>
                  <a:lnTo>
                    <a:pt x="174713" y="91274"/>
                  </a:lnTo>
                  <a:lnTo>
                    <a:pt x="171615" y="84747"/>
                  </a:lnTo>
                  <a:lnTo>
                    <a:pt x="167538" y="84747"/>
                  </a:lnTo>
                  <a:lnTo>
                    <a:pt x="163347" y="84620"/>
                  </a:lnTo>
                  <a:close/>
                </a:path>
                <a:path w="365125" h="109855">
                  <a:moveTo>
                    <a:pt x="218973" y="59042"/>
                  </a:moveTo>
                  <a:lnTo>
                    <a:pt x="211772" y="59042"/>
                  </a:lnTo>
                  <a:lnTo>
                    <a:pt x="211725" y="90538"/>
                  </a:lnTo>
                  <a:lnTo>
                    <a:pt x="208648" y="91376"/>
                  </a:lnTo>
                  <a:lnTo>
                    <a:pt x="334899" y="91376"/>
                  </a:lnTo>
                  <a:lnTo>
                    <a:pt x="334751" y="91287"/>
                  </a:lnTo>
                  <a:lnTo>
                    <a:pt x="240461" y="91287"/>
                  </a:lnTo>
                  <a:lnTo>
                    <a:pt x="237477" y="91198"/>
                  </a:lnTo>
                  <a:lnTo>
                    <a:pt x="237117" y="90627"/>
                  </a:lnTo>
                  <a:lnTo>
                    <a:pt x="218973" y="90627"/>
                  </a:lnTo>
                  <a:lnTo>
                    <a:pt x="218973" y="59042"/>
                  </a:lnTo>
                  <a:close/>
                </a:path>
                <a:path w="365125" h="109855">
                  <a:moveTo>
                    <a:pt x="279508" y="58039"/>
                  </a:moveTo>
                  <a:lnTo>
                    <a:pt x="239153" y="58039"/>
                  </a:lnTo>
                  <a:lnTo>
                    <a:pt x="243598" y="59220"/>
                  </a:lnTo>
                  <a:lnTo>
                    <a:pt x="230949" y="73977"/>
                  </a:lnTo>
                  <a:lnTo>
                    <a:pt x="244589" y="90589"/>
                  </a:lnTo>
                  <a:lnTo>
                    <a:pt x="240461" y="91287"/>
                  </a:lnTo>
                  <a:lnTo>
                    <a:pt x="334751" y="91287"/>
                  </a:lnTo>
                  <a:lnTo>
                    <a:pt x="279508" y="58039"/>
                  </a:lnTo>
                  <a:close/>
                </a:path>
                <a:path w="365125" h="109855">
                  <a:moveTo>
                    <a:pt x="186965" y="58407"/>
                  </a:moveTo>
                  <a:lnTo>
                    <a:pt x="163118" y="58407"/>
                  </a:lnTo>
                  <a:lnTo>
                    <a:pt x="167195" y="59004"/>
                  </a:lnTo>
                  <a:lnTo>
                    <a:pt x="168224" y="59740"/>
                  </a:lnTo>
                  <a:lnTo>
                    <a:pt x="171676" y="68376"/>
                  </a:lnTo>
                  <a:lnTo>
                    <a:pt x="180403" y="90538"/>
                  </a:lnTo>
                  <a:lnTo>
                    <a:pt x="174713" y="91274"/>
                  </a:lnTo>
                  <a:lnTo>
                    <a:pt x="207803" y="91274"/>
                  </a:lnTo>
                  <a:lnTo>
                    <a:pt x="206324" y="91097"/>
                  </a:lnTo>
                  <a:lnTo>
                    <a:pt x="205999" y="90614"/>
                  </a:lnTo>
                  <a:lnTo>
                    <a:pt x="184289" y="90614"/>
                  </a:lnTo>
                  <a:lnTo>
                    <a:pt x="184383" y="59105"/>
                  </a:lnTo>
                  <a:lnTo>
                    <a:pt x="186965" y="58407"/>
                  </a:lnTo>
                  <a:close/>
                </a:path>
                <a:path w="365125" h="109855">
                  <a:moveTo>
                    <a:pt x="160006" y="58699"/>
                  </a:moveTo>
                  <a:lnTo>
                    <a:pt x="132219" y="58699"/>
                  </a:lnTo>
                  <a:lnTo>
                    <a:pt x="141528" y="59232"/>
                  </a:lnTo>
                  <a:lnTo>
                    <a:pt x="144195" y="61366"/>
                  </a:lnTo>
                  <a:lnTo>
                    <a:pt x="146024" y="69011"/>
                  </a:lnTo>
                  <a:lnTo>
                    <a:pt x="144424" y="71983"/>
                  </a:lnTo>
                  <a:lnTo>
                    <a:pt x="140804" y="74295"/>
                  </a:lnTo>
                  <a:lnTo>
                    <a:pt x="145541" y="77863"/>
                  </a:lnTo>
                  <a:lnTo>
                    <a:pt x="146748" y="80670"/>
                  </a:lnTo>
                  <a:lnTo>
                    <a:pt x="144462" y="88607"/>
                  </a:lnTo>
                  <a:lnTo>
                    <a:pt x="141973" y="90525"/>
                  </a:lnTo>
                  <a:lnTo>
                    <a:pt x="135788" y="90957"/>
                  </a:lnTo>
                  <a:lnTo>
                    <a:pt x="150320" y="90957"/>
                  </a:lnTo>
                  <a:lnTo>
                    <a:pt x="148564" y="90462"/>
                  </a:lnTo>
                  <a:lnTo>
                    <a:pt x="158178" y="65874"/>
                  </a:lnTo>
                  <a:lnTo>
                    <a:pt x="159080" y="64452"/>
                  </a:lnTo>
                  <a:lnTo>
                    <a:pt x="160006" y="58699"/>
                  </a:lnTo>
                  <a:close/>
                </a:path>
                <a:path w="365125" h="109855">
                  <a:moveTo>
                    <a:pt x="133934" y="90919"/>
                  </a:moveTo>
                  <a:lnTo>
                    <a:pt x="132079" y="90932"/>
                  </a:lnTo>
                  <a:lnTo>
                    <a:pt x="134552" y="90932"/>
                  </a:lnTo>
                  <a:lnTo>
                    <a:pt x="133934" y="90919"/>
                  </a:lnTo>
                  <a:close/>
                </a:path>
                <a:path w="365125" h="109855">
                  <a:moveTo>
                    <a:pt x="226606" y="76606"/>
                  </a:moveTo>
                  <a:lnTo>
                    <a:pt x="225717" y="79629"/>
                  </a:lnTo>
                  <a:lnTo>
                    <a:pt x="224866" y="81648"/>
                  </a:lnTo>
                  <a:lnTo>
                    <a:pt x="224393" y="84899"/>
                  </a:lnTo>
                  <a:lnTo>
                    <a:pt x="224266" y="86004"/>
                  </a:lnTo>
                  <a:lnTo>
                    <a:pt x="224426" y="87566"/>
                  </a:lnTo>
                  <a:lnTo>
                    <a:pt x="224485" y="90627"/>
                  </a:lnTo>
                  <a:lnTo>
                    <a:pt x="237117" y="90627"/>
                  </a:lnTo>
                  <a:lnTo>
                    <a:pt x="232968" y="84061"/>
                  </a:lnTo>
                  <a:lnTo>
                    <a:pt x="230085" y="80975"/>
                  </a:lnTo>
                  <a:lnTo>
                    <a:pt x="226606" y="76606"/>
                  </a:lnTo>
                  <a:close/>
                </a:path>
                <a:path w="365125" h="109855">
                  <a:moveTo>
                    <a:pt x="189953" y="68376"/>
                  </a:moveTo>
                  <a:lnTo>
                    <a:pt x="189953" y="90614"/>
                  </a:lnTo>
                  <a:lnTo>
                    <a:pt x="205999" y="90614"/>
                  </a:lnTo>
                  <a:lnTo>
                    <a:pt x="199923" y="81572"/>
                  </a:lnTo>
                  <a:lnTo>
                    <a:pt x="195148" y="75425"/>
                  </a:lnTo>
                  <a:lnTo>
                    <a:pt x="189953" y="68376"/>
                  </a:lnTo>
                  <a:close/>
                </a:path>
                <a:path w="365125" h="109855">
                  <a:moveTo>
                    <a:pt x="238907" y="58127"/>
                  </a:moveTo>
                  <a:lnTo>
                    <a:pt x="187998" y="58127"/>
                  </a:lnTo>
                  <a:lnTo>
                    <a:pt x="190398" y="59169"/>
                  </a:lnTo>
                  <a:lnTo>
                    <a:pt x="196555" y="68376"/>
                  </a:lnTo>
                  <a:lnTo>
                    <a:pt x="201079" y="74079"/>
                  </a:lnTo>
                  <a:lnTo>
                    <a:pt x="206019" y="80746"/>
                  </a:lnTo>
                  <a:lnTo>
                    <a:pt x="206019" y="59042"/>
                  </a:lnTo>
                  <a:lnTo>
                    <a:pt x="218973" y="59042"/>
                  </a:lnTo>
                  <a:lnTo>
                    <a:pt x="236652" y="58940"/>
                  </a:lnTo>
                  <a:lnTo>
                    <a:pt x="238907" y="58127"/>
                  </a:lnTo>
                  <a:close/>
                </a:path>
                <a:path w="365125" h="109855">
                  <a:moveTo>
                    <a:pt x="236617" y="58953"/>
                  </a:moveTo>
                  <a:lnTo>
                    <a:pt x="224459" y="58953"/>
                  </a:lnTo>
                  <a:lnTo>
                    <a:pt x="224459" y="74041"/>
                  </a:lnTo>
                  <a:lnTo>
                    <a:pt x="228091" y="69634"/>
                  </a:lnTo>
                  <a:lnTo>
                    <a:pt x="231228" y="66344"/>
                  </a:lnTo>
                  <a:lnTo>
                    <a:pt x="236194" y="59105"/>
                  </a:lnTo>
                  <a:lnTo>
                    <a:pt x="236617" y="58953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388" y="2089077"/>
              <a:ext cx="314615" cy="17417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0921" y="2008187"/>
              <a:ext cx="431165" cy="311785"/>
            </a:xfrm>
            <a:custGeom>
              <a:avLst/>
              <a:gdLst/>
              <a:ahLst/>
              <a:cxnLst/>
              <a:rect l="l" t="t" r="r" b="b"/>
              <a:pathLst>
                <a:path w="431165" h="311785">
                  <a:moveTo>
                    <a:pt x="137553" y="3365"/>
                  </a:moveTo>
                  <a:lnTo>
                    <a:pt x="135775" y="825"/>
                  </a:lnTo>
                  <a:lnTo>
                    <a:pt x="131229" y="0"/>
                  </a:lnTo>
                  <a:lnTo>
                    <a:pt x="127762" y="393"/>
                  </a:lnTo>
                  <a:lnTo>
                    <a:pt x="124345" y="393"/>
                  </a:lnTo>
                  <a:lnTo>
                    <a:pt x="124345" y="8509"/>
                  </a:lnTo>
                  <a:lnTo>
                    <a:pt x="127749" y="8509"/>
                  </a:lnTo>
                  <a:lnTo>
                    <a:pt x="130886" y="8902"/>
                  </a:lnTo>
                  <a:lnTo>
                    <a:pt x="133832" y="8331"/>
                  </a:lnTo>
                  <a:lnTo>
                    <a:pt x="135280" y="8051"/>
                  </a:lnTo>
                  <a:lnTo>
                    <a:pt x="137299" y="6070"/>
                  </a:lnTo>
                  <a:lnTo>
                    <a:pt x="137553" y="3365"/>
                  </a:lnTo>
                  <a:close/>
                </a:path>
                <a:path w="431165" h="311785">
                  <a:moveTo>
                    <a:pt x="138468" y="20701"/>
                  </a:moveTo>
                  <a:lnTo>
                    <a:pt x="138290" y="15240"/>
                  </a:lnTo>
                  <a:lnTo>
                    <a:pt x="136753" y="13665"/>
                  </a:lnTo>
                  <a:lnTo>
                    <a:pt x="133985" y="13589"/>
                  </a:lnTo>
                  <a:lnTo>
                    <a:pt x="130835" y="13500"/>
                  </a:lnTo>
                  <a:lnTo>
                    <a:pt x="127698" y="13563"/>
                  </a:lnTo>
                  <a:lnTo>
                    <a:pt x="124421" y="13563"/>
                  </a:lnTo>
                  <a:lnTo>
                    <a:pt x="124421" y="22440"/>
                  </a:lnTo>
                  <a:lnTo>
                    <a:pt x="128003" y="22440"/>
                  </a:lnTo>
                  <a:lnTo>
                    <a:pt x="131191" y="22644"/>
                  </a:lnTo>
                  <a:lnTo>
                    <a:pt x="136779" y="22174"/>
                  </a:lnTo>
                  <a:lnTo>
                    <a:pt x="138468" y="20701"/>
                  </a:lnTo>
                  <a:close/>
                </a:path>
                <a:path w="431165" h="311785">
                  <a:moveTo>
                    <a:pt x="168376" y="15989"/>
                  </a:moveTo>
                  <a:lnTo>
                    <a:pt x="162661" y="889"/>
                  </a:lnTo>
                  <a:lnTo>
                    <a:pt x="157010" y="15989"/>
                  </a:lnTo>
                  <a:lnTo>
                    <a:pt x="168376" y="15989"/>
                  </a:lnTo>
                  <a:close/>
                </a:path>
                <a:path w="431165" h="311785">
                  <a:moveTo>
                    <a:pt x="176682" y="262991"/>
                  </a:moveTo>
                  <a:lnTo>
                    <a:pt x="13385" y="262991"/>
                  </a:lnTo>
                  <a:lnTo>
                    <a:pt x="13385" y="281203"/>
                  </a:lnTo>
                  <a:lnTo>
                    <a:pt x="176682" y="281203"/>
                  </a:lnTo>
                  <a:lnTo>
                    <a:pt x="176682" y="262991"/>
                  </a:lnTo>
                  <a:close/>
                </a:path>
                <a:path w="431165" h="311785">
                  <a:moveTo>
                    <a:pt x="178790" y="304749"/>
                  </a:moveTo>
                  <a:lnTo>
                    <a:pt x="177266" y="304749"/>
                  </a:lnTo>
                  <a:lnTo>
                    <a:pt x="177266" y="300939"/>
                  </a:lnTo>
                  <a:lnTo>
                    <a:pt x="176682" y="300939"/>
                  </a:lnTo>
                  <a:lnTo>
                    <a:pt x="176682" y="289509"/>
                  </a:lnTo>
                  <a:lnTo>
                    <a:pt x="0" y="289509"/>
                  </a:lnTo>
                  <a:lnTo>
                    <a:pt x="0" y="300939"/>
                  </a:lnTo>
                  <a:lnTo>
                    <a:pt x="0" y="304749"/>
                  </a:lnTo>
                  <a:lnTo>
                    <a:pt x="0" y="307289"/>
                  </a:lnTo>
                  <a:lnTo>
                    <a:pt x="178790" y="307289"/>
                  </a:lnTo>
                  <a:lnTo>
                    <a:pt x="178790" y="304749"/>
                  </a:lnTo>
                  <a:close/>
                </a:path>
                <a:path w="431165" h="311785">
                  <a:moveTo>
                    <a:pt x="350151" y="54038"/>
                  </a:moveTo>
                  <a:lnTo>
                    <a:pt x="11671" y="54038"/>
                  </a:lnTo>
                  <a:lnTo>
                    <a:pt x="11671" y="72796"/>
                  </a:lnTo>
                  <a:lnTo>
                    <a:pt x="350151" y="72796"/>
                  </a:lnTo>
                  <a:lnTo>
                    <a:pt x="350151" y="54038"/>
                  </a:lnTo>
                  <a:close/>
                </a:path>
                <a:path w="431165" h="311785">
                  <a:moveTo>
                    <a:pt x="431126" y="293611"/>
                  </a:moveTo>
                  <a:lnTo>
                    <a:pt x="430555" y="287312"/>
                  </a:lnTo>
                  <a:lnTo>
                    <a:pt x="430758" y="251142"/>
                  </a:lnTo>
                  <a:lnTo>
                    <a:pt x="430784" y="244297"/>
                  </a:lnTo>
                  <a:lnTo>
                    <a:pt x="430796" y="240880"/>
                  </a:lnTo>
                  <a:lnTo>
                    <a:pt x="430822" y="234061"/>
                  </a:lnTo>
                  <a:lnTo>
                    <a:pt x="430834" y="230682"/>
                  </a:lnTo>
                  <a:lnTo>
                    <a:pt x="430885" y="213042"/>
                  </a:lnTo>
                  <a:lnTo>
                    <a:pt x="430936" y="178168"/>
                  </a:lnTo>
                  <a:lnTo>
                    <a:pt x="430707" y="174002"/>
                  </a:lnTo>
                  <a:lnTo>
                    <a:pt x="430047" y="167817"/>
                  </a:lnTo>
                  <a:lnTo>
                    <a:pt x="430022" y="167513"/>
                  </a:lnTo>
                  <a:lnTo>
                    <a:pt x="429285" y="160743"/>
                  </a:lnTo>
                  <a:lnTo>
                    <a:pt x="421881" y="153631"/>
                  </a:lnTo>
                  <a:lnTo>
                    <a:pt x="410349" y="153250"/>
                  </a:lnTo>
                  <a:lnTo>
                    <a:pt x="410349" y="230212"/>
                  </a:lnTo>
                  <a:lnTo>
                    <a:pt x="410171" y="230441"/>
                  </a:lnTo>
                  <a:lnTo>
                    <a:pt x="410171" y="238645"/>
                  </a:lnTo>
                  <a:lnTo>
                    <a:pt x="410006" y="240093"/>
                  </a:lnTo>
                  <a:lnTo>
                    <a:pt x="410006" y="244513"/>
                  </a:lnTo>
                  <a:lnTo>
                    <a:pt x="408368" y="248145"/>
                  </a:lnTo>
                  <a:lnTo>
                    <a:pt x="406336" y="250863"/>
                  </a:lnTo>
                  <a:lnTo>
                    <a:pt x="393979" y="251142"/>
                  </a:lnTo>
                  <a:lnTo>
                    <a:pt x="388035" y="251117"/>
                  </a:lnTo>
                  <a:lnTo>
                    <a:pt x="387870" y="250863"/>
                  </a:lnTo>
                  <a:lnTo>
                    <a:pt x="387781" y="250520"/>
                  </a:lnTo>
                  <a:lnTo>
                    <a:pt x="387654" y="244386"/>
                  </a:lnTo>
                  <a:lnTo>
                    <a:pt x="406285" y="244348"/>
                  </a:lnTo>
                  <a:lnTo>
                    <a:pt x="408584" y="244360"/>
                  </a:lnTo>
                  <a:lnTo>
                    <a:pt x="409168" y="244449"/>
                  </a:lnTo>
                  <a:lnTo>
                    <a:pt x="410006" y="244513"/>
                  </a:lnTo>
                  <a:lnTo>
                    <a:pt x="410006" y="240093"/>
                  </a:lnTo>
                  <a:lnTo>
                    <a:pt x="409321" y="240817"/>
                  </a:lnTo>
                  <a:lnTo>
                    <a:pt x="405345" y="240855"/>
                  </a:lnTo>
                  <a:lnTo>
                    <a:pt x="397852" y="240703"/>
                  </a:lnTo>
                  <a:lnTo>
                    <a:pt x="398068" y="238645"/>
                  </a:lnTo>
                  <a:lnTo>
                    <a:pt x="398183" y="236791"/>
                  </a:lnTo>
                  <a:lnTo>
                    <a:pt x="398589" y="234696"/>
                  </a:lnTo>
                  <a:lnTo>
                    <a:pt x="399326" y="234061"/>
                  </a:lnTo>
                  <a:lnTo>
                    <a:pt x="399770" y="234061"/>
                  </a:lnTo>
                  <a:lnTo>
                    <a:pt x="410171" y="238645"/>
                  </a:lnTo>
                  <a:lnTo>
                    <a:pt x="410171" y="230441"/>
                  </a:lnTo>
                  <a:lnTo>
                    <a:pt x="409968" y="230682"/>
                  </a:lnTo>
                  <a:lnTo>
                    <a:pt x="405676" y="230454"/>
                  </a:lnTo>
                  <a:lnTo>
                    <a:pt x="402577" y="230403"/>
                  </a:lnTo>
                  <a:lnTo>
                    <a:pt x="398576" y="230378"/>
                  </a:lnTo>
                  <a:lnTo>
                    <a:pt x="398221" y="230022"/>
                  </a:lnTo>
                  <a:lnTo>
                    <a:pt x="398195" y="223685"/>
                  </a:lnTo>
                  <a:lnTo>
                    <a:pt x="398195" y="223443"/>
                  </a:lnTo>
                  <a:lnTo>
                    <a:pt x="398183" y="222961"/>
                  </a:lnTo>
                  <a:lnTo>
                    <a:pt x="398170" y="221386"/>
                  </a:lnTo>
                  <a:lnTo>
                    <a:pt x="398157" y="220789"/>
                  </a:lnTo>
                  <a:lnTo>
                    <a:pt x="397992" y="220624"/>
                  </a:lnTo>
                  <a:lnTo>
                    <a:pt x="397725" y="220332"/>
                  </a:lnTo>
                  <a:lnTo>
                    <a:pt x="394614" y="220167"/>
                  </a:lnTo>
                  <a:lnTo>
                    <a:pt x="394614" y="224078"/>
                  </a:lnTo>
                  <a:lnTo>
                    <a:pt x="394550" y="227609"/>
                  </a:lnTo>
                  <a:lnTo>
                    <a:pt x="387997" y="240880"/>
                  </a:lnTo>
                  <a:lnTo>
                    <a:pt x="384822" y="240779"/>
                  </a:lnTo>
                  <a:lnTo>
                    <a:pt x="384314" y="241236"/>
                  </a:lnTo>
                  <a:lnTo>
                    <a:pt x="384352" y="244830"/>
                  </a:lnTo>
                  <a:lnTo>
                    <a:pt x="384175" y="247091"/>
                  </a:lnTo>
                  <a:lnTo>
                    <a:pt x="384111" y="250520"/>
                  </a:lnTo>
                  <a:lnTo>
                    <a:pt x="383997" y="250736"/>
                  </a:lnTo>
                  <a:lnTo>
                    <a:pt x="383578" y="251142"/>
                  </a:lnTo>
                  <a:lnTo>
                    <a:pt x="381457" y="251079"/>
                  </a:lnTo>
                  <a:lnTo>
                    <a:pt x="378079" y="250977"/>
                  </a:lnTo>
                  <a:lnTo>
                    <a:pt x="373862" y="251079"/>
                  </a:lnTo>
                  <a:lnTo>
                    <a:pt x="366026" y="250520"/>
                  </a:lnTo>
                  <a:lnTo>
                    <a:pt x="362851" y="247777"/>
                  </a:lnTo>
                  <a:lnTo>
                    <a:pt x="362102" y="244525"/>
                  </a:lnTo>
                  <a:lnTo>
                    <a:pt x="364185" y="244436"/>
                  </a:lnTo>
                  <a:lnTo>
                    <a:pt x="366115" y="244322"/>
                  </a:lnTo>
                  <a:lnTo>
                    <a:pt x="371322" y="244195"/>
                  </a:lnTo>
                  <a:lnTo>
                    <a:pt x="378536" y="244081"/>
                  </a:lnTo>
                  <a:lnTo>
                    <a:pt x="379222" y="244094"/>
                  </a:lnTo>
                  <a:lnTo>
                    <a:pt x="371322" y="240766"/>
                  </a:lnTo>
                  <a:lnTo>
                    <a:pt x="367855" y="240792"/>
                  </a:lnTo>
                  <a:lnTo>
                    <a:pt x="362064" y="240601"/>
                  </a:lnTo>
                  <a:lnTo>
                    <a:pt x="361810" y="240258"/>
                  </a:lnTo>
                  <a:lnTo>
                    <a:pt x="361886" y="233807"/>
                  </a:lnTo>
                  <a:lnTo>
                    <a:pt x="369633" y="233870"/>
                  </a:lnTo>
                  <a:lnTo>
                    <a:pt x="372719" y="233807"/>
                  </a:lnTo>
                  <a:lnTo>
                    <a:pt x="373341" y="233794"/>
                  </a:lnTo>
                  <a:lnTo>
                    <a:pt x="378447" y="233908"/>
                  </a:lnTo>
                  <a:lnTo>
                    <a:pt x="378968" y="233311"/>
                  </a:lnTo>
                  <a:lnTo>
                    <a:pt x="379056" y="230454"/>
                  </a:lnTo>
                  <a:lnTo>
                    <a:pt x="379222" y="227609"/>
                  </a:lnTo>
                  <a:lnTo>
                    <a:pt x="379260" y="224269"/>
                  </a:lnTo>
                  <a:lnTo>
                    <a:pt x="379603" y="223685"/>
                  </a:lnTo>
                  <a:lnTo>
                    <a:pt x="394119" y="223837"/>
                  </a:lnTo>
                  <a:lnTo>
                    <a:pt x="394614" y="224078"/>
                  </a:lnTo>
                  <a:lnTo>
                    <a:pt x="394614" y="220167"/>
                  </a:lnTo>
                  <a:lnTo>
                    <a:pt x="391350" y="219989"/>
                  </a:lnTo>
                  <a:lnTo>
                    <a:pt x="388315" y="219913"/>
                  </a:lnTo>
                  <a:lnTo>
                    <a:pt x="388188" y="219811"/>
                  </a:lnTo>
                  <a:lnTo>
                    <a:pt x="387921" y="219608"/>
                  </a:lnTo>
                  <a:lnTo>
                    <a:pt x="387794" y="213334"/>
                  </a:lnTo>
                  <a:lnTo>
                    <a:pt x="387794" y="213042"/>
                  </a:lnTo>
                  <a:lnTo>
                    <a:pt x="393357" y="213296"/>
                  </a:lnTo>
                  <a:lnTo>
                    <a:pt x="398653" y="213347"/>
                  </a:lnTo>
                  <a:lnTo>
                    <a:pt x="407301" y="214185"/>
                  </a:lnTo>
                  <a:lnTo>
                    <a:pt x="409194" y="216369"/>
                  </a:lnTo>
                  <a:lnTo>
                    <a:pt x="409968" y="222859"/>
                  </a:lnTo>
                  <a:lnTo>
                    <a:pt x="410083" y="226009"/>
                  </a:lnTo>
                  <a:lnTo>
                    <a:pt x="410349" y="230212"/>
                  </a:lnTo>
                  <a:lnTo>
                    <a:pt x="410349" y="153250"/>
                  </a:lnTo>
                  <a:lnTo>
                    <a:pt x="406107" y="153098"/>
                  </a:lnTo>
                  <a:lnTo>
                    <a:pt x="384276" y="153022"/>
                  </a:lnTo>
                  <a:lnTo>
                    <a:pt x="384276" y="219227"/>
                  </a:lnTo>
                  <a:lnTo>
                    <a:pt x="383616" y="219811"/>
                  </a:lnTo>
                  <a:lnTo>
                    <a:pt x="383260" y="219811"/>
                  </a:lnTo>
                  <a:lnTo>
                    <a:pt x="375805" y="219786"/>
                  </a:lnTo>
                  <a:lnTo>
                    <a:pt x="375805" y="230454"/>
                  </a:lnTo>
                  <a:lnTo>
                    <a:pt x="371729" y="230390"/>
                  </a:lnTo>
                  <a:lnTo>
                    <a:pt x="367893" y="230378"/>
                  </a:lnTo>
                  <a:lnTo>
                    <a:pt x="362407" y="230187"/>
                  </a:lnTo>
                  <a:lnTo>
                    <a:pt x="361924" y="229603"/>
                  </a:lnTo>
                  <a:lnTo>
                    <a:pt x="362026" y="222961"/>
                  </a:lnTo>
                  <a:lnTo>
                    <a:pt x="362140" y="223685"/>
                  </a:lnTo>
                  <a:lnTo>
                    <a:pt x="368795" y="223443"/>
                  </a:lnTo>
                  <a:lnTo>
                    <a:pt x="371424" y="223608"/>
                  </a:lnTo>
                  <a:lnTo>
                    <a:pt x="375018" y="223634"/>
                  </a:lnTo>
                  <a:lnTo>
                    <a:pt x="375526" y="223977"/>
                  </a:lnTo>
                  <a:lnTo>
                    <a:pt x="375653" y="227609"/>
                  </a:lnTo>
                  <a:lnTo>
                    <a:pt x="375805" y="230454"/>
                  </a:lnTo>
                  <a:lnTo>
                    <a:pt x="375805" y="219786"/>
                  </a:lnTo>
                  <a:lnTo>
                    <a:pt x="370065" y="219748"/>
                  </a:lnTo>
                  <a:lnTo>
                    <a:pt x="362204" y="219608"/>
                  </a:lnTo>
                  <a:lnTo>
                    <a:pt x="373761" y="213360"/>
                  </a:lnTo>
                  <a:lnTo>
                    <a:pt x="378320" y="213398"/>
                  </a:lnTo>
                  <a:lnTo>
                    <a:pt x="381533" y="213360"/>
                  </a:lnTo>
                  <a:lnTo>
                    <a:pt x="383667" y="213334"/>
                  </a:lnTo>
                  <a:lnTo>
                    <a:pt x="384136" y="213690"/>
                  </a:lnTo>
                  <a:lnTo>
                    <a:pt x="384162" y="214185"/>
                  </a:lnTo>
                  <a:lnTo>
                    <a:pt x="384276" y="219227"/>
                  </a:lnTo>
                  <a:lnTo>
                    <a:pt x="384276" y="153022"/>
                  </a:lnTo>
                  <a:lnTo>
                    <a:pt x="295986" y="152692"/>
                  </a:lnTo>
                  <a:lnTo>
                    <a:pt x="295986" y="197878"/>
                  </a:lnTo>
                  <a:lnTo>
                    <a:pt x="292366" y="208064"/>
                  </a:lnTo>
                  <a:lnTo>
                    <a:pt x="285407" y="215646"/>
                  </a:lnTo>
                  <a:lnTo>
                    <a:pt x="276199" y="219951"/>
                  </a:lnTo>
                  <a:lnTo>
                    <a:pt x="266039" y="220624"/>
                  </a:lnTo>
                  <a:lnTo>
                    <a:pt x="256273" y="217322"/>
                  </a:lnTo>
                  <a:lnTo>
                    <a:pt x="247573" y="209308"/>
                  </a:lnTo>
                  <a:lnTo>
                    <a:pt x="243484" y="199732"/>
                  </a:lnTo>
                  <a:lnTo>
                    <a:pt x="243408" y="189776"/>
                  </a:lnTo>
                  <a:lnTo>
                    <a:pt x="246773" y="180619"/>
                  </a:lnTo>
                  <a:lnTo>
                    <a:pt x="253809" y="172808"/>
                  </a:lnTo>
                  <a:lnTo>
                    <a:pt x="263017" y="168440"/>
                  </a:lnTo>
                  <a:lnTo>
                    <a:pt x="273189" y="167817"/>
                  </a:lnTo>
                  <a:lnTo>
                    <a:pt x="283083" y="171221"/>
                  </a:lnTo>
                  <a:lnTo>
                    <a:pt x="291071" y="178371"/>
                  </a:lnTo>
                  <a:lnTo>
                    <a:pt x="295465" y="187617"/>
                  </a:lnTo>
                  <a:lnTo>
                    <a:pt x="295986" y="197878"/>
                  </a:lnTo>
                  <a:lnTo>
                    <a:pt x="295986" y="152692"/>
                  </a:lnTo>
                  <a:lnTo>
                    <a:pt x="248031" y="152501"/>
                  </a:lnTo>
                  <a:lnTo>
                    <a:pt x="244995" y="152539"/>
                  </a:lnTo>
                  <a:lnTo>
                    <a:pt x="244995" y="170561"/>
                  </a:lnTo>
                  <a:lnTo>
                    <a:pt x="243687" y="172097"/>
                  </a:lnTo>
                  <a:lnTo>
                    <a:pt x="238226" y="180975"/>
                  </a:lnTo>
                  <a:lnTo>
                    <a:pt x="235623" y="191262"/>
                  </a:lnTo>
                  <a:lnTo>
                    <a:pt x="236512" y="202311"/>
                  </a:lnTo>
                  <a:lnTo>
                    <a:pt x="241566" y="213436"/>
                  </a:lnTo>
                  <a:lnTo>
                    <a:pt x="244779" y="218122"/>
                  </a:lnTo>
                  <a:lnTo>
                    <a:pt x="239344" y="219989"/>
                  </a:lnTo>
                  <a:lnTo>
                    <a:pt x="234213" y="221386"/>
                  </a:lnTo>
                  <a:lnTo>
                    <a:pt x="226733" y="220167"/>
                  </a:lnTo>
                  <a:lnTo>
                    <a:pt x="224739" y="219532"/>
                  </a:lnTo>
                  <a:lnTo>
                    <a:pt x="206133" y="192760"/>
                  </a:lnTo>
                  <a:lnTo>
                    <a:pt x="207187" y="185851"/>
                  </a:lnTo>
                  <a:lnTo>
                    <a:pt x="235546" y="167513"/>
                  </a:lnTo>
                  <a:lnTo>
                    <a:pt x="243027" y="169354"/>
                  </a:lnTo>
                  <a:lnTo>
                    <a:pt x="244894" y="170040"/>
                  </a:lnTo>
                  <a:lnTo>
                    <a:pt x="244995" y="170561"/>
                  </a:lnTo>
                  <a:lnTo>
                    <a:pt x="244995" y="152539"/>
                  </a:lnTo>
                  <a:lnTo>
                    <a:pt x="209181" y="152844"/>
                  </a:lnTo>
                  <a:lnTo>
                    <a:pt x="201015" y="152844"/>
                  </a:lnTo>
                  <a:lnTo>
                    <a:pt x="191630" y="160794"/>
                  </a:lnTo>
                  <a:lnTo>
                    <a:pt x="191427" y="180619"/>
                  </a:lnTo>
                  <a:lnTo>
                    <a:pt x="191096" y="205511"/>
                  </a:lnTo>
                  <a:lnTo>
                    <a:pt x="190995" y="256540"/>
                  </a:lnTo>
                  <a:lnTo>
                    <a:pt x="191173" y="299046"/>
                  </a:lnTo>
                  <a:lnTo>
                    <a:pt x="287032" y="311289"/>
                  </a:lnTo>
                  <a:lnTo>
                    <a:pt x="407936" y="311073"/>
                  </a:lnTo>
                  <a:lnTo>
                    <a:pt x="410337" y="310997"/>
                  </a:lnTo>
                  <a:lnTo>
                    <a:pt x="412750" y="310997"/>
                  </a:lnTo>
                  <a:lnTo>
                    <a:pt x="418312" y="311023"/>
                  </a:lnTo>
                  <a:lnTo>
                    <a:pt x="422503" y="308305"/>
                  </a:lnTo>
                  <a:lnTo>
                    <a:pt x="426313" y="304152"/>
                  </a:lnTo>
                  <a:lnTo>
                    <a:pt x="426567" y="303961"/>
                  </a:lnTo>
                  <a:lnTo>
                    <a:pt x="426821" y="303720"/>
                  </a:lnTo>
                  <a:lnTo>
                    <a:pt x="429171" y="299669"/>
                  </a:lnTo>
                  <a:lnTo>
                    <a:pt x="431126" y="2936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59157" y="4067547"/>
            <a:ext cx="433070" cy="375285"/>
            <a:chOff x="259157" y="4067547"/>
            <a:chExt cx="433070" cy="375285"/>
          </a:xfrm>
        </p:grpSpPr>
        <p:sp>
          <p:nvSpPr>
            <p:cNvPr id="22" name="object 22"/>
            <p:cNvSpPr/>
            <p:nvPr/>
          </p:nvSpPr>
          <p:spPr>
            <a:xfrm>
              <a:off x="259157" y="4067547"/>
              <a:ext cx="365125" cy="109855"/>
            </a:xfrm>
            <a:custGeom>
              <a:avLst/>
              <a:gdLst/>
              <a:ahLst/>
              <a:cxnLst/>
              <a:rect l="l" t="t" r="r" b="b"/>
              <a:pathLst>
                <a:path w="365125" h="109854">
                  <a:moveTo>
                    <a:pt x="181660" y="0"/>
                  </a:moveTo>
                  <a:lnTo>
                    <a:pt x="2082" y="108115"/>
                  </a:lnTo>
                  <a:lnTo>
                    <a:pt x="1358" y="108699"/>
                  </a:lnTo>
                  <a:lnTo>
                    <a:pt x="0" y="109664"/>
                  </a:lnTo>
                  <a:lnTo>
                    <a:pt x="365086" y="109664"/>
                  </a:lnTo>
                  <a:lnTo>
                    <a:pt x="363080" y="108407"/>
                  </a:lnTo>
                  <a:lnTo>
                    <a:pt x="362064" y="107734"/>
                  </a:lnTo>
                  <a:lnTo>
                    <a:pt x="335237" y="91592"/>
                  </a:lnTo>
                  <a:lnTo>
                    <a:pt x="152526" y="91592"/>
                  </a:lnTo>
                  <a:lnTo>
                    <a:pt x="150320" y="90970"/>
                  </a:lnTo>
                  <a:lnTo>
                    <a:pt x="135788" y="90970"/>
                  </a:lnTo>
                  <a:lnTo>
                    <a:pt x="134552" y="90944"/>
                  </a:lnTo>
                  <a:lnTo>
                    <a:pt x="120510" y="90944"/>
                  </a:lnTo>
                  <a:lnTo>
                    <a:pt x="120510" y="58953"/>
                  </a:lnTo>
                  <a:lnTo>
                    <a:pt x="126441" y="58953"/>
                  </a:lnTo>
                  <a:lnTo>
                    <a:pt x="132219" y="58712"/>
                  </a:lnTo>
                  <a:lnTo>
                    <a:pt x="160006" y="58712"/>
                  </a:lnTo>
                  <a:lnTo>
                    <a:pt x="160045" y="58470"/>
                  </a:lnTo>
                  <a:lnTo>
                    <a:pt x="163118" y="58420"/>
                  </a:lnTo>
                  <a:lnTo>
                    <a:pt x="186965" y="58420"/>
                  </a:lnTo>
                  <a:lnTo>
                    <a:pt x="187998" y="58140"/>
                  </a:lnTo>
                  <a:lnTo>
                    <a:pt x="238907" y="58140"/>
                  </a:lnTo>
                  <a:lnTo>
                    <a:pt x="239153" y="58051"/>
                  </a:lnTo>
                  <a:lnTo>
                    <a:pt x="279508" y="58051"/>
                  </a:lnTo>
                  <a:lnTo>
                    <a:pt x="183184" y="38"/>
                  </a:lnTo>
                  <a:lnTo>
                    <a:pt x="181660" y="0"/>
                  </a:lnTo>
                  <a:close/>
                </a:path>
                <a:path w="365125" h="109854">
                  <a:moveTo>
                    <a:pt x="163347" y="84632"/>
                  </a:moveTo>
                  <a:lnTo>
                    <a:pt x="158191" y="84912"/>
                  </a:lnTo>
                  <a:lnTo>
                    <a:pt x="156629" y="86017"/>
                  </a:lnTo>
                  <a:lnTo>
                    <a:pt x="155320" y="91313"/>
                  </a:lnTo>
                  <a:lnTo>
                    <a:pt x="152526" y="91592"/>
                  </a:lnTo>
                  <a:lnTo>
                    <a:pt x="335237" y="91592"/>
                  </a:lnTo>
                  <a:lnTo>
                    <a:pt x="334899" y="91389"/>
                  </a:lnTo>
                  <a:lnTo>
                    <a:pt x="208648" y="91389"/>
                  </a:lnTo>
                  <a:lnTo>
                    <a:pt x="207803" y="91287"/>
                  </a:lnTo>
                  <a:lnTo>
                    <a:pt x="174713" y="91287"/>
                  </a:lnTo>
                  <a:lnTo>
                    <a:pt x="171615" y="84759"/>
                  </a:lnTo>
                  <a:lnTo>
                    <a:pt x="167538" y="84759"/>
                  </a:lnTo>
                  <a:lnTo>
                    <a:pt x="163347" y="84632"/>
                  </a:lnTo>
                  <a:close/>
                </a:path>
                <a:path w="365125" h="109854">
                  <a:moveTo>
                    <a:pt x="218973" y="59055"/>
                  </a:moveTo>
                  <a:lnTo>
                    <a:pt x="211772" y="59055"/>
                  </a:lnTo>
                  <a:lnTo>
                    <a:pt x="211725" y="90551"/>
                  </a:lnTo>
                  <a:lnTo>
                    <a:pt x="208648" y="91389"/>
                  </a:lnTo>
                  <a:lnTo>
                    <a:pt x="334899" y="91389"/>
                  </a:lnTo>
                  <a:lnTo>
                    <a:pt x="334751" y="91300"/>
                  </a:lnTo>
                  <a:lnTo>
                    <a:pt x="240461" y="91300"/>
                  </a:lnTo>
                  <a:lnTo>
                    <a:pt x="237477" y="91198"/>
                  </a:lnTo>
                  <a:lnTo>
                    <a:pt x="237124" y="90639"/>
                  </a:lnTo>
                  <a:lnTo>
                    <a:pt x="218973" y="90639"/>
                  </a:lnTo>
                  <a:lnTo>
                    <a:pt x="218973" y="59055"/>
                  </a:lnTo>
                  <a:close/>
                </a:path>
                <a:path w="365125" h="109854">
                  <a:moveTo>
                    <a:pt x="279508" y="58051"/>
                  </a:moveTo>
                  <a:lnTo>
                    <a:pt x="239153" y="58051"/>
                  </a:lnTo>
                  <a:lnTo>
                    <a:pt x="243598" y="59232"/>
                  </a:lnTo>
                  <a:lnTo>
                    <a:pt x="230949" y="73990"/>
                  </a:lnTo>
                  <a:lnTo>
                    <a:pt x="244589" y="90601"/>
                  </a:lnTo>
                  <a:lnTo>
                    <a:pt x="240461" y="91300"/>
                  </a:lnTo>
                  <a:lnTo>
                    <a:pt x="334751" y="91300"/>
                  </a:lnTo>
                  <a:lnTo>
                    <a:pt x="279508" y="58051"/>
                  </a:lnTo>
                  <a:close/>
                </a:path>
                <a:path w="365125" h="109854">
                  <a:moveTo>
                    <a:pt x="186965" y="58420"/>
                  </a:moveTo>
                  <a:lnTo>
                    <a:pt x="163118" y="58420"/>
                  </a:lnTo>
                  <a:lnTo>
                    <a:pt x="167195" y="59004"/>
                  </a:lnTo>
                  <a:lnTo>
                    <a:pt x="168224" y="59740"/>
                  </a:lnTo>
                  <a:lnTo>
                    <a:pt x="171676" y="68389"/>
                  </a:lnTo>
                  <a:lnTo>
                    <a:pt x="180403" y="90551"/>
                  </a:lnTo>
                  <a:lnTo>
                    <a:pt x="174713" y="91287"/>
                  </a:lnTo>
                  <a:lnTo>
                    <a:pt x="207803" y="91287"/>
                  </a:lnTo>
                  <a:lnTo>
                    <a:pt x="206324" y="91109"/>
                  </a:lnTo>
                  <a:lnTo>
                    <a:pt x="206000" y="90627"/>
                  </a:lnTo>
                  <a:lnTo>
                    <a:pt x="184289" y="90627"/>
                  </a:lnTo>
                  <a:lnTo>
                    <a:pt x="184383" y="59118"/>
                  </a:lnTo>
                  <a:lnTo>
                    <a:pt x="186965" y="58420"/>
                  </a:lnTo>
                  <a:close/>
                </a:path>
                <a:path w="365125" h="109854">
                  <a:moveTo>
                    <a:pt x="160006" y="58712"/>
                  </a:moveTo>
                  <a:lnTo>
                    <a:pt x="132219" y="58712"/>
                  </a:lnTo>
                  <a:lnTo>
                    <a:pt x="141528" y="59245"/>
                  </a:lnTo>
                  <a:lnTo>
                    <a:pt x="144195" y="61379"/>
                  </a:lnTo>
                  <a:lnTo>
                    <a:pt x="146024" y="69024"/>
                  </a:lnTo>
                  <a:lnTo>
                    <a:pt x="144424" y="71996"/>
                  </a:lnTo>
                  <a:lnTo>
                    <a:pt x="140804" y="74307"/>
                  </a:lnTo>
                  <a:lnTo>
                    <a:pt x="145541" y="77876"/>
                  </a:lnTo>
                  <a:lnTo>
                    <a:pt x="146748" y="80683"/>
                  </a:lnTo>
                  <a:lnTo>
                    <a:pt x="144462" y="88607"/>
                  </a:lnTo>
                  <a:lnTo>
                    <a:pt x="141973" y="90538"/>
                  </a:lnTo>
                  <a:lnTo>
                    <a:pt x="135788" y="90970"/>
                  </a:lnTo>
                  <a:lnTo>
                    <a:pt x="150320" y="90970"/>
                  </a:lnTo>
                  <a:lnTo>
                    <a:pt x="148564" y="90474"/>
                  </a:lnTo>
                  <a:lnTo>
                    <a:pt x="158178" y="65887"/>
                  </a:lnTo>
                  <a:lnTo>
                    <a:pt x="159080" y="64452"/>
                  </a:lnTo>
                  <a:lnTo>
                    <a:pt x="160006" y="58712"/>
                  </a:lnTo>
                  <a:close/>
                </a:path>
                <a:path w="365125" h="109854">
                  <a:moveTo>
                    <a:pt x="133934" y="90932"/>
                  </a:moveTo>
                  <a:lnTo>
                    <a:pt x="128295" y="90944"/>
                  </a:lnTo>
                  <a:lnTo>
                    <a:pt x="134552" y="90944"/>
                  </a:lnTo>
                  <a:lnTo>
                    <a:pt x="133934" y="90932"/>
                  </a:lnTo>
                  <a:close/>
                </a:path>
                <a:path w="365125" h="109854">
                  <a:moveTo>
                    <a:pt x="226606" y="76619"/>
                  </a:moveTo>
                  <a:lnTo>
                    <a:pt x="225717" y="79641"/>
                  </a:lnTo>
                  <a:lnTo>
                    <a:pt x="224866" y="81661"/>
                  </a:lnTo>
                  <a:lnTo>
                    <a:pt x="224393" y="84912"/>
                  </a:lnTo>
                  <a:lnTo>
                    <a:pt x="224266" y="86017"/>
                  </a:lnTo>
                  <a:lnTo>
                    <a:pt x="224426" y="87579"/>
                  </a:lnTo>
                  <a:lnTo>
                    <a:pt x="224485" y="90639"/>
                  </a:lnTo>
                  <a:lnTo>
                    <a:pt x="237124" y="90639"/>
                  </a:lnTo>
                  <a:lnTo>
                    <a:pt x="232968" y="84074"/>
                  </a:lnTo>
                  <a:lnTo>
                    <a:pt x="230085" y="80987"/>
                  </a:lnTo>
                  <a:lnTo>
                    <a:pt x="226606" y="76619"/>
                  </a:lnTo>
                  <a:close/>
                </a:path>
                <a:path w="365125" h="109854">
                  <a:moveTo>
                    <a:pt x="189953" y="68389"/>
                  </a:moveTo>
                  <a:lnTo>
                    <a:pt x="189953" y="90627"/>
                  </a:lnTo>
                  <a:lnTo>
                    <a:pt x="206000" y="90627"/>
                  </a:lnTo>
                  <a:lnTo>
                    <a:pt x="199923" y="81572"/>
                  </a:lnTo>
                  <a:lnTo>
                    <a:pt x="195148" y="75438"/>
                  </a:lnTo>
                  <a:lnTo>
                    <a:pt x="189953" y="68389"/>
                  </a:lnTo>
                  <a:close/>
                </a:path>
                <a:path w="365125" h="109854">
                  <a:moveTo>
                    <a:pt x="238907" y="58140"/>
                  </a:moveTo>
                  <a:lnTo>
                    <a:pt x="187998" y="58140"/>
                  </a:lnTo>
                  <a:lnTo>
                    <a:pt x="190398" y="59182"/>
                  </a:lnTo>
                  <a:lnTo>
                    <a:pt x="196555" y="68389"/>
                  </a:lnTo>
                  <a:lnTo>
                    <a:pt x="201079" y="74091"/>
                  </a:lnTo>
                  <a:lnTo>
                    <a:pt x="206019" y="80759"/>
                  </a:lnTo>
                  <a:lnTo>
                    <a:pt x="206019" y="59055"/>
                  </a:lnTo>
                  <a:lnTo>
                    <a:pt x="218973" y="59055"/>
                  </a:lnTo>
                  <a:lnTo>
                    <a:pt x="236652" y="58953"/>
                  </a:lnTo>
                  <a:lnTo>
                    <a:pt x="238907" y="58140"/>
                  </a:lnTo>
                  <a:close/>
                </a:path>
                <a:path w="365125" h="109854">
                  <a:moveTo>
                    <a:pt x="236617" y="58966"/>
                  </a:moveTo>
                  <a:lnTo>
                    <a:pt x="224459" y="58966"/>
                  </a:lnTo>
                  <a:lnTo>
                    <a:pt x="224459" y="74053"/>
                  </a:lnTo>
                  <a:lnTo>
                    <a:pt x="228091" y="69646"/>
                  </a:lnTo>
                  <a:lnTo>
                    <a:pt x="231228" y="66357"/>
                  </a:lnTo>
                  <a:lnTo>
                    <a:pt x="236194" y="59118"/>
                  </a:lnTo>
                  <a:lnTo>
                    <a:pt x="236617" y="58966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5388" y="4212048"/>
              <a:ext cx="314615" cy="17419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60921" y="4131157"/>
              <a:ext cx="431165" cy="311785"/>
            </a:xfrm>
            <a:custGeom>
              <a:avLst/>
              <a:gdLst/>
              <a:ahLst/>
              <a:cxnLst/>
              <a:rect l="l" t="t" r="r" b="b"/>
              <a:pathLst>
                <a:path w="431165" h="311785">
                  <a:moveTo>
                    <a:pt x="137553" y="3365"/>
                  </a:moveTo>
                  <a:lnTo>
                    <a:pt x="135775" y="812"/>
                  </a:lnTo>
                  <a:lnTo>
                    <a:pt x="131229" y="0"/>
                  </a:lnTo>
                  <a:lnTo>
                    <a:pt x="127762" y="393"/>
                  </a:lnTo>
                  <a:lnTo>
                    <a:pt x="124345" y="393"/>
                  </a:lnTo>
                  <a:lnTo>
                    <a:pt x="124345" y="8496"/>
                  </a:lnTo>
                  <a:lnTo>
                    <a:pt x="127749" y="8496"/>
                  </a:lnTo>
                  <a:lnTo>
                    <a:pt x="130886" y="8902"/>
                  </a:lnTo>
                  <a:lnTo>
                    <a:pt x="133832" y="8331"/>
                  </a:lnTo>
                  <a:lnTo>
                    <a:pt x="135280" y="8051"/>
                  </a:lnTo>
                  <a:lnTo>
                    <a:pt x="137299" y="6070"/>
                  </a:lnTo>
                  <a:lnTo>
                    <a:pt x="137553" y="3365"/>
                  </a:lnTo>
                  <a:close/>
                </a:path>
                <a:path w="431165" h="311785">
                  <a:moveTo>
                    <a:pt x="138468" y="20713"/>
                  </a:moveTo>
                  <a:lnTo>
                    <a:pt x="138290" y="15240"/>
                  </a:lnTo>
                  <a:lnTo>
                    <a:pt x="136753" y="13677"/>
                  </a:lnTo>
                  <a:lnTo>
                    <a:pt x="133985" y="13601"/>
                  </a:lnTo>
                  <a:lnTo>
                    <a:pt x="130835" y="13512"/>
                  </a:lnTo>
                  <a:lnTo>
                    <a:pt x="127698" y="13576"/>
                  </a:lnTo>
                  <a:lnTo>
                    <a:pt x="124421" y="13576"/>
                  </a:lnTo>
                  <a:lnTo>
                    <a:pt x="124421" y="22453"/>
                  </a:lnTo>
                  <a:lnTo>
                    <a:pt x="128003" y="22453"/>
                  </a:lnTo>
                  <a:lnTo>
                    <a:pt x="131191" y="22656"/>
                  </a:lnTo>
                  <a:lnTo>
                    <a:pt x="136779" y="22186"/>
                  </a:lnTo>
                  <a:lnTo>
                    <a:pt x="138468" y="20713"/>
                  </a:lnTo>
                  <a:close/>
                </a:path>
                <a:path w="431165" h="311785">
                  <a:moveTo>
                    <a:pt x="168376" y="15989"/>
                  </a:moveTo>
                  <a:lnTo>
                    <a:pt x="162661" y="889"/>
                  </a:lnTo>
                  <a:lnTo>
                    <a:pt x="157010" y="15989"/>
                  </a:lnTo>
                  <a:lnTo>
                    <a:pt x="168376" y="15989"/>
                  </a:lnTo>
                  <a:close/>
                </a:path>
                <a:path w="431165" h="311785">
                  <a:moveTo>
                    <a:pt x="176682" y="262991"/>
                  </a:moveTo>
                  <a:lnTo>
                    <a:pt x="13385" y="262991"/>
                  </a:lnTo>
                  <a:lnTo>
                    <a:pt x="13385" y="281216"/>
                  </a:lnTo>
                  <a:lnTo>
                    <a:pt x="176682" y="281216"/>
                  </a:lnTo>
                  <a:lnTo>
                    <a:pt x="176682" y="262991"/>
                  </a:lnTo>
                  <a:close/>
                </a:path>
                <a:path w="431165" h="311785">
                  <a:moveTo>
                    <a:pt x="178790" y="304749"/>
                  </a:moveTo>
                  <a:lnTo>
                    <a:pt x="177266" y="304749"/>
                  </a:lnTo>
                  <a:lnTo>
                    <a:pt x="177266" y="300939"/>
                  </a:lnTo>
                  <a:lnTo>
                    <a:pt x="176682" y="300939"/>
                  </a:lnTo>
                  <a:lnTo>
                    <a:pt x="176682" y="289509"/>
                  </a:lnTo>
                  <a:lnTo>
                    <a:pt x="0" y="289509"/>
                  </a:lnTo>
                  <a:lnTo>
                    <a:pt x="0" y="300939"/>
                  </a:lnTo>
                  <a:lnTo>
                    <a:pt x="0" y="304749"/>
                  </a:lnTo>
                  <a:lnTo>
                    <a:pt x="0" y="307289"/>
                  </a:lnTo>
                  <a:lnTo>
                    <a:pt x="178790" y="307289"/>
                  </a:lnTo>
                  <a:lnTo>
                    <a:pt x="178790" y="304749"/>
                  </a:lnTo>
                  <a:close/>
                </a:path>
                <a:path w="431165" h="311785">
                  <a:moveTo>
                    <a:pt x="350151" y="54038"/>
                  </a:moveTo>
                  <a:lnTo>
                    <a:pt x="11671" y="54038"/>
                  </a:lnTo>
                  <a:lnTo>
                    <a:pt x="11671" y="72809"/>
                  </a:lnTo>
                  <a:lnTo>
                    <a:pt x="350151" y="72809"/>
                  </a:lnTo>
                  <a:lnTo>
                    <a:pt x="350151" y="54038"/>
                  </a:lnTo>
                  <a:close/>
                </a:path>
                <a:path w="431165" h="311785">
                  <a:moveTo>
                    <a:pt x="431126" y="293611"/>
                  </a:moveTo>
                  <a:lnTo>
                    <a:pt x="430555" y="287324"/>
                  </a:lnTo>
                  <a:lnTo>
                    <a:pt x="430758" y="251155"/>
                  </a:lnTo>
                  <a:lnTo>
                    <a:pt x="430784" y="244297"/>
                  </a:lnTo>
                  <a:lnTo>
                    <a:pt x="430796" y="240893"/>
                  </a:lnTo>
                  <a:lnTo>
                    <a:pt x="430822" y="234073"/>
                  </a:lnTo>
                  <a:lnTo>
                    <a:pt x="430834" y="230695"/>
                  </a:lnTo>
                  <a:lnTo>
                    <a:pt x="430885" y="213042"/>
                  </a:lnTo>
                  <a:lnTo>
                    <a:pt x="430936" y="178181"/>
                  </a:lnTo>
                  <a:lnTo>
                    <a:pt x="430707" y="174015"/>
                  </a:lnTo>
                  <a:lnTo>
                    <a:pt x="430047" y="167817"/>
                  </a:lnTo>
                  <a:lnTo>
                    <a:pt x="430022" y="167525"/>
                  </a:lnTo>
                  <a:lnTo>
                    <a:pt x="429285" y="160756"/>
                  </a:lnTo>
                  <a:lnTo>
                    <a:pt x="421881" y="153644"/>
                  </a:lnTo>
                  <a:lnTo>
                    <a:pt x="410349" y="153263"/>
                  </a:lnTo>
                  <a:lnTo>
                    <a:pt x="410349" y="230225"/>
                  </a:lnTo>
                  <a:lnTo>
                    <a:pt x="410171" y="230454"/>
                  </a:lnTo>
                  <a:lnTo>
                    <a:pt x="410171" y="238671"/>
                  </a:lnTo>
                  <a:lnTo>
                    <a:pt x="410006" y="240093"/>
                  </a:lnTo>
                  <a:lnTo>
                    <a:pt x="410006" y="244525"/>
                  </a:lnTo>
                  <a:lnTo>
                    <a:pt x="408368" y="248158"/>
                  </a:lnTo>
                  <a:lnTo>
                    <a:pt x="406336" y="250875"/>
                  </a:lnTo>
                  <a:lnTo>
                    <a:pt x="393979" y="251155"/>
                  </a:lnTo>
                  <a:lnTo>
                    <a:pt x="388035" y="251129"/>
                  </a:lnTo>
                  <a:lnTo>
                    <a:pt x="387870" y="250875"/>
                  </a:lnTo>
                  <a:lnTo>
                    <a:pt x="387781" y="250532"/>
                  </a:lnTo>
                  <a:lnTo>
                    <a:pt x="387654" y="244398"/>
                  </a:lnTo>
                  <a:lnTo>
                    <a:pt x="397370" y="244297"/>
                  </a:lnTo>
                  <a:lnTo>
                    <a:pt x="408584" y="244373"/>
                  </a:lnTo>
                  <a:lnTo>
                    <a:pt x="409168" y="244462"/>
                  </a:lnTo>
                  <a:lnTo>
                    <a:pt x="410006" y="244525"/>
                  </a:lnTo>
                  <a:lnTo>
                    <a:pt x="410006" y="240093"/>
                  </a:lnTo>
                  <a:lnTo>
                    <a:pt x="409321" y="240830"/>
                  </a:lnTo>
                  <a:lnTo>
                    <a:pt x="405345" y="240868"/>
                  </a:lnTo>
                  <a:lnTo>
                    <a:pt x="397852" y="240715"/>
                  </a:lnTo>
                  <a:lnTo>
                    <a:pt x="398068" y="238671"/>
                  </a:lnTo>
                  <a:lnTo>
                    <a:pt x="398183" y="236791"/>
                  </a:lnTo>
                  <a:lnTo>
                    <a:pt x="398589" y="234708"/>
                  </a:lnTo>
                  <a:lnTo>
                    <a:pt x="399326" y="234073"/>
                  </a:lnTo>
                  <a:lnTo>
                    <a:pt x="399770" y="234073"/>
                  </a:lnTo>
                  <a:lnTo>
                    <a:pt x="410171" y="238671"/>
                  </a:lnTo>
                  <a:lnTo>
                    <a:pt x="410171" y="230454"/>
                  </a:lnTo>
                  <a:lnTo>
                    <a:pt x="409968" y="230695"/>
                  </a:lnTo>
                  <a:lnTo>
                    <a:pt x="405676" y="230466"/>
                  </a:lnTo>
                  <a:lnTo>
                    <a:pt x="402577" y="230416"/>
                  </a:lnTo>
                  <a:lnTo>
                    <a:pt x="398576" y="230390"/>
                  </a:lnTo>
                  <a:lnTo>
                    <a:pt x="398221" y="230022"/>
                  </a:lnTo>
                  <a:lnTo>
                    <a:pt x="398195" y="223685"/>
                  </a:lnTo>
                  <a:lnTo>
                    <a:pt x="398195" y="223456"/>
                  </a:lnTo>
                  <a:lnTo>
                    <a:pt x="398183" y="222973"/>
                  </a:lnTo>
                  <a:lnTo>
                    <a:pt x="394614" y="220179"/>
                  </a:lnTo>
                  <a:lnTo>
                    <a:pt x="394614" y="224091"/>
                  </a:lnTo>
                  <a:lnTo>
                    <a:pt x="394550" y="227622"/>
                  </a:lnTo>
                  <a:lnTo>
                    <a:pt x="387997" y="240893"/>
                  </a:lnTo>
                  <a:lnTo>
                    <a:pt x="384822" y="240792"/>
                  </a:lnTo>
                  <a:lnTo>
                    <a:pt x="384314" y="241249"/>
                  </a:lnTo>
                  <a:lnTo>
                    <a:pt x="384352" y="244843"/>
                  </a:lnTo>
                  <a:lnTo>
                    <a:pt x="384175" y="247103"/>
                  </a:lnTo>
                  <a:lnTo>
                    <a:pt x="384111" y="250621"/>
                  </a:lnTo>
                  <a:lnTo>
                    <a:pt x="383578" y="251155"/>
                  </a:lnTo>
                  <a:lnTo>
                    <a:pt x="381457" y="251091"/>
                  </a:lnTo>
                  <a:lnTo>
                    <a:pt x="378079" y="250990"/>
                  </a:lnTo>
                  <a:lnTo>
                    <a:pt x="373862" y="251091"/>
                  </a:lnTo>
                  <a:lnTo>
                    <a:pt x="366026" y="250532"/>
                  </a:lnTo>
                  <a:lnTo>
                    <a:pt x="362851" y="247789"/>
                  </a:lnTo>
                  <a:lnTo>
                    <a:pt x="362102" y="244538"/>
                  </a:lnTo>
                  <a:lnTo>
                    <a:pt x="364185" y="244449"/>
                  </a:lnTo>
                  <a:lnTo>
                    <a:pt x="366115" y="244335"/>
                  </a:lnTo>
                  <a:lnTo>
                    <a:pt x="371322" y="244195"/>
                  </a:lnTo>
                  <a:lnTo>
                    <a:pt x="374611" y="244170"/>
                  </a:lnTo>
                  <a:lnTo>
                    <a:pt x="378536" y="244094"/>
                  </a:lnTo>
                  <a:lnTo>
                    <a:pt x="379222" y="244119"/>
                  </a:lnTo>
                  <a:lnTo>
                    <a:pt x="379260" y="241274"/>
                  </a:lnTo>
                  <a:lnTo>
                    <a:pt x="376999" y="240944"/>
                  </a:lnTo>
                  <a:lnTo>
                    <a:pt x="375894" y="240868"/>
                  </a:lnTo>
                  <a:lnTo>
                    <a:pt x="372630" y="240804"/>
                  </a:lnTo>
                  <a:lnTo>
                    <a:pt x="371322" y="240779"/>
                  </a:lnTo>
                  <a:lnTo>
                    <a:pt x="367855" y="240804"/>
                  </a:lnTo>
                  <a:lnTo>
                    <a:pt x="362064" y="240614"/>
                  </a:lnTo>
                  <a:lnTo>
                    <a:pt x="361810" y="240271"/>
                  </a:lnTo>
                  <a:lnTo>
                    <a:pt x="361886" y="233819"/>
                  </a:lnTo>
                  <a:lnTo>
                    <a:pt x="369633" y="233883"/>
                  </a:lnTo>
                  <a:lnTo>
                    <a:pt x="372719" y="233819"/>
                  </a:lnTo>
                  <a:lnTo>
                    <a:pt x="373341" y="233807"/>
                  </a:lnTo>
                  <a:lnTo>
                    <a:pt x="378447" y="233921"/>
                  </a:lnTo>
                  <a:lnTo>
                    <a:pt x="378968" y="233324"/>
                  </a:lnTo>
                  <a:lnTo>
                    <a:pt x="379056" y="230466"/>
                  </a:lnTo>
                  <a:lnTo>
                    <a:pt x="379222" y="227622"/>
                  </a:lnTo>
                  <a:lnTo>
                    <a:pt x="379260" y="224282"/>
                  </a:lnTo>
                  <a:lnTo>
                    <a:pt x="379603" y="223685"/>
                  </a:lnTo>
                  <a:lnTo>
                    <a:pt x="384987" y="223786"/>
                  </a:lnTo>
                  <a:lnTo>
                    <a:pt x="394119" y="223850"/>
                  </a:lnTo>
                  <a:lnTo>
                    <a:pt x="394614" y="224091"/>
                  </a:lnTo>
                  <a:lnTo>
                    <a:pt x="394614" y="220179"/>
                  </a:lnTo>
                  <a:lnTo>
                    <a:pt x="391350" y="220002"/>
                  </a:lnTo>
                  <a:lnTo>
                    <a:pt x="388315" y="219913"/>
                  </a:lnTo>
                  <a:lnTo>
                    <a:pt x="388175" y="219811"/>
                  </a:lnTo>
                  <a:lnTo>
                    <a:pt x="387908" y="219621"/>
                  </a:lnTo>
                  <a:lnTo>
                    <a:pt x="387794" y="213360"/>
                  </a:lnTo>
                  <a:lnTo>
                    <a:pt x="387794" y="213042"/>
                  </a:lnTo>
                  <a:lnTo>
                    <a:pt x="393357" y="213309"/>
                  </a:lnTo>
                  <a:lnTo>
                    <a:pt x="398653" y="213360"/>
                  </a:lnTo>
                  <a:lnTo>
                    <a:pt x="407301" y="214198"/>
                  </a:lnTo>
                  <a:lnTo>
                    <a:pt x="409194" y="216382"/>
                  </a:lnTo>
                  <a:lnTo>
                    <a:pt x="409968" y="222872"/>
                  </a:lnTo>
                  <a:lnTo>
                    <a:pt x="410083" y="226021"/>
                  </a:lnTo>
                  <a:lnTo>
                    <a:pt x="410349" y="230225"/>
                  </a:lnTo>
                  <a:lnTo>
                    <a:pt x="410349" y="153263"/>
                  </a:lnTo>
                  <a:lnTo>
                    <a:pt x="406107" y="153111"/>
                  </a:lnTo>
                  <a:lnTo>
                    <a:pt x="384276" y="153035"/>
                  </a:lnTo>
                  <a:lnTo>
                    <a:pt x="384276" y="219240"/>
                  </a:lnTo>
                  <a:lnTo>
                    <a:pt x="383616" y="219811"/>
                  </a:lnTo>
                  <a:lnTo>
                    <a:pt x="376656" y="219811"/>
                  </a:lnTo>
                  <a:lnTo>
                    <a:pt x="375805" y="219811"/>
                  </a:lnTo>
                  <a:lnTo>
                    <a:pt x="375805" y="230466"/>
                  </a:lnTo>
                  <a:lnTo>
                    <a:pt x="371729" y="230403"/>
                  </a:lnTo>
                  <a:lnTo>
                    <a:pt x="367893" y="230403"/>
                  </a:lnTo>
                  <a:lnTo>
                    <a:pt x="362407" y="230200"/>
                  </a:lnTo>
                  <a:lnTo>
                    <a:pt x="361924" y="229616"/>
                  </a:lnTo>
                  <a:lnTo>
                    <a:pt x="362026" y="222973"/>
                  </a:lnTo>
                  <a:lnTo>
                    <a:pt x="362140" y="223685"/>
                  </a:lnTo>
                  <a:lnTo>
                    <a:pt x="368795" y="223456"/>
                  </a:lnTo>
                  <a:lnTo>
                    <a:pt x="371424" y="223621"/>
                  </a:lnTo>
                  <a:lnTo>
                    <a:pt x="375018" y="223634"/>
                  </a:lnTo>
                  <a:lnTo>
                    <a:pt x="375526" y="223989"/>
                  </a:lnTo>
                  <a:lnTo>
                    <a:pt x="375653" y="227622"/>
                  </a:lnTo>
                  <a:lnTo>
                    <a:pt x="375805" y="230466"/>
                  </a:lnTo>
                  <a:lnTo>
                    <a:pt x="375805" y="219811"/>
                  </a:lnTo>
                  <a:lnTo>
                    <a:pt x="370065" y="219760"/>
                  </a:lnTo>
                  <a:lnTo>
                    <a:pt x="362204" y="219621"/>
                  </a:lnTo>
                  <a:lnTo>
                    <a:pt x="373761" y="213372"/>
                  </a:lnTo>
                  <a:lnTo>
                    <a:pt x="378320" y="213410"/>
                  </a:lnTo>
                  <a:lnTo>
                    <a:pt x="382333" y="213372"/>
                  </a:lnTo>
                  <a:lnTo>
                    <a:pt x="383667" y="213372"/>
                  </a:lnTo>
                  <a:lnTo>
                    <a:pt x="384136" y="213702"/>
                  </a:lnTo>
                  <a:lnTo>
                    <a:pt x="384162" y="214198"/>
                  </a:lnTo>
                  <a:lnTo>
                    <a:pt x="384276" y="219240"/>
                  </a:lnTo>
                  <a:lnTo>
                    <a:pt x="384276" y="153035"/>
                  </a:lnTo>
                  <a:lnTo>
                    <a:pt x="295986" y="152704"/>
                  </a:lnTo>
                  <a:lnTo>
                    <a:pt x="295986" y="197891"/>
                  </a:lnTo>
                  <a:lnTo>
                    <a:pt x="292366" y="208076"/>
                  </a:lnTo>
                  <a:lnTo>
                    <a:pt x="285394" y="215671"/>
                  </a:lnTo>
                  <a:lnTo>
                    <a:pt x="276199" y="219964"/>
                  </a:lnTo>
                  <a:lnTo>
                    <a:pt x="266039" y="220637"/>
                  </a:lnTo>
                  <a:lnTo>
                    <a:pt x="256273" y="217335"/>
                  </a:lnTo>
                  <a:lnTo>
                    <a:pt x="247573" y="209308"/>
                  </a:lnTo>
                  <a:lnTo>
                    <a:pt x="243484" y="199732"/>
                  </a:lnTo>
                  <a:lnTo>
                    <a:pt x="243408" y="189788"/>
                  </a:lnTo>
                  <a:lnTo>
                    <a:pt x="246773" y="180632"/>
                  </a:lnTo>
                  <a:lnTo>
                    <a:pt x="253809" y="172821"/>
                  </a:lnTo>
                  <a:lnTo>
                    <a:pt x="263017" y="168452"/>
                  </a:lnTo>
                  <a:lnTo>
                    <a:pt x="273189" y="167817"/>
                  </a:lnTo>
                  <a:lnTo>
                    <a:pt x="283083" y="171234"/>
                  </a:lnTo>
                  <a:lnTo>
                    <a:pt x="291071" y="178384"/>
                  </a:lnTo>
                  <a:lnTo>
                    <a:pt x="295465" y="187629"/>
                  </a:lnTo>
                  <a:lnTo>
                    <a:pt x="295986" y="197891"/>
                  </a:lnTo>
                  <a:lnTo>
                    <a:pt x="295986" y="152704"/>
                  </a:lnTo>
                  <a:lnTo>
                    <a:pt x="248031" y="152527"/>
                  </a:lnTo>
                  <a:lnTo>
                    <a:pt x="244995" y="152565"/>
                  </a:lnTo>
                  <a:lnTo>
                    <a:pt x="244995" y="170573"/>
                  </a:lnTo>
                  <a:lnTo>
                    <a:pt x="243687" y="172123"/>
                  </a:lnTo>
                  <a:lnTo>
                    <a:pt x="238226" y="180987"/>
                  </a:lnTo>
                  <a:lnTo>
                    <a:pt x="235623" y="191274"/>
                  </a:lnTo>
                  <a:lnTo>
                    <a:pt x="236512" y="202311"/>
                  </a:lnTo>
                  <a:lnTo>
                    <a:pt x="241566" y="213448"/>
                  </a:lnTo>
                  <a:lnTo>
                    <a:pt x="244779" y="218135"/>
                  </a:lnTo>
                  <a:lnTo>
                    <a:pt x="239344" y="220002"/>
                  </a:lnTo>
                  <a:lnTo>
                    <a:pt x="234213" y="221399"/>
                  </a:lnTo>
                  <a:lnTo>
                    <a:pt x="226733" y="220179"/>
                  </a:lnTo>
                  <a:lnTo>
                    <a:pt x="224739" y="219544"/>
                  </a:lnTo>
                  <a:lnTo>
                    <a:pt x="206133" y="192773"/>
                  </a:lnTo>
                  <a:lnTo>
                    <a:pt x="207187" y="185851"/>
                  </a:lnTo>
                  <a:lnTo>
                    <a:pt x="235546" y="167525"/>
                  </a:lnTo>
                  <a:lnTo>
                    <a:pt x="243027" y="169367"/>
                  </a:lnTo>
                  <a:lnTo>
                    <a:pt x="244894" y="170065"/>
                  </a:lnTo>
                  <a:lnTo>
                    <a:pt x="244995" y="170573"/>
                  </a:lnTo>
                  <a:lnTo>
                    <a:pt x="244995" y="152565"/>
                  </a:lnTo>
                  <a:lnTo>
                    <a:pt x="209181" y="152857"/>
                  </a:lnTo>
                  <a:lnTo>
                    <a:pt x="201015" y="152857"/>
                  </a:lnTo>
                  <a:lnTo>
                    <a:pt x="191630" y="160820"/>
                  </a:lnTo>
                  <a:lnTo>
                    <a:pt x="191427" y="180632"/>
                  </a:lnTo>
                  <a:lnTo>
                    <a:pt x="191096" y="205524"/>
                  </a:lnTo>
                  <a:lnTo>
                    <a:pt x="190995" y="256540"/>
                  </a:lnTo>
                  <a:lnTo>
                    <a:pt x="191173" y="299059"/>
                  </a:lnTo>
                  <a:lnTo>
                    <a:pt x="287032" y="311302"/>
                  </a:lnTo>
                  <a:lnTo>
                    <a:pt x="407936" y="311086"/>
                  </a:lnTo>
                  <a:lnTo>
                    <a:pt x="410337" y="310997"/>
                  </a:lnTo>
                  <a:lnTo>
                    <a:pt x="418312" y="311035"/>
                  </a:lnTo>
                  <a:lnTo>
                    <a:pt x="422503" y="308317"/>
                  </a:lnTo>
                  <a:lnTo>
                    <a:pt x="426313" y="304165"/>
                  </a:lnTo>
                  <a:lnTo>
                    <a:pt x="426567" y="303974"/>
                  </a:lnTo>
                  <a:lnTo>
                    <a:pt x="426821" y="303733"/>
                  </a:lnTo>
                  <a:lnTo>
                    <a:pt x="429171" y="299681"/>
                  </a:lnTo>
                  <a:lnTo>
                    <a:pt x="431126" y="2936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71767" y="2511348"/>
            <a:ext cx="371475" cy="401955"/>
          </a:xfrm>
          <a:custGeom>
            <a:avLst/>
            <a:gdLst/>
            <a:ahLst/>
            <a:cxnLst/>
            <a:rect l="l" t="t" r="r" b="b"/>
            <a:pathLst>
              <a:path w="371475" h="401955">
                <a:moveTo>
                  <a:pt x="170014" y="17589"/>
                </a:moveTo>
                <a:lnTo>
                  <a:pt x="130467" y="24447"/>
                </a:lnTo>
                <a:lnTo>
                  <a:pt x="84734" y="45720"/>
                </a:lnTo>
                <a:lnTo>
                  <a:pt x="37706" y="89115"/>
                </a:lnTo>
                <a:lnTo>
                  <a:pt x="2959" y="166446"/>
                </a:lnTo>
                <a:lnTo>
                  <a:pt x="0" y="216700"/>
                </a:lnTo>
                <a:lnTo>
                  <a:pt x="10452" y="265239"/>
                </a:lnTo>
                <a:lnTo>
                  <a:pt x="33477" y="309422"/>
                </a:lnTo>
                <a:lnTo>
                  <a:pt x="68211" y="346557"/>
                </a:lnTo>
                <a:lnTo>
                  <a:pt x="81356" y="320344"/>
                </a:lnTo>
                <a:lnTo>
                  <a:pt x="80962" y="319290"/>
                </a:lnTo>
                <a:lnTo>
                  <a:pt x="72351" y="310045"/>
                </a:lnTo>
                <a:lnTo>
                  <a:pt x="57721" y="292430"/>
                </a:lnTo>
                <a:lnTo>
                  <a:pt x="37350" y="252653"/>
                </a:lnTo>
                <a:lnTo>
                  <a:pt x="29692" y="211467"/>
                </a:lnTo>
                <a:lnTo>
                  <a:pt x="29337" y="195453"/>
                </a:lnTo>
                <a:lnTo>
                  <a:pt x="29819" y="185902"/>
                </a:lnTo>
                <a:lnTo>
                  <a:pt x="42405" y="138684"/>
                </a:lnTo>
                <a:lnTo>
                  <a:pt x="75044" y="91579"/>
                </a:lnTo>
                <a:lnTo>
                  <a:pt x="110502" y="64566"/>
                </a:lnTo>
                <a:lnTo>
                  <a:pt x="153441" y="48552"/>
                </a:lnTo>
                <a:lnTo>
                  <a:pt x="154292" y="47929"/>
                </a:lnTo>
                <a:lnTo>
                  <a:pt x="170014" y="17589"/>
                </a:lnTo>
                <a:close/>
              </a:path>
              <a:path w="371475" h="401955">
                <a:moveTo>
                  <a:pt x="296748" y="0"/>
                </a:moveTo>
                <a:lnTo>
                  <a:pt x="214833" y="0"/>
                </a:lnTo>
                <a:lnTo>
                  <a:pt x="192239" y="749"/>
                </a:lnTo>
                <a:lnTo>
                  <a:pt x="191541" y="1422"/>
                </a:lnTo>
                <a:lnTo>
                  <a:pt x="89090" y="196519"/>
                </a:lnTo>
                <a:lnTo>
                  <a:pt x="154724" y="196964"/>
                </a:lnTo>
                <a:lnTo>
                  <a:pt x="157670" y="197510"/>
                </a:lnTo>
                <a:lnTo>
                  <a:pt x="52730" y="401612"/>
                </a:lnTo>
                <a:lnTo>
                  <a:pt x="53136" y="401955"/>
                </a:lnTo>
                <a:lnTo>
                  <a:pt x="295021" y="137845"/>
                </a:lnTo>
                <a:lnTo>
                  <a:pt x="206108" y="136804"/>
                </a:lnTo>
                <a:lnTo>
                  <a:pt x="290423" y="10096"/>
                </a:lnTo>
                <a:lnTo>
                  <a:pt x="296748" y="0"/>
                </a:lnTo>
                <a:close/>
              </a:path>
              <a:path w="371475" h="401955">
                <a:moveTo>
                  <a:pt x="371284" y="195021"/>
                </a:moveTo>
                <a:lnTo>
                  <a:pt x="364845" y="153136"/>
                </a:lnTo>
                <a:lnTo>
                  <a:pt x="335394" y="92024"/>
                </a:lnTo>
                <a:lnTo>
                  <a:pt x="286016" y="45466"/>
                </a:lnTo>
                <a:lnTo>
                  <a:pt x="282435" y="43446"/>
                </a:lnTo>
                <a:lnTo>
                  <a:pt x="275780" y="53073"/>
                </a:lnTo>
                <a:lnTo>
                  <a:pt x="266306" y="67538"/>
                </a:lnTo>
                <a:lnTo>
                  <a:pt x="266547" y="68059"/>
                </a:lnTo>
                <a:lnTo>
                  <a:pt x="272745" y="72250"/>
                </a:lnTo>
                <a:lnTo>
                  <a:pt x="285089" y="81965"/>
                </a:lnTo>
                <a:lnTo>
                  <a:pt x="323075" y="127660"/>
                </a:lnTo>
                <a:lnTo>
                  <a:pt x="338366" y="168579"/>
                </a:lnTo>
                <a:lnTo>
                  <a:pt x="341655" y="206146"/>
                </a:lnTo>
                <a:lnTo>
                  <a:pt x="340690" y="221373"/>
                </a:lnTo>
                <a:lnTo>
                  <a:pt x="324675" y="273265"/>
                </a:lnTo>
                <a:lnTo>
                  <a:pt x="297510" y="311099"/>
                </a:lnTo>
                <a:lnTo>
                  <a:pt x="259664" y="339839"/>
                </a:lnTo>
                <a:lnTo>
                  <a:pt x="216141" y="355752"/>
                </a:lnTo>
                <a:lnTo>
                  <a:pt x="184327" y="358508"/>
                </a:lnTo>
                <a:lnTo>
                  <a:pt x="176225" y="358355"/>
                </a:lnTo>
                <a:lnTo>
                  <a:pt x="133146" y="349631"/>
                </a:lnTo>
                <a:lnTo>
                  <a:pt x="122326" y="345630"/>
                </a:lnTo>
                <a:lnTo>
                  <a:pt x="120548" y="345528"/>
                </a:lnTo>
                <a:lnTo>
                  <a:pt x="100368" y="367169"/>
                </a:lnTo>
                <a:lnTo>
                  <a:pt x="100393" y="368058"/>
                </a:lnTo>
                <a:lnTo>
                  <a:pt x="125196" y="378167"/>
                </a:lnTo>
                <a:lnTo>
                  <a:pt x="173774" y="387743"/>
                </a:lnTo>
                <a:lnTo>
                  <a:pt x="185305" y="388124"/>
                </a:lnTo>
                <a:lnTo>
                  <a:pt x="196799" y="387807"/>
                </a:lnTo>
                <a:lnTo>
                  <a:pt x="241007" y="379755"/>
                </a:lnTo>
                <a:lnTo>
                  <a:pt x="276796" y="364007"/>
                </a:lnTo>
                <a:lnTo>
                  <a:pt x="317309" y="333146"/>
                </a:lnTo>
                <a:lnTo>
                  <a:pt x="345579" y="296532"/>
                </a:lnTo>
                <a:lnTo>
                  <a:pt x="365912" y="246964"/>
                </a:lnTo>
                <a:lnTo>
                  <a:pt x="371259" y="209245"/>
                </a:lnTo>
                <a:lnTo>
                  <a:pt x="371284" y="195021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272467" y="3055644"/>
            <a:ext cx="395605" cy="454659"/>
            <a:chOff x="272467" y="3055644"/>
            <a:chExt cx="395605" cy="454659"/>
          </a:xfrm>
        </p:grpSpPr>
        <p:sp>
          <p:nvSpPr>
            <p:cNvPr id="27" name="object 27"/>
            <p:cNvSpPr/>
            <p:nvPr/>
          </p:nvSpPr>
          <p:spPr>
            <a:xfrm>
              <a:off x="272467" y="3055644"/>
              <a:ext cx="395605" cy="282575"/>
            </a:xfrm>
            <a:custGeom>
              <a:avLst/>
              <a:gdLst/>
              <a:ahLst/>
              <a:cxnLst/>
              <a:rect l="l" t="t" r="r" b="b"/>
              <a:pathLst>
                <a:path w="395605" h="282575">
                  <a:moveTo>
                    <a:pt x="185902" y="0"/>
                  </a:moveTo>
                  <a:lnTo>
                    <a:pt x="182562" y="2895"/>
                  </a:lnTo>
                  <a:lnTo>
                    <a:pt x="180174" y="11683"/>
                  </a:lnTo>
                  <a:lnTo>
                    <a:pt x="128676" y="11823"/>
                  </a:lnTo>
                  <a:lnTo>
                    <a:pt x="125602" y="12179"/>
                  </a:lnTo>
                  <a:lnTo>
                    <a:pt x="115620" y="16217"/>
                  </a:lnTo>
                  <a:lnTo>
                    <a:pt x="111734" y="24231"/>
                  </a:lnTo>
                  <a:lnTo>
                    <a:pt x="114820" y="39674"/>
                  </a:lnTo>
                  <a:lnTo>
                    <a:pt x="121691" y="45377"/>
                  </a:lnTo>
                  <a:lnTo>
                    <a:pt x="180340" y="45567"/>
                  </a:lnTo>
                  <a:lnTo>
                    <a:pt x="180340" y="67856"/>
                  </a:lnTo>
                  <a:lnTo>
                    <a:pt x="171030" y="67475"/>
                  </a:lnTo>
                  <a:lnTo>
                    <a:pt x="162928" y="69316"/>
                  </a:lnTo>
                  <a:lnTo>
                    <a:pt x="159385" y="78765"/>
                  </a:lnTo>
                  <a:lnTo>
                    <a:pt x="158092" y="85219"/>
                  </a:lnTo>
                  <a:lnTo>
                    <a:pt x="159186" y="90971"/>
                  </a:lnTo>
                  <a:lnTo>
                    <a:pt x="162469" y="96069"/>
                  </a:lnTo>
                  <a:lnTo>
                    <a:pt x="167741" y="100558"/>
                  </a:lnTo>
                  <a:lnTo>
                    <a:pt x="157958" y="104708"/>
                  </a:lnTo>
                  <a:lnTo>
                    <a:pt x="149051" y="109843"/>
                  </a:lnTo>
                  <a:lnTo>
                    <a:pt x="140943" y="115962"/>
                  </a:lnTo>
                  <a:lnTo>
                    <a:pt x="132587" y="124104"/>
                  </a:lnTo>
                  <a:lnTo>
                    <a:pt x="130378" y="124345"/>
                  </a:lnTo>
                  <a:lnTo>
                    <a:pt x="49809" y="124396"/>
                  </a:lnTo>
                  <a:lnTo>
                    <a:pt x="45186" y="124129"/>
                  </a:lnTo>
                  <a:lnTo>
                    <a:pt x="44945" y="88391"/>
                  </a:lnTo>
                  <a:lnTo>
                    <a:pt x="42613" y="79948"/>
                  </a:lnTo>
                  <a:lnTo>
                    <a:pt x="37007" y="73174"/>
                  </a:lnTo>
                  <a:lnTo>
                    <a:pt x="29268" y="68957"/>
                  </a:lnTo>
                  <a:lnTo>
                    <a:pt x="20535" y="68186"/>
                  </a:lnTo>
                  <a:lnTo>
                    <a:pt x="11735" y="70876"/>
                  </a:lnTo>
                  <a:lnTo>
                    <a:pt x="5300" y="76084"/>
                  </a:lnTo>
                  <a:lnTo>
                    <a:pt x="1349" y="83690"/>
                  </a:lnTo>
                  <a:lnTo>
                    <a:pt x="0" y="93573"/>
                  </a:lnTo>
                  <a:lnTo>
                    <a:pt x="181" y="254613"/>
                  </a:lnTo>
                  <a:lnTo>
                    <a:pt x="23672" y="282168"/>
                  </a:lnTo>
                  <a:lnTo>
                    <a:pt x="31692" y="280276"/>
                  </a:lnTo>
                  <a:lnTo>
                    <a:pt x="38369" y="275731"/>
                  </a:lnTo>
                  <a:lnTo>
                    <a:pt x="43032" y="269168"/>
                  </a:lnTo>
                  <a:lnTo>
                    <a:pt x="45008" y="261226"/>
                  </a:lnTo>
                  <a:lnTo>
                    <a:pt x="45237" y="256806"/>
                  </a:lnTo>
                  <a:lnTo>
                    <a:pt x="45148" y="214985"/>
                  </a:lnTo>
                  <a:lnTo>
                    <a:pt x="48196" y="214668"/>
                  </a:lnTo>
                  <a:lnTo>
                    <a:pt x="122059" y="214553"/>
                  </a:lnTo>
                  <a:lnTo>
                    <a:pt x="124472" y="218160"/>
                  </a:lnTo>
                  <a:lnTo>
                    <a:pt x="137319" y="234550"/>
                  </a:lnTo>
                  <a:lnTo>
                    <a:pt x="152706" y="246660"/>
                  </a:lnTo>
                  <a:lnTo>
                    <a:pt x="170676" y="254334"/>
                  </a:lnTo>
                  <a:lnTo>
                    <a:pt x="191274" y="257416"/>
                  </a:lnTo>
                  <a:lnTo>
                    <a:pt x="212172" y="255668"/>
                  </a:lnTo>
                  <a:lnTo>
                    <a:pt x="246838" y="237817"/>
                  </a:lnTo>
                  <a:lnTo>
                    <a:pt x="271251" y="200048"/>
                  </a:lnTo>
                  <a:lnTo>
                    <a:pt x="273253" y="191909"/>
                  </a:lnTo>
                  <a:lnTo>
                    <a:pt x="311099" y="192011"/>
                  </a:lnTo>
                  <a:lnTo>
                    <a:pt x="315747" y="196557"/>
                  </a:lnTo>
                  <a:lnTo>
                    <a:pt x="316128" y="216674"/>
                  </a:lnTo>
                  <a:lnTo>
                    <a:pt x="315772" y="223939"/>
                  </a:lnTo>
                  <a:lnTo>
                    <a:pt x="314286" y="225666"/>
                  </a:lnTo>
                  <a:lnTo>
                    <a:pt x="307543" y="228422"/>
                  </a:lnTo>
                  <a:lnTo>
                    <a:pt x="304812" y="231952"/>
                  </a:lnTo>
                  <a:lnTo>
                    <a:pt x="304876" y="266280"/>
                  </a:lnTo>
                  <a:lnTo>
                    <a:pt x="309333" y="270763"/>
                  </a:lnTo>
                  <a:lnTo>
                    <a:pt x="390461" y="270802"/>
                  </a:lnTo>
                  <a:lnTo>
                    <a:pt x="394931" y="266306"/>
                  </a:lnTo>
                  <a:lnTo>
                    <a:pt x="395211" y="253072"/>
                  </a:lnTo>
                  <a:lnTo>
                    <a:pt x="394868" y="248183"/>
                  </a:lnTo>
                  <a:lnTo>
                    <a:pt x="395566" y="234607"/>
                  </a:lnTo>
                  <a:lnTo>
                    <a:pt x="394017" y="227291"/>
                  </a:lnTo>
                  <a:lnTo>
                    <a:pt x="383781" y="225412"/>
                  </a:lnTo>
                  <a:lnTo>
                    <a:pt x="383727" y="169887"/>
                  </a:lnTo>
                  <a:lnTo>
                    <a:pt x="384098" y="141770"/>
                  </a:lnTo>
                  <a:lnTo>
                    <a:pt x="380238" y="135331"/>
                  </a:lnTo>
                  <a:lnTo>
                    <a:pt x="342880" y="135679"/>
                  </a:lnTo>
                  <a:lnTo>
                    <a:pt x="264439" y="135699"/>
                  </a:lnTo>
                  <a:lnTo>
                    <a:pt x="262585" y="134924"/>
                  </a:lnTo>
                  <a:lnTo>
                    <a:pt x="255455" y="124853"/>
                  </a:lnTo>
                  <a:lnTo>
                    <a:pt x="249239" y="118173"/>
                  </a:lnTo>
                  <a:lnTo>
                    <a:pt x="242234" y="112322"/>
                  </a:lnTo>
                  <a:lnTo>
                    <a:pt x="234429" y="107340"/>
                  </a:lnTo>
                  <a:lnTo>
                    <a:pt x="229108" y="104406"/>
                  </a:lnTo>
                  <a:lnTo>
                    <a:pt x="223507" y="101968"/>
                  </a:lnTo>
                  <a:lnTo>
                    <a:pt x="217868" y="99225"/>
                  </a:lnTo>
                  <a:lnTo>
                    <a:pt x="224193" y="94221"/>
                  </a:lnTo>
                  <a:lnTo>
                    <a:pt x="227329" y="88036"/>
                  </a:lnTo>
                  <a:lnTo>
                    <a:pt x="221754" y="69545"/>
                  </a:lnTo>
                  <a:lnTo>
                    <a:pt x="213080" y="67678"/>
                  </a:lnTo>
                  <a:lnTo>
                    <a:pt x="203453" y="67652"/>
                  </a:lnTo>
                  <a:lnTo>
                    <a:pt x="203453" y="45567"/>
                  </a:lnTo>
                  <a:lnTo>
                    <a:pt x="258140" y="45592"/>
                  </a:lnTo>
                  <a:lnTo>
                    <a:pt x="263042" y="43891"/>
                  </a:lnTo>
                  <a:lnTo>
                    <a:pt x="271170" y="34239"/>
                  </a:lnTo>
                  <a:lnTo>
                    <a:pt x="272275" y="28155"/>
                  </a:lnTo>
                  <a:lnTo>
                    <a:pt x="266522" y="15493"/>
                  </a:lnTo>
                  <a:lnTo>
                    <a:pt x="261480" y="11836"/>
                  </a:lnTo>
                  <a:lnTo>
                    <a:pt x="207009" y="11722"/>
                  </a:lnTo>
                  <a:lnTo>
                    <a:pt x="203098" y="11544"/>
                  </a:lnTo>
                  <a:lnTo>
                    <a:pt x="201790" y="3467"/>
                  </a:lnTo>
                  <a:lnTo>
                    <a:pt x="197865" y="685"/>
                  </a:lnTo>
                  <a:lnTo>
                    <a:pt x="1859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3287" y="3368649"/>
              <a:ext cx="94020" cy="141104"/>
            </a:xfrm>
            <a:prstGeom prst="rect">
              <a:avLst/>
            </a:prstGeom>
          </p:spPr>
        </p:pic>
      </p:grpSp>
      <p:sp>
        <p:nvSpPr>
          <p:cNvPr id="50" name="object 14">
            <a:extLst>
              <a:ext uri="{FF2B5EF4-FFF2-40B4-BE49-F238E27FC236}">
                <a16:creationId xmlns:a16="http://schemas.microsoft.com/office/drawing/2014/main" id="{B907B9F4-F902-463F-A580-D8E45F2554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5197" y="180000"/>
            <a:ext cx="5515968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75"/>
              </a:spcBef>
            </a:pPr>
            <a:r>
              <a:rPr lang="ru-RU" spc="-60" dirty="0"/>
              <a:t>ИНВЕСТИЦИОННАЯ ДЕЯТЕЛЬНОСТЬ</a:t>
            </a:r>
            <a:br>
              <a:rPr lang="ru-RU" spc="-60" dirty="0"/>
            </a:br>
            <a:r>
              <a:rPr lang="ru-RU" sz="2000" dirty="0"/>
              <a:t>ГОСУДАРСТВЕННЫЕ</a:t>
            </a:r>
            <a:r>
              <a:rPr lang="ru-RU" sz="2000" spc="-35" dirty="0"/>
              <a:t> </a:t>
            </a:r>
            <a:r>
              <a:rPr lang="ru-RU" sz="2000" spc="-5" dirty="0"/>
              <a:t>(РЕГИОНАЛЬНЫЕ)</a:t>
            </a:r>
            <a:r>
              <a:rPr lang="ru-RU" sz="2000" spc="-35" dirty="0"/>
              <a:t> </a:t>
            </a:r>
            <a:r>
              <a:rPr lang="ru-RU" sz="2000" spc="-5" dirty="0"/>
              <a:t>СУБСИДИИ</a:t>
            </a:r>
            <a:endParaRPr lang="ru-RU" sz="2000" dirty="0"/>
          </a:p>
        </p:txBody>
      </p:sp>
      <p:sp>
        <p:nvSpPr>
          <p:cNvPr id="51" name="object 2">
            <a:extLst>
              <a:ext uri="{FF2B5EF4-FFF2-40B4-BE49-F238E27FC236}">
                <a16:creationId xmlns:a16="http://schemas.microsoft.com/office/drawing/2014/main" id="{1D438188-37DD-4FFB-9B4B-354F85599ADC}"/>
              </a:ext>
            </a:extLst>
          </p:cNvPr>
          <p:cNvSpPr txBox="1">
            <a:spLocks/>
          </p:cNvSpPr>
          <p:nvPr/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4250" b="1" spc="15" dirty="0">
                <a:solidFill>
                  <a:srgbClr val="B88769"/>
                </a:solidFill>
              </a:rPr>
              <a:t>0</a:t>
            </a:r>
            <a:r>
              <a:rPr lang="ru-RU" sz="4250" b="1" spc="10" dirty="0">
                <a:solidFill>
                  <a:srgbClr val="B88769"/>
                </a:solidFill>
              </a:rPr>
              <a:t>3</a:t>
            </a:r>
            <a:endParaRPr lang="ru-RU" sz="4250" dirty="0"/>
          </a:p>
        </p:txBody>
      </p:sp>
      <p:sp>
        <p:nvSpPr>
          <p:cNvPr id="52" name="Номер слайда 57">
            <a:extLst>
              <a:ext uri="{FF2B5EF4-FFF2-40B4-BE49-F238E27FC236}">
                <a16:creationId xmlns:a16="http://schemas.microsoft.com/office/drawing/2014/main" id="{96115337-D485-43BB-8CDD-F42ACDD614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9</a:t>
            </a:r>
            <a:endParaRPr lang="ru-RU" sz="1200" dirty="0"/>
          </a:p>
        </p:txBody>
      </p:sp>
      <p:grpSp>
        <p:nvGrpSpPr>
          <p:cNvPr id="53" name="object 3">
            <a:extLst>
              <a:ext uri="{FF2B5EF4-FFF2-40B4-BE49-F238E27FC236}">
                <a16:creationId xmlns:a16="http://schemas.microsoft.com/office/drawing/2014/main" id="{871B8483-A001-490A-BBA4-737415512CE8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FFE90F4B-4634-4E40-A10B-91E5A139EFD9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">
              <a:extLst>
                <a:ext uri="{FF2B5EF4-FFF2-40B4-BE49-F238E27FC236}">
                  <a16:creationId xmlns:a16="http://schemas.microsoft.com/office/drawing/2014/main" id="{5CC23471-C9AB-4487-8068-8562FB73C2E5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6">
              <a:extLst>
                <a:ext uri="{FF2B5EF4-FFF2-40B4-BE49-F238E27FC236}">
                  <a16:creationId xmlns:a16="http://schemas.microsoft.com/office/drawing/2014/main" id="{9D98486B-A50A-4C94-9DFF-65CFB729214C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7">
              <a:extLst>
                <a:ext uri="{FF2B5EF4-FFF2-40B4-BE49-F238E27FC236}">
                  <a16:creationId xmlns:a16="http://schemas.microsoft.com/office/drawing/2014/main" id="{3CC8BC4E-76DC-4A8B-AF83-F9525FEA9CCD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43BC9B8C-268E-4D39-8129-68FAF531FB57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9">
              <a:extLst>
                <a:ext uri="{FF2B5EF4-FFF2-40B4-BE49-F238E27FC236}">
                  <a16:creationId xmlns:a16="http://schemas.microsoft.com/office/drawing/2014/main" id="{13B047DD-6548-4637-9C1A-74FFE851EFE6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10">
              <a:extLst>
                <a:ext uri="{FF2B5EF4-FFF2-40B4-BE49-F238E27FC236}">
                  <a16:creationId xmlns:a16="http://schemas.microsoft.com/office/drawing/2014/main" id="{6CAEB915-50FC-405E-85A7-2F33DCF070BB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object 40">
            <a:extLst>
              <a:ext uri="{FF2B5EF4-FFF2-40B4-BE49-F238E27FC236}">
                <a16:creationId xmlns:a16="http://schemas.microsoft.com/office/drawing/2014/main" id="{D9FBD844-FA65-4715-B2BC-ACCE2D26ABC2}"/>
              </a:ext>
            </a:extLst>
          </p:cNvPr>
          <p:cNvGrpSpPr/>
          <p:nvPr/>
        </p:nvGrpSpPr>
        <p:grpSpPr>
          <a:xfrm>
            <a:off x="5001326" y="4834785"/>
            <a:ext cx="140970" cy="309245"/>
            <a:chOff x="5001326" y="4834785"/>
            <a:chExt cx="140970" cy="309245"/>
          </a:xfrm>
        </p:grpSpPr>
        <p:pic>
          <p:nvPicPr>
            <p:cNvPr id="33" name="object 41">
              <a:extLst>
                <a:ext uri="{FF2B5EF4-FFF2-40B4-BE49-F238E27FC236}">
                  <a16:creationId xmlns:a16="http://schemas.microsoft.com/office/drawing/2014/main" id="{9C8C8347-9232-4C3E-A1BC-EC8A4220B8E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35" name="object 42">
              <a:extLst>
                <a:ext uri="{FF2B5EF4-FFF2-40B4-BE49-F238E27FC236}">
                  <a16:creationId xmlns:a16="http://schemas.microsoft.com/office/drawing/2014/main" id="{67333D9B-FCDC-4132-A279-4F8E340A5F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36" name="object 43">
            <a:extLst>
              <a:ext uri="{FF2B5EF4-FFF2-40B4-BE49-F238E27FC236}">
                <a16:creationId xmlns:a16="http://schemas.microsoft.com/office/drawing/2014/main" id="{F440EA05-077E-4820-B735-DA55A632A567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44">
            <a:extLst>
              <a:ext uri="{FF2B5EF4-FFF2-40B4-BE49-F238E27FC236}">
                <a16:creationId xmlns:a16="http://schemas.microsoft.com/office/drawing/2014/main" id="{8A0FD106-2879-4CDE-A518-577CC436679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38" name="object 45">
            <a:extLst>
              <a:ext uri="{FF2B5EF4-FFF2-40B4-BE49-F238E27FC236}">
                <a16:creationId xmlns:a16="http://schemas.microsoft.com/office/drawing/2014/main" id="{007660DF-6237-40FA-90F2-AC7BE328D13F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6">
            <a:extLst>
              <a:ext uri="{FF2B5EF4-FFF2-40B4-BE49-F238E27FC236}">
                <a16:creationId xmlns:a16="http://schemas.microsoft.com/office/drawing/2014/main" id="{B51F3BCE-D380-404F-B0EC-63C03EB22C21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7">
            <a:extLst>
              <a:ext uri="{FF2B5EF4-FFF2-40B4-BE49-F238E27FC236}">
                <a16:creationId xmlns:a16="http://schemas.microsoft.com/office/drawing/2014/main" id="{A5E2748E-0B8A-4463-91B8-AC076835E38B}"/>
              </a:ext>
            </a:extLst>
          </p:cNvPr>
          <p:cNvSpPr/>
          <p:nvPr/>
        </p:nvSpPr>
        <p:spPr>
          <a:xfrm>
            <a:off x="3450651" y="478935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8">
            <a:extLst>
              <a:ext uri="{FF2B5EF4-FFF2-40B4-BE49-F238E27FC236}">
                <a16:creationId xmlns:a16="http://schemas.microsoft.com/office/drawing/2014/main" id="{8E27191C-91E0-4E56-A1EC-FB60F1B5956B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9">
            <a:extLst>
              <a:ext uri="{FF2B5EF4-FFF2-40B4-BE49-F238E27FC236}">
                <a16:creationId xmlns:a16="http://schemas.microsoft.com/office/drawing/2014/main" id="{CFD99AD9-5811-4A33-83C4-E3E8A132154C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50">
            <a:extLst>
              <a:ext uri="{FF2B5EF4-FFF2-40B4-BE49-F238E27FC236}">
                <a16:creationId xmlns:a16="http://schemas.microsoft.com/office/drawing/2014/main" id="{D1B35EDE-AE86-45A7-B68F-94F02B240E5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44" name="object 51">
            <a:extLst>
              <a:ext uri="{FF2B5EF4-FFF2-40B4-BE49-F238E27FC236}">
                <a16:creationId xmlns:a16="http://schemas.microsoft.com/office/drawing/2014/main" id="{330CFB2E-1EC1-4E56-ACCA-6AD3D6974352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2">
            <a:extLst>
              <a:ext uri="{FF2B5EF4-FFF2-40B4-BE49-F238E27FC236}">
                <a16:creationId xmlns:a16="http://schemas.microsoft.com/office/drawing/2014/main" id="{DD23AC04-B39C-4973-B086-32B5E733D84E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53">
            <a:extLst>
              <a:ext uri="{FF2B5EF4-FFF2-40B4-BE49-F238E27FC236}">
                <a16:creationId xmlns:a16="http://schemas.microsoft.com/office/drawing/2014/main" id="{993B3399-15C2-41A4-AAB0-4E817996333C}"/>
              </a:ext>
            </a:extLst>
          </p:cNvPr>
          <p:cNvSpPr/>
          <p:nvPr/>
        </p:nvSpPr>
        <p:spPr>
          <a:xfrm>
            <a:off x="8004431" y="4787918"/>
            <a:ext cx="582930" cy="355600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55">
            <a:extLst>
              <a:ext uri="{FF2B5EF4-FFF2-40B4-BE49-F238E27FC236}">
                <a16:creationId xmlns:a16="http://schemas.microsoft.com/office/drawing/2014/main" id="{1A272892-E2B3-4DE1-9466-FC6182584D8D}"/>
              </a:ext>
            </a:extLst>
          </p:cNvPr>
          <p:cNvGrpSpPr/>
          <p:nvPr/>
        </p:nvGrpSpPr>
        <p:grpSpPr>
          <a:xfrm>
            <a:off x="322169" y="4833359"/>
            <a:ext cx="140970" cy="310515"/>
            <a:chOff x="322169" y="4833359"/>
            <a:chExt cx="140970" cy="310515"/>
          </a:xfrm>
        </p:grpSpPr>
        <p:pic>
          <p:nvPicPr>
            <p:cNvPr id="49" name="object 56">
              <a:extLst>
                <a:ext uri="{FF2B5EF4-FFF2-40B4-BE49-F238E27FC236}">
                  <a16:creationId xmlns:a16="http://schemas.microsoft.com/office/drawing/2014/main" id="{7DA68C64-A518-46BE-99EA-AC24E291512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50" name="object 57">
              <a:extLst>
                <a:ext uri="{FF2B5EF4-FFF2-40B4-BE49-F238E27FC236}">
                  <a16:creationId xmlns:a16="http://schemas.microsoft.com/office/drawing/2014/main" id="{27A4C7BF-1508-443A-8B9A-3F472FF79F0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51" name="object 58">
            <a:extLst>
              <a:ext uri="{FF2B5EF4-FFF2-40B4-BE49-F238E27FC236}">
                <a16:creationId xmlns:a16="http://schemas.microsoft.com/office/drawing/2014/main" id="{997C3B93-F35C-4388-883D-F7431EAA2B5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13" y="407784"/>
                  </a:moveTo>
                  <a:lnTo>
                    <a:pt x="124650" y="370319"/>
                  </a:lnTo>
                  <a:lnTo>
                    <a:pt x="129705" y="370319"/>
                  </a:lnTo>
                  <a:lnTo>
                    <a:pt x="133794" y="366217"/>
                  </a:lnTo>
                  <a:lnTo>
                    <a:pt x="133794" y="361149"/>
                  </a:lnTo>
                  <a:lnTo>
                    <a:pt x="133794" y="356082"/>
                  </a:lnTo>
                  <a:lnTo>
                    <a:pt x="129705" y="351980"/>
                  </a:lnTo>
                  <a:lnTo>
                    <a:pt x="119621" y="351980"/>
                  </a:lnTo>
                  <a:lnTo>
                    <a:pt x="115531" y="356082"/>
                  </a:lnTo>
                  <a:lnTo>
                    <a:pt x="115531" y="380580"/>
                  </a:lnTo>
                  <a:lnTo>
                    <a:pt x="152882" y="418058"/>
                  </a:lnTo>
                  <a:lnTo>
                    <a:pt x="147840" y="418058"/>
                  </a:lnTo>
                  <a:lnTo>
                    <a:pt x="143751" y="422173"/>
                  </a:lnTo>
                  <a:lnTo>
                    <a:pt x="143751" y="432295"/>
                  </a:lnTo>
                  <a:lnTo>
                    <a:pt x="147840" y="436397"/>
                  </a:lnTo>
                  <a:lnTo>
                    <a:pt x="157911" y="436397"/>
                  </a:lnTo>
                  <a:lnTo>
                    <a:pt x="162013" y="432295"/>
                  </a:lnTo>
                  <a:lnTo>
                    <a:pt x="162013" y="407784"/>
                  </a:lnTo>
                  <a:close/>
                </a:path>
                <a:path w="565150" h="452120">
                  <a:moveTo>
                    <a:pt x="162013" y="350862"/>
                  </a:moveTo>
                  <a:lnTo>
                    <a:pt x="124650" y="313397"/>
                  </a:lnTo>
                  <a:lnTo>
                    <a:pt x="129705" y="313397"/>
                  </a:lnTo>
                  <a:lnTo>
                    <a:pt x="133794" y="309295"/>
                  </a:lnTo>
                  <a:lnTo>
                    <a:pt x="133794" y="304228"/>
                  </a:lnTo>
                  <a:lnTo>
                    <a:pt x="133794" y="299173"/>
                  </a:lnTo>
                  <a:lnTo>
                    <a:pt x="129705" y="295071"/>
                  </a:lnTo>
                  <a:lnTo>
                    <a:pt x="119621" y="295071"/>
                  </a:lnTo>
                  <a:lnTo>
                    <a:pt x="115531" y="299173"/>
                  </a:lnTo>
                  <a:lnTo>
                    <a:pt x="115531" y="323672"/>
                  </a:lnTo>
                  <a:lnTo>
                    <a:pt x="152882" y="361162"/>
                  </a:lnTo>
                  <a:lnTo>
                    <a:pt x="147840" y="361162"/>
                  </a:lnTo>
                  <a:lnTo>
                    <a:pt x="143751" y="365252"/>
                  </a:lnTo>
                  <a:lnTo>
                    <a:pt x="143751" y="375386"/>
                  </a:lnTo>
                  <a:lnTo>
                    <a:pt x="147840" y="379488"/>
                  </a:lnTo>
                  <a:lnTo>
                    <a:pt x="157911" y="379488"/>
                  </a:lnTo>
                  <a:lnTo>
                    <a:pt x="162013" y="375386"/>
                  </a:lnTo>
                  <a:lnTo>
                    <a:pt x="162013" y="350862"/>
                  </a:lnTo>
                  <a:close/>
                </a:path>
                <a:path w="565150" h="452120">
                  <a:moveTo>
                    <a:pt x="162013" y="293992"/>
                  </a:moveTo>
                  <a:lnTo>
                    <a:pt x="124650" y="256527"/>
                  </a:lnTo>
                  <a:lnTo>
                    <a:pt x="129705" y="256527"/>
                  </a:lnTo>
                  <a:lnTo>
                    <a:pt x="133794" y="252399"/>
                  </a:lnTo>
                  <a:lnTo>
                    <a:pt x="133794" y="247357"/>
                  </a:lnTo>
                  <a:lnTo>
                    <a:pt x="133794" y="242290"/>
                  </a:lnTo>
                  <a:lnTo>
                    <a:pt x="129705" y="238175"/>
                  </a:lnTo>
                  <a:lnTo>
                    <a:pt x="119621" y="238175"/>
                  </a:lnTo>
                  <a:lnTo>
                    <a:pt x="115531" y="242290"/>
                  </a:lnTo>
                  <a:lnTo>
                    <a:pt x="115531" y="266788"/>
                  </a:lnTo>
                  <a:lnTo>
                    <a:pt x="152882" y="304266"/>
                  </a:lnTo>
                  <a:lnTo>
                    <a:pt x="147840" y="304266"/>
                  </a:lnTo>
                  <a:lnTo>
                    <a:pt x="143751" y="308381"/>
                  </a:lnTo>
                  <a:lnTo>
                    <a:pt x="143751" y="318503"/>
                  </a:lnTo>
                  <a:lnTo>
                    <a:pt x="147840" y="322605"/>
                  </a:lnTo>
                  <a:lnTo>
                    <a:pt x="157911" y="322605"/>
                  </a:lnTo>
                  <a:lnTo>
                    <a:pt x="162013" y="318503"/>
                  </a:lnTo>
                  <a:lnTo>
                    <a:pt x="162013" y="293992"/>
                  </a:lnTo>
                  <a:close/>
                </a:path>
                <a:path w="565150" h="452120">
                  <a:moveTo>
                    <a:pt x="449364" y="356095"/>
                  </a:moveTo>
                  <a:lnTo>
                    <a:pt x="445262" y="351993"/>
                  </a:lnTo>
                  <a:lnTo>
                    <a:pt x="440207" y="351993"/>
                  </a:lnTo>
                  <a:lnTo>
                    <a:pt x="435178" y="351993"/>
                  </a:lnTo>
                  <a:lnTo>
                    <a:pt x="431076" y="356095"/>
                  </a:lnTo>
                  <a:lnTo>
                    <a:pt x="431076" y="366217"/>
                  </a:lnTo>
                  <a:lnTo>
                    <a:pt x="435178" y="370319"/>
                  </a:lnTo>
                  <a:lnTo>
                    <a:pt x="440207" y="370319"/>
                  </a:lnTo>
                  <a:lnTo>
                    <a:pt x="402856" y="407809"/>
                  </a:lnTo>
                  <a:lnTo>
                    <a:pt x="402856" y="432308"/>
                  </a:lnTo>
                  <a:lnTo>
                    <a:pt x="406946" y="436410"/>
                  </a:lnTo>
                  <a:lnTo>
                    <a:pt x="417029" y="436410"/>
                  </a:lnTo>
                  <a:lnTo>
                    <a:pt x="421119" y="432308"/>
                  </a:lnTo>
                  <a:lnTo>
                    <a:pt x="421119" y="422173"/>
                  </a:lnTo>
                  <a:lnTo>
                    <a:pt x="417029" y="418084"/>
                  </a:lnTo>
                  <a:lnTo>
                    <a:pt x="411988" y="418084"/>
                  </a:lnTo>
                  <a:lnTo>
                    <a:pt x="449364" y="380593"/>
                  </a:lnTo>
                  <a:lnTo>
                    <a:pt x="449364" y="356095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07" y="295071"/>
                  </a:lnTo>
                  <a:lnTo>
                    <a:pt x="435178" y="295071"/>
                  </a:lnTo>
                  <a:lnTo>
                    <a:pt x="431076" y="299173"/>
                  </a:lnTo>
                  <a:lnTo>
                    <a:pt x="431076" y="309295"/>
                  </a:lnTo>
                  <a:lnTo>
                    <a:pt x="435178" y="313397"/>
                  </a:lnTo>
                  <a:lnTo>
                    <a:pt x="440207" y="313397"/>
                  </a:lnTo>
                  <a:lnTo>
                    <a:pt x="402856" y="350875"/>
                  </a:lnTo>
                  <a:lnTo>
                    <a:pt x="402856" y="375386"/>
                  </a:lnTo>
                  <a:lnTo>
                    <a:pt x="406946" y="379488"/>
                  </a:lnTo>
                  <a:lnTo>
                    <a:pt x="417029" y="379488"/>
                  </a:lnTo>
                  <a:lnTo>
                    <a:pt x="421119" y="375386"/>
                  </a:lnTo>
                  <a:lnTo>
                    <a:pt x="421119" y="365252"/>
                  </a:lnTo>
                  <a:lnTo>
                    <a:pt x="417029" y="361162"/>
                  </a:lnTo>
                  <a:lnTo>
                    <a:pt x="411988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290"/>
                  </a:moveTo>
                  <a:lnTo>
                    <a:pt x="445262" y="238188"/>
                  </a:lnTo>
                  <a:lnTo>
                    <a:pt x="440207" y="238188"/>
                  </a:lnTo>
                  <a:lnTo>
                    <a:pt x="435178" y="238188"/>
                  </a:lnTo>
                  <a:lnTo>
                    <a:pt x="431076" y="242290"/>
                  </a:lnTo>
                  <a:lnTo>
                    <a:pt x="431076" y="252412"/>
                  </a:lnTo>
                  <a:lnTo>
                    <a:pt x="435178" y="256527"/>
                  </a:lnTo>
                  <a:lnTo>
                    <a:pt x="440207" y="256527"/>
                  </a:lnTo>
                  <a:lnTo>
                    <a:pt x="402856" y="294005"/>
                  </a:lnTo>
                  <a:lnTo>
                    <a:pt x="402856" y="318503"/>
                  </a:lnTo>
                  <a:lnTo>
                    <a:pt x="406946" y="322605"/>
                  </a:lnTo>
                  <a:lnTo>
                    <a:pt x="417029" y="322605"/>
                  </a:lnTo>
                  <a:lnTo>
                    <a:pt x="421119" y="318503"/>
                  </a:lnTo>
                  <a:lnTo>
                    <a:pt x="421119" y="308368"/>
                  </a:lnTo>
                  <a:lnTo>
                    <a:pt x="417029" y="304279"/>
                  </a:lnTo>
                  <a:lnTo>
                    <a:pt x="411988" y="304279"/>
                  </a:lnTo>
                  <a:lnTo>
                    <a:pt x="449364" y="266788"/>
                  </a:lnTo>
                  <a:lnTo>
                    <a:pt x="449364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09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51" y="130810"/>
                  </a:lnTo>
                  <a:lnTo>
                    <a:pt x="536790" y="118110"/>
                  </a:lnTo>
                  <a:lnTo>
                    <a:pt x="536790" y="98209"/>
                  </a:lnTo>
                  <a:lnTo>
                    <a:pt x="503910" y="130810"/>
                  </a:lnTo>
                  <a:lnTo>
                    <a:pt x="493445" y="105905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88" y="400050"/>
                  </a:lnTo>
                  <a:lnTo>
                    <a:pt x="278015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66" y="383540"/>
                  </a:lnTo>
                  <a:lnTo>
                    <a:pt x="267220" y="389890"/>
                  </a:lnTo>
                  <a:lnTo>
                    <a:pt x="257441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66" y="368300"/>
                  </a:lnTo>
                  <a:lnTo>
                    <a:pt x="367766" y="360680"/>
                  </a:lnTo>
                  <a:lnTo>
                    <a:pt x="367766" y="353060"/>
                  </a:lnTo>
                  <a:lnTo>
                    <a:pt x="377583" y="353060"/>
                  </a:lnTo>
                  <a:lnTo>
                    <a:pt x="379387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43" y="344170"/>
                  </a:lnTo>
                  <a:lnTo>
                    <a:pt x="359943" y="360680"/>
                  </a:lnTo>
                  <a:lnTo>
                    <a:pt x="357606" y="360680"/>
                  </a:lnTo>
                  <a:lnTo>
                    <a:pt x="353796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68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46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07" y="307340"/>
                  </a:lnTo>
                  <a:lnTo>
                    <a:pt x="328599" y="303530"/>
                  </a:lnTo>
                  <a:lnTo>
                    <a:pt x="330466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34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85" y="303530"/>
                  </a:lnTo>
                  <a:lnTo>
                    <a:pt x="317093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18" y="360680"/>
                  </a:lnTo>
                  <a:lnTo>
                    <a:pt x="298018" y="353060"/>
                  </a:lnTo>
                  <a:lnTo>
                    <a:pt x="298018" y="344170"/>
                  </a:lnTo>
                  <a:lnTo>
                    <a:pt x="266433" y="344170"/>
                  </a:lnTo>
                  <a:lnTo>
                    <a:pt x="266433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73" y="295910"/>
                  </a:lnTo>
                  <a:lnTo>
                    <a:pt x="257073" y="303530"/>
                  </a:lnTo>
                  <a:lnTo>
                    <a:pt x="257073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23" y="318770"/>
                  </a:lnTo>
                  <a:lnTo>
                    <a:pt x="212623" y="303530"/>
                  </a:lnTo>
                  <a:lnTo>
                    <a:pt x="215582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908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55" y="307340"/>
                  </a:lnTo>
                  <a:lnTo>
                    <a:pt x="254101" y="303530"/>
                  </a:lnTo>
                  <a:lnTo>
                    <a:pt x="257073" y="303530"/>
                  </a:lnTo>
                  <a:lnTo>
                    <a:pt x="257073" y="295910"/>
                  </a:lnTo>
                  <a:lnTo>
                    <a:pt x="247281" y="295910"/>
                  </a:lnTo>
                  <a:lnTo>
                    <a:pt x="245643" y="307340"/>
                  </a:lnTo>
                  <a:lnTo>
                    <a:pt x="245021" y="307340"/>
                  </a:lnTo>
                  <a:lnTo>
                    <a:pt x="243928" y="303530"/>
                  </a:lnTo>
                  <a:lnTo>
                    <a:pt x="241757" y="295910"/>
                  </a:lnTo>
                  <a:lnTo>
                    <a:pt x="227965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20" y="303530"/>
                  </a:lnTo>
                  <a:lnTo>
                    <a:pt x="222427" y="295910"/>
                  </a:lnTo>
                  <a:lnTo>
                    <a:pt x="204787" y="295910"/>
                  </a:lnTo>
                  <a:lnTo>
                    <a:pt x="204787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0510"/>
                  </a:lnTo>
                  <a:lnTo>
                    <a:pt x="294868" y="270510"/>
                  </a:lnTo>
                  <a:lnTo>
                    <a:pt x="285457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57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26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26" y="246380"/>
                  </a:lnTo>
                  <a:lnTo>
                    <a:pt x="268503" y="270510"/>
                  </a:lnTo>
                  <a:lnTo>
                    <a:pt x="185521" y="270510"/>
                  </a:lnTo>
                  <a:lnTo>
                    <a:pt x="185496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0510"/>
                  </a:lnTo>
                  <a:lnTo>
                    <a:pt x="379336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905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63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62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04" y="209550"/>
                  </a:lnTo>
                  <a:lnTo>
                    <a:pt x="143510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31" y="133350"/>
                  </a:lnTo>
                  <a:lnTo>
                    <a:pt x="177609" y="132080"/>
                  </a:lnTo>
                  <a:lnTo>
                    <a:pt x="162433" y="101600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06" y="199390"/>
                  </a:lnTo>
                  <a:lnTo>
                    <a:pt x="122072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37" y="142240"/>
                  </a:lnTo>
                  <a:lnTo>
                    <a:pt x="76161" y="130810"/>
                  </a:lnTo>
                  <a:lnTo>
                    <a:pt x="115049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600"/>
                  </a:lnTo>
                  <a:lnTo>
                    <a:pt x="130187" y="36830"/>
                  </a:lnTo>
                  <a:lnTo>
                    <a:pt x="111861" y="0"/>
                  </a:lnTo>
                  <a:lnTo>
                    <a:pt x="97980" y="254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38" y="24130"/>
                  </a:lnTo>
                  <a:lnTo>
                    <a:pt x="60972" y="130810"/>
                  </a:lnTo>
                  <a:lnTo>
                    <a:pt x="48158" y="118110"/>
                  </a:lnTo>
                  <a:lnTo>
                    <a:pt x="3340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63" y="421640"/>
                  </a:lnTo>
                  <a:lnTo>
                    <a:pt x="179133" y="429260"/>
                  </a:lnTo>
                  <a:lnTo>
                    <a:pt x="186931" y="435610"/>
                  </a:lnTo>
                  <a:lnTo>
                    <a:pt x="196481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59" y="436880"/>
                  </a:lnTo>
                  <a:lnTo>
                    <a:pt x="368579" y="436880"/>
                  </a:lnTo>
                  <a:lnTo>
                    <a:pt x="378129" y="435610"/>
                  </a:lnTo>
                  <a:lnTo>
                    <a:pt x="382803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26" y="27051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42" y="199390"/>
                  </a:lnTo>
                  <a:lnTo>
                    <a:pt x="461479" y="193040"/>
                  </a:lnTo>
                  <a:lnTo>
                    <a:pt x="461479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494" y="246380"/>
                  </a:lnTo>
                  <a:lnTo>
                    <a:pt x="550494" y="118110"/>
                  </a:lnTo>
                  <a:lnTo>
                    <a:pt x="550494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26" y="141389"/>
              <a:ext cx="162775" cy="24754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65197" y="180000"/>
            <a:ext cx="5515968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75"/>
              </a:spcBef>
            </a:pPr>
            <a:r>
              <a:rPr lang="ru-RU" spc="-60" dirty="0"/>
              <a:t>ПРОМЫШЛЕННОСТЬ</a:t>
            </a:r>
            <a:br>
              <a:rPr lang="ru-RU" spc="-60" dirty="0"/>
            </a:br>
            <a:r>
              <a:rPr lang="ru-RU" sz="2000" dirty="0"/>
              <a:t>ГОСУДАРСТВЕННЫЕ</a:t>
            </a:r>
            <a:r>
              <a:rPr lang="ru-RU" sz="2000" spc="-35" dirty="0"/>
              <a:t> </a:t>
            </a:r>
            <a:r>
              <a:rPr lang="ru-RU" sz="2000" spc="-5" dirty="0"/>
              <a:t>(РЕГИОНАЛЬНЫЕ)</a:t>
            </a:r>
            <a:r>
              <a:rPr lang="ru-RU" sz="2000" spc="-35" dirty="0"/>
              <a:t> </a:t>
            </a:r>
            <a:r>
              <a:rPr lang="ru-RU" sz="2000" spc="-5" dirty="0"/>
              <a:t>СУБСИДИИ</a:t>
            </a:r>
            <a:endParaRPr lang="ru-RU" sz="2000"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0089"/>
              </p:ext>
            </p:extLst>
          </p:nvPr>
        </p:nvGraphicFramePr>
        <p:xfrm>
          <a:off x="146686" y="1004894"/>
          <a:ext cx="8719184" cy="3839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094740" marR="834390" indent="-23431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Краткое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оп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исан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586740" marR="565785" indent="-4826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Получат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ели  субсидии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784225" marR="363855" indent="-38290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368300" indent="5524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 </a:t>
                      </a:r>
                      <a:r>
                        <a:rPr sz="1000" spc="-2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информац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329565">
                        <a:lnSpc>
                          <a:spcPct val="105500"/>
                        </a:lnSpc>
                        <a:spcBef>
                          <a:spcPts val="580"/>
                        </a:spcBef>
                      </a:pP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 части затрат на уплату процентов по кредитам, </a:t>
                      </a:r>
                      <a:r>
                        <a:rPr sz="650" spc="-1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полученным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российских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банках,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т.ч.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 marL="80645" marR="49530">
                        <a:lnSpc>
                          <a:spcPct val="105500"/>
                        </a:lnSpc>
                      </a:pP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ГК «Внешэкономбанк»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2014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2021 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гг.,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пополнение оборотных </a:t>
                      </a:r>
                      <a:r>
                        <a:rPr sz="650" spc="-1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средств и (или) на финансирование текущей производственной 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b="1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b="1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b="1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37795">
                        <a:lnSpc>
                          <a:spcPts val="835"/>
                        </a:lnSpc>
                      </a:pP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34620">
                        <a:lnSpc>
                          <a:spcPts val="835"/>
                        </a:lnSpc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1138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177165">
                        <a:lnSpc>
                          <a:spcPct val="105500"/>
                        </a:lnSpc>
                        <a:spcBef>
                          <a:spcPts val="5"/>
                        </a:spcBef>
                      </a:pP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 части затрат, связанных с технологическим 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присоединением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650" spc="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сетям</a:t>
                      </a:r>
                      <a:r>
                        <a:rPr sz="650" spc="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инженерно-технического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обеспечения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88595" marR="202565" indent="635" algn="ctr">
                        <a:lnSpc>
                          <a:spcPct val="105500"/>
                        </a:lnSpc>
                        <a:spcBef>
                          <a:spcPts val="509"/>
                        </a:spcBef>
                      </a:pP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Промышленные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предприятия, 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зарегистрированные на территории </a:t>
                      </a:r>
                      <a:r>
                        <a:rPr sz="650" spc="-1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 marL="180975" marR="193675" algn="ctr">
                        <a:lnSpc>
                          <a:spcPct val="105500"/>
                        </a:lnSpc>
                      </a:pP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исключением государственных и </a:t>
                      </a:r>
                      <a:r>
                        <a:rPr sz="650" spc="-1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муниципальных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учреждений)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134620" marR="351155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департамента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промышленной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политики </a:t>
                      </a:r>
                      <a:r>
                        <a:rPr sz="700" b="1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июля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73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b="1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b="1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b="1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37795">
                        <a:lnSpc>
                          <a:spcPts val="835"/>
                        </a:lnSpc>
                      </a:pP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34620">
                        <a:lnSpc>
                          <a:spcPts val="825"/>
                        </a:lnSpc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1138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970" algn="ctr">
                        <a:lnSpc>
                          <a:spcPts val="1050"/>
                        </a:lnSpc>
                        <a:spcBef>
                          <a:spcPts val="390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253-53-54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40005" algn="ctr">
                        <a:lnSpc>
                          <a:spcPts val="630"/>
                        </a:lnSpc>
                      </a:pP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Департамент</a:t>
                      </a:r>
                      <a:r>
                        <a:rPr lang="ru-RU"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6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промышленной</a:t>
                      </a: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политики</a:t>
                      </a:r>
                      <a:endParaRPr lang="ru-RU" sz="600" dirty="0">
                        <a:latin typeface="Calibri"/>
                        <a:cs typeface="Calibri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lang="ru-RU" sz="6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lang="ru-RU" sz="600" dirty="0">
                        <a:latin typeface="Calibri"/>
                        <a:cs typeface="Calibri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dpp.krasnodar.ru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8265" marR="391160">
                        <a:lnSpc>
                          <a:spcPct val="105500"/>
                        </a:lnSpc>
                        <a:spcBef>
                          <a:spcPts val="5"/>
                        </a:spcBef>
                      </a:pP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 части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реализацию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инвестиционных </a:t>
                      </a:r>
                      <a:r>
                        <a:rPr sz="650" spc="-1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проектов по модернизации и развитию 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промышленных </a:t>
                      </a:r>
                      <a:r>
                        <a:rPr sz="650" spc="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953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6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953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700"/>
                        </a:lnSpc>
                      </a:pP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 части затрат, связанных с организацией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производства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 marL="88265" marR="393065">
                        <a:lnSpc>
                          <a:spcPct val="105500"/>
                        </a:lnSpc>
                      </a:pP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промышленной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продукции в целях обеспечения трудовой </a:t>
                      </a:r>
                      <a:r>
                        <a:rPr sz="650" spc="-1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занятости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осужденных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8265" marR="360045">
                        <a:lnSpc>
                          <a:spcPct val="105500"/>
                        </a:lnSpc>
                        <a:spcBef>
                          <a:spcPts val="5"/>
                        </a:spcBef>
                      </a:pP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реализацию инвестиционных проектов по созданию 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инфраструктуры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650" spc="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650" spc="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650" spc="-1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промышленных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технопарков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0485" marR="97790" indent="635" algn="ctr">
                        <a:lnSpc>
                          <a:spcPct val="105500"/>
                        </a:lnSpc>
                      </a:pP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Управляющие компании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индустриальных </a:t>
                      </a:r>
                      <a:r>
                        <a:rPr sz="650" spc="-1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(промышленных) парков, 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промышленных </a:t>
                      </a:r>
                      <a:r>
                        <a:rPr sz="650" spc="-1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технопарков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4139" marR="382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департамента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промышленной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политики </a:t>
                      </a:r>
                      <a:r>
                        <a:rPr sz="700" b="1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b="1" spc="7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1050"/>
                        </a:lnSpc>
                        <a:spcBef>
                          <a:spcPts val="195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259-12-60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R="10160" algn="ctr">
                        <a:lnSpc>
                          <a:spcPts val="630"/>
                        </a:lnSpc>
                      </a:pP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600" spc="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епартамент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промышленной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политики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6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dpp.krasnodar.ru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8265" marR="188595">
                        <a:lnSpc>
                          <a:spcPct val="105500"/>
                        </a:lnSpc>
                      </a:pP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 недополученных доходов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 предоставлении 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покупателям скидки на приобретаемую продукцию в целях 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осуществления вложений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фонды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стимулирования </a:t>
                      </a:r>
                      <a:r>
                        <a:rPr sz="650" spc="-1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спроса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выпускаемую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продукцию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80010" marR="107950" indent="635" algn="ctr">
                        <a:lnSpc>
                          <a:spcPct val="105500"/>
                        </a:lnSpc>
                      </a:pP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Промышленные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предприятия, 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осуществляющие деятельность в отрасли </a:t>
                      </a:r>
                      <a:r>
                        <a:rPr sz="650" spc="-1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машиностроения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65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41935">
                        <a:lnSpc>
                          <a:spcPct val="101400"/>
                        </a:lnSpc>
                        <a:spcBef>
                          <a:spcPts val="590"/>
                        </a:spcBef>
                      </a:pP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b="1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b="1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b="1" spc="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1138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91440" marR="3943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департамента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промышленной</a:t>
                      </a:r>
                      <a:r>
                        <a:rPr sz="7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политики </a:t>
                      </a:r>
                      <a:r>
                        <a:rPr sz="700" b="1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b="1" spc="8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июня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59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1050"/>
                        </a:lnSpc>
                        <a:spcBef>
                          <a:spcPts val="480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253-94-87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R="1905" algn="ctr">
                        <a:lnSpc>
                          <a:spcPts val="630"/>
                        </a:lnSpc>
                      </a:pPr>
                      <a:r>
                        <a:rPr lang="ru-RU"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600" spc="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епартамент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промышленной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политики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R="1905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6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R="279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dpp.krasnodar.ru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188575" y="1660419"/>
            <a:ext cx="433070" cy="375285"/>
            <a:chOff x="188575" y="1660419"/>
            <a:chExt cx="433070" cy="375285"/>
          </a:xfrm>
        </p:grpSpPr>
        <p:sp>
          <p:nvSpPr>
            <p:cNvPr id="17" name="object 17"/>
            <p:cNvSpPr/>
            <p:nvPr/>
          </p:nvSpPr>
          <p:spPr>
            <a:xfrm>
              <a:off x="188575" y="1660419"/>
              <a:ext cx="365125" cy="109855"/>
            </a:xfrm>
            <a:custGeom>
              <a:avLst/>
              <a:gdLst/>
              <a:ahLst/>
              <a:cxnLst/>
              <a:rect l="l" t="t" r="r" b="b"/>
              <a:pathLst>
                <a:path w="365125" h="109855">
                  <a:moveTo>
                    <a:pt x="181673" y="0"/>
                  </a:moveTo>
                  <a:lnTo>
                    <a:pt x="2082" y="108102"/>
                  </a:lnTo>
                  <a:lnTo>
                    <a:pt x="1371" y="108699"/>
                  </a:lnTo>
                  <a:lnTo>
                    <a:pt x="0" y="109664"/>
                  </a:lnTo>
                  <a:lnTo>
                    <a:pt x="365099" y="109664"/>
                  </a:lnTo>
                  <a:lnTo>
                    <a:pt x="363093" y="108407"/>
                  </a:lnTo>
                  <a:lnTo>
                    <a:pt x="362077" y="107734"/>
                  </a:lnTo>
                  <a:lnTo>
                    <a:pt x="335247" y="91592"/>
                  </a:lnTo>
                  <a:lnTo>
                    <a:pt x="152527" y="91592"/>
                  </a:lnTo>
                  <a:lnTo>
                    <a:pt x="150327" y="90970"/>
                  </a:lnTo>
                  <a:lnTo>
                    <a:pt x="135801" y="90970"/>
                  </a:lnTo>
                  <a:lnTo>
                    <a:pt x="134556" y="90944"/>
                  </a:lnTo>
                  <a:lnTo>
                    <a:pt x="120510" y="90932"/>
                  </a:lnTo>
                  <a:lnTo>
                    <a:pt x="120510" y="58953"/>
                  </a:lnTo>
                  <a:lnTo>
                    <a:pt x="126453" y="58953"/>
                  </a:lnTo>
                  <a:lnTo>
                    <a:pt x="132232" y="58712"/>
                  </a:lnTo>
                  <a:lnTo>
                    <a:pt x="160006" y="58712"/>
                  </a:lnTo>
                  <a:lnTo>
                    <a:pt x="160045" y="58470"/>
                  </a:lnTo>
                  <a:lnTo>
                    <a:pt x="163118" y="58407"/>
                  </a:lnTo>
                  <a:lnTo>
                    <a:pt x="187012" y="58407"/>
                  </a:lnTo>
                  <a:lnTo>
                    <a:pt x="187998" y="58140"/>
                  </a:lnTo>
                  <a:lnTo>
                    <a:pt x="238884" y="58140"/>
                  </a:lnTo>
                  <a:lnTo>
                    <a:pt x="239166" y="58039"/>
                  </a:lnTo>
                  <a:lnTo>
                    <a:pt x="279494" y="58039"/>
                  </a:lnTo>
                  <a:lnTo>
                    <a:pt x="183197" y="38"/>
                  </a:lnTo>
                  <a:lnTo>
                    <a:pt x="181673" y="0"/>
                  </a:lnTo>
                  <a:close/>
                </a:path>
                <a:path w="365125" h="109855">
                  <a:moveTo>
                    <a:pt x="163360" y="84620"/>
                  </a:moveTo>
                  <a:lnTo>
                    <a:pt x="158203" y="84912"/>
                  </a:lnTo>
                  <a:lnTo>
                    <a:pt x="156629" y="86017"/>
                  </a:lnTo>
                  <a:lnTo>
                    <a:pt x="155321" y="91313"/>
                  </a:lnTo>
                  <a:lnTo>
                    <a:pt x="152527" y="91592"/>
                  </a:lnTo>
                  <a:lnTo>
                    <a:pt x="335247" y="91592"/>
                  </a:lnTo>
                  <a:lnTo>
                    <a:pt x="334910" y="91389"/>
                  </a:lnTo>
                  <a:lnTo>
                    <a:pt x="208648" y="91389"/>
                  </a:lnTo>
                  <a:lnTo>
                    <a:pt x="207807" y="91287"/>
                  </a:lnTo>
                  <a:lnTo>
                    <a:pt x="174713" y="91287"/>
                  </a:lnTo>
                  <a:lnTo>
                    <a:pt x="171627" y="84759"/>
                  </a:lnTo>
                  <a:lnTo>
                    <a:pt x="167551" y="84759"/>
                  </a:lnTo>
                  <a:lnTo>
                    <a:pt x="163360" y="84620"/>
                  </a:lnTo>
                  <a:close/>
                </a:path>
                <a:path w="365125" h="109855">
                  <a:moveTo>
                    <a:pt x="218986" y="59055"/>
                  </a:moveTo>
                  <a:lnTo>
                    <a:pt x="211772" y="59055"/>
                  </a:lnTo>
                  <a:lnTo>
                    <a:pt x="211772" y="90538"/>
                  </a:lnTo>
                  <a:lnTo>
                    <a:pt x="208648" y="91389"/>
                  </a:lnTo>
                  <a:lnTo>
                    <a:pt x="334910" y="91389"/>
                  </a:lnTo>
                  <a:lnTo>
                    <a:pt x="334741" y="91287"/>
                  </a:lnTo>
                  <a:lnTo>
                    <a:pt x="240474" y="91287"/>
                  </a:lnTo>
                  <a:lnTo>
                    <a:pt x="237490" y="91198"/>
                  </a:lnTo>
                  <a:lnTo>
                    <a:pt x="237137" y="90639"/>
                  </a:lnTo>
                  <a:lnTo>
                    <a:pt x="218986" y="90639"/>
                  </a:lnTo>
                  <a:lnTo>
                    <a:pt x="218986" y="59055"/>
                  </a:lnTo>
                  <a:close/>
                </a:path>
                <a:path w="365125" h="109855">
                  <a:moveTo>
                    <a:pt x="187012" y="58407"/>
                  </a:moveTo>
                  <a:lnTo>
                    <a:pt x="163118" y="58407"/>
                  </a:lnTo>
                  <a:lnTo>
                    <a:pt x="167208" y="59004"/>
                  </a:lnTo>
                  <a:lnTo>
                    <a:pt x="168236" y="59740"/>
                  </a:lnTo>
                  <a:lnTo>
                    <a:pt x="171490" y="67887"/>
                  </a:lnTo>
                  <a:lnTo>
                    <a:pt x="180416" y="90538"/>
                  </a:lnTo>
                  <a:lnTo>
                    <a:pt x="174713" y="91287"/>
                  </a:lnTo>
                  <a:lnTo>
                    <a:pt x="207807" y="91287"/>
                  </a:lnTo>
                  <a:lnTo>
                    <a:pt x="206336" y="91109"/>
                  </a:lnTo>
                  <a:lnTo>
                    <a:pt x="206009" y="90627"/>
                  </a:lnTo>
                  <a:lnTo>
                    <a:pt x="184289" y="90627"/>
                  </a:lnTo>
                  <a:lnTo>
                    <a:pt x="184289" y="59143"/>
                  </a:lnTo>
                  <a:lnTo>
                    <a:pt x="187012" y="58407"/>
                  </a:lnTo>
                  <a:close/>
                </a:path>
                <a:path w="365125" h="109855">
                  <a:moveTo>
                    <a:pt x="279494" y="58039"/>
                  </a:moveTo>
                  <a:lnTo>
                    <a:pt x="239166" y="58039"/>
                  </a:lnTo>
                  <a:lnTo>
                    <a:pt x="243455" y="59182"/>
                  </a:lnTo>
                  <a:lnTo>
                    <a:pt x="230962" y="73990"/>
                  </a:lnTo>
                  <a:lnTo>
                    <a:pt x="244589" y="90601"/>
                  </a:lnTo>
                  <a:lnTo>
                    <a:pt x="240474" y="91287"/>
                  </a:lnTo>
                  <a:lnTo>
                    <a:pt x="334741" y="91287"/>
                  </a:lnTo>
                  <a:lnTo>
                    <a:pt x="279494" y="58039"/>
                  </a:lnTo>
                  <a:close/>
                </a:path>
                <a:path w="365125" h="109855">
                  <a:moveTo>
                    <a:pt x="160006" y="58712"/>
                  </a:moveTo>
                  <a:lnTo>
                    <a:pt x="132232" y="58712"/>
                  </a:lnTo>
                  <a:lnTo>
                    <a:pt x="141541" y="59245"/>
                  </a:lnTo>
                  <a:lnTo>
                    <a:pt x="144195" y="61366"/>
                  </a:lnTo>
                  <a:lnTo>
                    <a:pt x="146037" y="69024"/>
                  </a:lnTo>
                  <a:lnTo>
                    <a:pt x="144437" y="71996"/>
                  </a:lnTo>
                  <a:lnTo>
                    <a:pt x="140804" y="74307"/>
                  </a:lnTo>
                  <a:lnTo>
                    <a:pt x="145554" y="77876"/>
                  </a:lnTo>
                  <a:lnTo>
                    <a:pt x="146748" y="80683"/>
                  </a:lnTo>
                  <a:lnTo>
                    <a:pt x="144462" y="88607"/>
                  </a:lnTo>
                  <a:lnTo>
                    <a:pt x="141986" y="90538"/>
                  </a:lnTo>
                  <a:lnTo>
                    <a:pt x="135801" y="90970"/>
                  </a:lnTo>
                  <a:lnTo>
                    <a:pt x="150327" y="90970"/>
                  </a:lnTo>
                  <a:lnTo>
                    <a:pt x="148577" y="90474"/>
                  </a:lnTo>
                  <a:lnTo>
                    <a:pt x="158178" y="65887"/>
                  </a:lnTo>
                  <a:lnTo>
                    <a:pt x="159080" y="64452"/>
                  </a:lnTo>
                  <a:lnTo>
                    <a:pt x="160006" y="58712"/>
                  </a:lnTo>
                  <a:close/>
                </a:path>
                <a:path w="365125" h="109855">
                  <a:moveTo>
                    <a:pt x="133934" y="90932"/>
                  </a:moveTo>
                  <a:lnTo>
                    <a:pt x="128308" y="90944"/>
                  </a:lnTo>
                  <a:lnTo>
                    <a:pt x="134556" y="90944"/>
                  </a:lnTo>
                  <a:lnTo>
                    <a:pt x="133934" y="90932"/>
                  </a:lnTo>
                  <a:close/>
                </a:path>
                <a:path w="365125" h="109855">
                  <a:moveTo>
                    <a:pt x="226618" y="76619"/>
                  </a:moveTo>
                  <a:lnTo>
                    <a:pt x="225717" y="79641"/>
                  </a:lnTo>
                  <a:lnTo>
                    <a:pt x="224866" y="81661"/>
                  </a:lnTo>
                  <a:lnTo>
                    <a:pt x="224256" y="85915"/>
                  </a:lnTo>
                  <a:lnTo>
                    <a:pt x="224427" y="87579"/>
                  </a:lnTo>
                  <a:lnTo>
                    <a:pt x="224485" y="90639"/>
                  </a:lnTo>
                  <a:lnTo>
                    <a:pt x="237137" y="90639"/>
                  </a:lnTo>
                  <a:lnTo>
                    <a:pt x="232981" y="84074"/>
                  </a:lnTo>
                  <a:lnTo>
                    <a:pt x="230085" y="80987"/>
                  </a:lnTo>
                  <a:lnTo>
                    <a:pt x="226618" y="76619"/>
                  </a:lnTo>
                  <a:close/>
                </a:path>
                <a:path w="365125" h="109855">
                  <a:moveTo>
                    <a:pt x="189966" y="68376"/>
                  </a:moveTo>
                  <a:lnTo>
                    <a:pt x="189966" y="90627"/>
                  </a:lnTo>
                  <a:lnTo>
                    <a:pt x="206009" y="90627"/>
                  </a:lnTo>
                  <a:lnTo>
                    <a:pt x="199936" y="81572"/>
                  </a:lnTo>
                  <a:lnTo>
                    <a:pt x="195148" y="75438"/>
                  </a:lnTo>
                  <a:lnTo>
                    <a:pt x="189966" y="68376"/>
                  </a:lnTo>
                  <a:close/>
                </a:path>
                <a:path w="365125" h="109855">
                  <a:moveTo>
                    <a:pt x="238884" y="58140"/>
                  </a:moveTo>
                  <a:lnTo>
                    <a:pt x="187998" y="58140"/>
                  </a:lnTo>
                  <a:lnTo>
                    <a:pt x="190398" y="59182"/>
                  </a:lnTo>
                  <a:lnTo>
                    <a:pt x="196557" y="68376"/>
                  </a:lnTo>
                  <a:lnTo>
                    <a:pt x="201079" y="74079"/>
                  </a:lnTo>
                  <a:lnTo>
                    <a:pt x="206032" y="80759"/>
                  </a:lnTo>
                  <a:lnTo>
                    <a:pt x="206032" y="59055"/>
                  </a:lnTo>
                  <a:lnTo>
                    <a:pt x="218986" y="59055"/>
                  </a:lnTo>
                  <a:lnTo>
                    <a:pt x="236630" y="58953"/>
                  </a:lnTo>
                  <a:lnTo>
                    <a:pt x="238884" y="58140"/>
                  </a:lnTo>
                  <a:close/>
                </a:path>
                <a:path w="365125" h="109855">
                  <a:moveTo>
                    <a:pt x="236594" y="58966"/>
                  </a:moveTo>
                  <a:lnTo>
                    <a:pt x="224459" y="58966"/>
                  </a:lnTo>
                  <a:lnTo>
                    <a:pt x="224459" y="74041"/>
                  </a:lnTo>
                  <a:lnTo>
                    <a:pt x="228104" y="69646"/>
                  </a:lnTo>
                  <a:lnTo>
                    <a:pt x="231241" y="66357"/>
                  </a:lnTo>
                  <a:lnTo>
                    <a:pt x="236207" y="59105"/>
                  </a:lnTo>
                  <a:lnTo>
                    <a:pt x="236594" y="58966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4819" y="1804921"/>
              <a:ext cx="314615" cy="17418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0347" y="1724037"/>
              <a:ext cx="431165" cy="311785"/>
            </a:xfrm>
            <a:custGeom>
              <a:avLst/>
              <a:gdLst/>
              <a:ahLst/>
              <a:cxnLst/>
              <a:rect l="l" t="t" r="r" b="b"/>
              <a:pathLst>
                <a:path w="431165" h="311785">
                  <a:moveTo>
                    <a:pt x="137553" y="3352"/>
                  </a:moveTo>
                  <a:lnTo>
                    <a:pt x="135763" y="812"/>
                  </a:lnTo>
                  <a:lnTo>
                    <a:pt x="131229" y="0"/>
                  </a:lnTo>
                  <a:lnTo>
                    <a:pt x="127762" y="393"/>
                  </a:lnTo>
                  <a:lnTo>
                    <a:pt x="124345" y="393"/>
                  </a:lnTo>
                  <a:lnTo>
                    <a:pt x="124345" y="8496"/>
                  </a:lnTo>
                  <a:lnTo>
                    <a:pt x="127736" y="8496"/>
                  </a:lnTo>
                  <a:lnTo>
                    <a:pt x="130886" y="8902"/>
                  </a:lnTo>
                  <a:lnTo>
                    <a:pt x="133819" y="8331"/>
                  </a:lnTo>
                  <a:lnTo>
                    <a:pt x="135280" y="8051"/>
                  </a:lnTo>
                  <a:lnTo>
                    <a:pt x="137299" y="6057"/>
                  </a:lnTo>
                  <a:lnTo>
                    <a:pt x="137553" y="3352"/>
                  </a:lnTo>
                  <a:close/>
                </a:path>
                <a:path w="431165" h="311785">
                  <a:moveTo>
                    <a:pt x="138468" y="20701"/>
                  </a:moveTo>
                  <a:lnTo>
                    <a:pt x="138290" y="15240"/>
                  </a:lnTo>
                  <a:lnTo>
                    <a:pt x="136753" y="13665"/>
                  </a:lnTo>
                  <a:lnTo>
                    <a:pt x="133972" y="13589"/>
                  </a:lnTo>
                  <a:lnTo>
                    <a:pt x="130835" y="13500"/>
                  </a:lnTo>
                  <a:lnTo>
                    <a:pt x="127698" y="13576"/>
                  </a:lnTo>
                  <a:lnTo>
                    <a:pt x="124421" y="13576"/>
                  </a:lnTo>
                  <a:lnTo>
                    <a:pt x="124421" y="22440"/>
                  </a:lnTo>
                  <a:lnTo>
                    <a:pt x="127990" y="22440"/>
                  </a:lnTo>
                  <a:lnTo>
                    <a:pt x="131191" y="22644"/>
                  </a:lnTo>
                  <a:lnTo>
                    <a:pt x="136766" y="22174"/>
                  </a:lnTo>
                  <a:lnTo>
                    <a:pt x="138468" y="20701"/>
                  </a:lnTo>
                  <a:close/>
                </a:path>
                <a:path w="431165" h="311785">
                  <a:moveTo>
                    <a:pt x="168363" y="15976"/>
                  </a:moveTo>
                  <a:lnTo>
                    <a:pt x="162661" y="876"/>
                  </a:lnTo>
                  <a:lnTo>
                    <a:pt x="157010" y="15976"/>
                  </a:lnTo>
                  <a:lnTo>
                    <a:pt x="168363" y="15976"/>
                  </a:lnTo>
                  <a:close/>
                </a:path>
                <a:path w="431165" h="311785">
                  <a:moveTo>
                    <a:pt x="176682" y="262991"/>
                  </a:moveTo>
                  <a:lnTo>
                    <a:pt x="13373" y="262991"/>
                  </a:lnTo>
                  <a:lnTo>
                    <a:pt x="13373" y="281203"/>
                  </a:lnTo>
                  <a:lnTo>
                    <a:pt x="176682" y="281203"/>
                  </a:lnTo>
                  <a:lnTo>
                    <a:pt x="176682" y="262991"/>
                  </a:lnTo>
                  <a:close/>
                </a:path>
                <a:path w="431165" h="311785">
                  <a:moveTo>
                    <a:pt x="178777" y="304749"/>
                  </a:moveTo>
                  <a:lnTo>
                    <a:pt x="177266" y="304749"/>
                  </a:lnTo>
                  <a:lnTo>
                    <a:pt x="177266" y="300939"/>
                  </a:lnTo>
                  <a:lnTo>
                    <a:pt x="176682" y="300939"/>
                  </a:lnTo>
                  <a:lnTo>
                    <a:pt x="176682" y="289509"/>
                  </a:lnTo>
                  <a:lnTo>
                    <a:pt x="0" y="289509"/>
                  </a:lnTo>
                  <a:lnTo>
                    <a:pt x="0" y="300939"/>
                  </a:lnTo>
                  <a:lnTo>
                    <a:pt x="0" y="304749"/>
                  </a:lnTo>
                  <a:lnTo>
                    <a:pt x="0" y="307289"/>
                  </a:lnTo>
                  <a:lnTo>
                    <a:pt x="178777" y="307289"/>
                  </a:lnTo>
                  <a:lnTo>
                    <a:pt x="178777" y="304749"/>
                  </a:lnTo>
                  <a:close/>
                </a:path>
                <a:path w="431165" h="311785">
                  <a:moveTo>
                    <a:pt x="350151" y="54038"/>
                  </a:moveTo>
                  <a:lnTo>
                    <a:pt x="11658" y="54038"/>
                  </a:lnTo>
                  <a:lnTo>
                    <a:pt x="11658" y="72783"/>
                  </a:lnTo>
                  <a:lnTo>
                    <a:pt x="350151" y="72783"/>
                  </a:lnTo>
                  <a:lnTo>
                    <a:pt x="350151" y="54038"/>
                  </a:lnTo>
                  <a:close/>
                </a:path>
                <a:path w="431165" h="311785">
                  <a:moveTo>
                    <a:pt x="431126" y="293611"/>
                  </a:moveTo>
                  <a:lnTo>
                    <a:pt x="430555" y="287312"/>
                  </a:lnTo>
                  <a:lnTo>
                    <a:pt x="430758" y="251155"/>
                  </a:lnTo>
                  <a:lnTo>
                    <a:pt x="383578" y="251155"/>
                  </a:lnTo>
                  <a:lnTo>
                    <a:pt x="381215" y="251079"/>
                  </a:lnTo>
                  <a:lnTo>
                    <a:pt x="378066" y="250977"/>
                  </a:lnTo>
                  <a:lnTo>
                    <a:pt x="373849" y="251079"/>
                  </a:lnTo>
                  <a:lnTo>
                    <a:pt x="366014" y="250520"/>
                  </a:lnTo>
                  <a:lnTo>
                    <a:pt x="362851" y="247777"/>
                  </a:lnTo>
                  <a:lnTo>
                    <a:pt x="362102" y="244525"/>
                  </a:lnTo>
                  <a:lnTo>
                    <a:pt x="364185" y="244436"/>
                  </a:lnTo>
                  <a:lnTo>
                    <a:pt x="366102" y="244322"/>
                  </a:lnTo>
                  <a:lnTo>
                    <a:pt x="371322" y="244195"/>
                  </a:lnTo>
                  <a:lnTo>
                    <a:pt x="378536" y="244081"/>
                  </a:lnTo>
                  <a:lnTo>
                    <a:pt x="379222" y="244106"/>
                  </a:lnTo>
                  <a:lnTo>
                    <a:pt x="371322" y="240766"/>
                  </a:lnTo>
                  <a:lnTo>
                    <a:pt x="367855" y="240792"/>
                  </a:lnTo>
                  <a:lnTo>
                    <a:pt x="362064" y="240614"/>
                  </a:lnTo>
                  <a:lnTo>
                    <a:pt x="361810" y="240258"/>
                  </a:lnTo>
                  <a:lnTo>
                    <a:pt x="361873" y="233807"/>
                  </a:lnTo>
                  <a:lnTo>
                    <a:pt x="369633" y="233870"/>
                  </a:lnTo>
                  <a:lnTo>
                    <a:pt x="372719" y="233807"/>
                  </a:lnTo>
                  <a:lnTo>
                    <a:pt x="373329" y="233794"/>
                  </a:lnTo>
                  <a:lnTo>
                    <a:pt x="378447" y="233908"/>
                  </a:lnTo>
                  <a:lnTo>
                    <a:pt x="378955" y="233311"/>
                  </a:lnTo>
                  <a:lnTo>
                    <a:pt x="379056" y="230466"/>
                  </a:lnTo>
                  <a:lnTo>
                    <a:pt x="379171" y="228485"/>
                  </a:lnTo>
                  <a:lnTo>
                    <a:pt x="379260" y="224269"/>
                  </a:lnTo>
                  <a:lnTo>
                    <a:pt x="379590" y="223685"/>
                  </a:lnTo>
                  <a:lnTo>
                    <a:pt x="394106" y="223837"/>
                  </a:lnTo>
                  <a:lnTo>
                    <a:pt x="394614" y="224078"/>
                  </a:lnTo>
                  <a:lnTo>
                    <a:pt x="394538" y="227609"/>
                  </a:lnTo>
                  <a:lnTo>
                    <a:pt x="394423" y="236791"/>
                  </a:lnTo>
                  <a:lnTo>
                    <a:pt x="394309" y="240093"/>
                  </a:lnTo>
                  <a:lnTo>
                    <a:pt x="394233" y="240779"/>
                  </a:lnTo>
                  <a:lnTo>
                    <a:pt x="387985" y="240880"/>
                  </a:lnTo>
                  <a:lnTo>
                    <a:pt x="384810" y="240779"/>
                  </a:lnTo>
                  <a:lnTo>
                    <a:pt x="384302" y="241236"/>
                  </a:lnTo>
                  <a:lnTo>
                    <a:pt x="384340" y="244830"/>
                  </a:lnTo>
                  <a:lnTo>
                    <a:pt x="384175" y="247091"/>
                  </a:lnTo>
                  <a:lnTo>
                    <a:pt x="384111" y="250520"/>
                  </a:lnTo>
                  <a:lnTo>
                    <a:pt x="383997" y="250736"/>
                  </a:lnTo>
                  <a:lnTo>
                    <a:pt x="383578" y="251155"/>
                  </a:lnTo>
                  <a:lnTo>
                    <a:pt x="430758" y="251142"/>
                  </a:lnTo>
                  <a:lnTo>
                    <a:pt x="430784" y="244297"/>
                  </a:lnTo>
                  <a:lnTo>
                    <a:pt x="430796" y="240880"/>
                  </a:lnTo>
                  <a:lnTo>
                    <a:pt x="430822" y="234061"/>
                  </a:lnTo>
                  <a:lnTo>
                    <a:pt x="430834" y="230682"/>
                  </a:lnTo>
                  <a:lnTo>
                    <a:pt x="430885" y="213042"/>
                  </a:lnTo>
                  <a:lnTo>
                    <a:pt x="430936" y="178181"/>
                  </a:lnTo>
                  <a:lnTo>
                    <a:pt x="430695" y="174002"/>
                  </a:lnTo>
                  <a:lnTo>
                    <a:pt x="430047" y="167817"/>
                  </a:lnTo>
                  <a:lnTo>
                    <a:pt x="430022" y="167513"/>
                  </a:lnTo>
                  <a:lnTo>
                    <a:pt x="429285" y="160756"/>
                  </a:lnTo>
                  <a:lnTo>
                    <a:pt x="421881" y="153631"/>
                  </a:lnTo>
                  <a:lnTo>
                    <a:pt x="410349" y="153238"/>
                  </a:lnTo>
                  <a:lnTo>
                    <a:pt x="410349" y="230212"/>
                  </a:lnTo>
                  <a:lnTo>
                    <a:pt x="410159" y="230454"/>
                  </a:lnTo>
                  <a:lnTo>
                    <a:pt x="410159" y="238658"/>
                  </a:lnTo>
                  <a:lnTo>
                    <a:pt x="409994" y="240093"/>
                  </a:lnTo>
                  <a:lnTo>
                    <a:pt x="409994" y="244513"/>
                  </a:lnTo>
                  <a:lnTo>
                    <a:pt x="408368" y="248145"/>
                  </a:lnTo>
                  <a:lnTo>
                    <a:pt x="406336" y="250863"/>
                  </a:lnTo>
                  <a:lnTo>
                    <a:pt x="394449" y="251142"/>
                  </a:lnTo>
                  <a:lnTo>
                    <a:pt x="393979" y="251142"/>
                  </a:lnTo>
                  <a:lnTo>
                    <a:pt x="388023" y="251129"/>
                  </a:lnTo>
                  <a:lnTo>
                    <a:pt x="387858" y="250863"/>
                  </a:lnTo>
                  <a:lnTo>
                    <a:pt x="387769" y="250520"/>
                  </a:lnTo>
                  <a:lnTo>
                    <a:pt x="387654" y="244386"/>
                  </a:lnTo>
                  <a:lnTo>
                    <a:pt x="404304" y="244360"/>
                  </a:lnTo>
                  <a:lnTo>
                    <a:pt x="408673" y="244386"/>
                  </a:lnTo>
                  <a:lnTo>
                    <a:pt x="409168" y="244449"/>
                  </a:lnTo>
                  <a:lnTo>
                    <a:pt x="409994" y="244513"/>
                  </a:lnTo>
                  <a:lnTo>
                    <a:pt x="409994" y="240093"/>
                  </a:lnTo>
                  <a:lnTo>
                    <a:pt x="409308" y="240817"/>
                  </a:lnTo>
                  <a:lnTo>
                    <a:pt x="405333" y="240855"/>
                  </a:lnTo>
                  <a:lnTo>
                    <a:pt x="397840" y="240703"/>
                  </a:lnTo>
                  <a:lnTo>
                    <a:pt x="398068" y="238658"/>
                  </a:lnTo>
                  <a:lnTo>
                    <a:pt x="398195" y="236791"/>
                  </a:lnTo>
                  <a:lnTo>
                    <a:pt x="398576" y="234696"/>
                  </a:lnTo>
                  <a:lnTo>
                    <a:pt x="399326" y="234061"/>
                  </a:lnTo>
                  <a:lnTo>
                    <a:pt x="402882" y="234086"/>
                  </a:lnTo>
                  <a:lnTo>
                    <a:pt x="406031" y="234200"/>
                  </a:lnTo>
                  <a:lnTo>
                    <a:pt x="409498" y="234416"/>
                  </a:lnTo>
                  <a:lnTo>
                    <a:pt x="410070" y="235013"/>
                  </a:lnTo>
                  <a:lnTo>
                    <a:pt x="410159" y="238658"/>
                  </a:lnTo>
                  <a:lnTo>
                    <a:pt x="410159" y="230454"/>
                  </a:lnTo>
                  <a:lnTo>
                    <a:pt x="409968" y="230682"/>
                  </a:lnTo>
                  <a:lnTo>
                    <a:pt x="408762" y="230632"/>
                  </a:lnTo>
                  <a:lnTo>
                    <a:pt x="405663" y="230454"/>
                  </a:lnTo>
                  <a:lnTo>
                    <a:pt x="402564" y="230403"/>
                  </a:lnTo>
                  <a:lnTo>
                    <a:pt x="398576" y="230378"/>
                  </a:lnTo>
                  <a:lnTo>
                    <a:pt x="398221" y="230022"/>
                  </a:lnTo>
                  <a:lnTo>
                    <a:pt x="398208" y="223685"/>
                  </a:lnTo>
                  <a:lnTo>
                    <a:pt x="398195" y="223443"/>
                  </a:lnTo>
                  <a:lnTo>
                    <a:pt x="398195" y="222961"/>
                  </a:lnTo>
                  <a:lnTo>
                    <a:pt x="398170" y="221399"/>
                  </a:lnTo>
                  <a:lnTo>
                    <a:pt x="388315" y="219913"/>
                  </a:lnTo>
                  <a:lnTo>
                    <a:pt x="388175" y="219811"/>
                  </a:lnTo>
                  <a:lnTo>
                    <a:pt x="387896" y="219608"/>
                  </a:lnTo>
                  <a:lnTo>
                    <a:pt x="387807" y="213347"/>
                  </a:lnTo>
                  <a:lnTo>
                    <a:pt x="387794" y="213042"/>
                  </a:lnTo>
                  <a:lnTo>
                    <a:pt x="393344" y="213296"/>
                  </a:lnTo>
                  <a:lnTo>
                    <a:pt x="398653" y="213347"/>
                  </a:lnTo>
                  <a:lnTo>
                    <a:pt x="407301" y="214198"/>
                  </a:lnTo>
                  <a:lnTo>
                    <a:pt x="409194" y="216369"/>
                  </a:lnTo>
                  <a:lnTo>
                    <a:pt x="409968" y="222859"/>
                  </a:lnTo>
                  <a:lnTo>
                    <a:pt x="410121" y="226733"/>
                  </a:lnTo>
                  <a:lnTo>
                    <a:pt x="410349" y="230212"/>
                  </a:lnTo>
                  <a:lnTo>
                    <a:pt x="410349" y="153238"/>
                  </a:lnTo>
                  <a:lnTo>
                    <a:pt x="406107" y="153085"/>
                  </a:lnTo>
                  <a:lnTo>
                    <a:pt x="384263" y="153009"/>
                  </a:lnTo>
                  <a:lnTo>
                    <a:pt x="384263" y="219227"/>
                  </a:lnTo>
                  <a:lnTo>
                    <a:pt x="383616" y="219811"/>
                  </a:lnTo>
                  <a:lnTo>
                    <a:pt x="383260" y="219811"/>
                  </a:lnTo>
                  <a:lnTo>
                    <a:pt x="375805" y="219786"/>
                  </a:lnTo>
                  <a:lnTo>
                    <a:pt x="375805" y="230466"/>
                  </a:lnTo>
                  <a:lnTo>
                    <a:pt x="371716" y="230390"/>
                  </a:lnTo>
                  <a:lnTo>
                    <a:pt x="367893" y="230390"/>
                  </a:lnTo>
                  <a:lnTo>
                    <a:pt x="362407" y="230187"/>
                  </a:lnTo>
                  <a:lnTo>
                    <a:pt x="361924" y="229603"/>
                  </a:lnTo>
                  <a:lnTo>
                    <a:pt x="362026" y="222961"/>
                  </a:lnTo>
                  <a:lnTo>
                    <a:pt x="362127" y="223685"/>
                  </a:lnTo>
                  <a:lnTo>
                    <a:pt x="368782" y="223443"/>
                  </a:lnTo>
                  <a:lnTo>
                    <a:pt x="371424" y="223608"/>
                  </a:lnTo>
                  <a:lnTo>
                    <a:pt x="375005" y="223634"/>
                  </a:lnTo>
                  <a:lnTo>
                    <a:pt x="375526" y="223977"/>
                  </a:lnTo>
                  <a:lnTo>
                    <a:pt x="375602" y="226733"/>
                  </a:lnTo>
                  <a:lnTo>
                    <a:pt x="375716" y="228485"/>
                  </a:lnTo>
                  <a:lnTo>
                    <a:pt x="375805" y="230466"/>
                  </a:lnTo>
                  <a:lnTo>
                    <a:pt x="375805" y="219786"/>
                  </a:lnTo>
                  <a:lnTo>
                    <a:pt x="370052" y="219748"/>
                  </a:lnTo>
                  <a:lnTo>
                    <a:pt x="362191" y="219608"/>
                  </a:lnTo>
                  <a:lnTo>
                    <a:pt x="373748" y="213360"/>
                  </a:lnTo>
                  <a:lnTo>
                    <a:pt x="378320" y="213398"/>
                  </a:lnTo>
                  <a:lnTo>
                    <a:pt x="382333" y="213360"/>
                  </a:lnTo>
                  <a:lnTo>
                    <a:pt x="383667" y="213360"/>
                  </a:lnTo>
                  <a:lnTo>
                    <a:pt x="384124" y="213702"/>
                  </a:lnTo>
                  <a:lnTo>
                    <a:pt x="384162" y="214198"/>
                  </a:lnTo>
                  <a:lnTo>
                    <a:pt x="384263" y="219227"/>
                  </a:lnTo>
                  <a:lnTo>
                    <a:pt x="384263" y="153009"/>
                  </a:lnTo>
                  <a:lnTo>
                    <a:pt x="295986" y="152692"/>
                  </a:lnTo>
                  <a:lnTo>
                    <a:pt x="295986" y="197866"/>
                  </a:lnTo>
                  <a:lnTo>
                    <a:pt x="292366" y="208064"/>
                  </a:lnTo>
                  <a:lnTo>
                    <a:pt x="285407" y="215646"/>
                  </a:lnTo>
                  <a:lnTo>
                    <a:pt x="276186" y="219951"/>
                  </a:lnTo>
                  <a:lnTo>
                    <a:pt x="266039" y="220611"/>
                  </a:lnTo>
                  <a:lnTo>
                    <a:pt x="256260" y="217322"/>
                  </a:lnTo>
                  <a:lnTo>
                    <a:pt x="247561" y="209296"/>
                  </a:lnTo>
                  <a:lnTo>
                    <a:pt x="243471" y="199720"/>
                  </a:lnTo>
                  <a:lnTo>
                    <a:pt x="243408" y="189763"/>
                  </a:lnTo>
                  <a:lnTo>
                    <a:pt x="246773" y="180619"/>
                  </a:lnTo>
                  <a:lnTo>
                    <a:pt x="253809" y="172808"/>
                  </a:lnTo>
                  <a:lnTo>
                    <a:pt x="263017" y="168440"/>
                  </a:lnTo>
                  <a:lnTo>
                    <a:pt x="273189" y="167817"/>
                  </a:lnTo>
                  <a:lnTo>
                    <a:pt x="283070" y="171234"/>
                  </a:lnTo>
                  <a:lnTo>
                    <a:pt x="291071" y="178371"/>
                  </a:lnTo>
                  <a:lnTo>
                    <a:pt x="295465" y="187617"/>
                  </a:lnTo>
                  <a:lnTo>
                    <a:pt x="295986" y="197866"/>
                  </a:lnTo>
                  <a:lnTo>
                    <a:pt x="295986" y="152692"/>
                  </a:lnTo>
                  <a:lnTo>
                    <a:pt x="248031" y="152514"/>
                  </a:lnTo>
                  <a:lnTo>
                    <a:pt x="244983" y="152552"/>
                  </a:lnTo>
                  <a:lnTo>
                    <a:pt x="244983" y="170561"/>
                  </a:lnTo>
                  <a:lnTo>
                    <a:pt x="243687" y="172110"/>
                  </a:lnTo>
                  <a:lnTo>
                    <a:pt x="238239" y="180975"/>
                  </a:lnTo>
                  <a:lnTo>
                    <a:pt x="235623" y="191262"/>
                  </a:lnTo>
                  <a:lnTo>
                    <a:pt x="236512" y="202298"/>
                  </a:lnTo>
                  <a:lnTo>
                    <a:pt x="241566" y="213436"/>
                  </a:lnTo>
                  <a:lnTo>
                    <a:pt x="244767" y="218122"/>
                  </a:lnTo>
                  <a:lnTo>
                    <a:pt x="239344" y="219989"/>
                  </a:lnTo>
                  <a:lnTo>
                    <a:pt x="234200" y="221399"/>
                  </a:lnTo>
                  <a:lnTo>
                    <a:pt x="226733" y="220167"/>
                  </a:lnTo>
                  <a:lnTo>
                    <a:pt x="224739" y="219532"/>
                  </a:lnTo>
                  <a:lnTo>
                    <a:pt x="206146" y="192760"/>
                  </a:lnTo>
                  <a:lnTo>
                    <a:pt x="207187" y="185851"/>
                  </a:lnTo>
                  <a:lnTo>
                    <a:pt x="235546" y="167513"/>
                  </a:lnTo>
                  <a:lnTo>
                    <a:pt x="243014" y="169354"/>
                  </a:lnTo>
                  <a:lnTo>
                    <a:pt x="244894" y="170053"/>
                  </a:lnTo>
                  <a:lnTo>
                    <a:pt x="244983" y="170561"/>
                  </a:lnTo>
                  <a:lnTo>
                    <a:pt x="244983" y="152552"/>
                  </a:lnTo>
                  <a:lnTo>
                    <a:pt x="209181" y="152844"/>
                  </a:lnTo>
                  <a:lnTo>
                    <a:pt x="201002" y="152844"/>
                  </a:lnTo>
                  <a:lnTo>
                    <a:pt x="191630" y="160807"/>
                  </a:lnTo>
                  <a:lnTo>
                    <a:pt x="191528" y="171234"/>
                  </a:lnTo>
                  <a:lnTo>
                    <a:pt x="191096" y="205511"/>
                  </a:lnTo>
                  <a:lnTo>
                    <a:pt x="190982" y="258457"/>
                  </a:lnTo>
                  <a:lnTo>
                    <a:pt x="191173" y="299046"/>
                  </a:lnTo>
                  <a:lnTo>
                    <a:pt x="287032" y="311289"/>
                  </a:lnTo>
                  <a:lnTo>
                    <a:pt x="407936" y="311073"/>
                  </a:lnTo>
                  <a:lnTo>
                    <a:pt x="410337" y="310997"/>
                  </a:lnTo>
                  <a:lnTo>
                    <a:pt x="418312" y="311023"/>
                  </a:lnTo>
                  <a:lnTo>
                    <a:pt x="422490" y="308305"/>
                  </a:lnTo>
                  <a:lnTo>
                    <a:pt x="426313" y="304152"/>
                  </a:lnTo>
                  <a:lnTo>
                    <a:pt x="426567" y="303961"/>
                  </a:lnTo>
                  <a:lnTo>
                    <a:pt x="426808" y="303720"/>
                  </a:lnTo>
                  <a:lnTo>
                    <a:pt x="429171" y="299669"/>
                  </a:lnTo>
                  <a:lnTo>
                    <a:pt x="431126" y="2936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88575" y="4406699"/>
            <a:ext cx="433070" cy="375285"/>
            <a:chOff x="188575" y="4542017"/>
            <a:chExt cx="433070" cy="375285"/>
          </a:xfrm>
        </p:grpSpPr>
        <p:sp>
          <p:nvSpPr>
            <p:cNvPr id="21" name="object 21"/>
            <p:cNvSpPr/>
            <p:nvPr/>
          </p:nvSpPr>
          <p:spPr>
            <a:xfrm>
              <a:off x="188575" y="4542017"/>
              <a:ext cx="365125" cy="109855"/>
            </a:xfrm>
            <a:custGeom>
              <a:avLst/>
              <a:gdLst/>
              <a:ahLst/>
              <a:cxnLst/>
              <a:rect l="l" t="t" r="r" b="b"/>
              <a:pathLst>
                <a:path w="365125" h="109854">
                  <a:moveTo>
                    <a:pt x="181673" y="0"/>
                  </a:moveTo>
                  <a:lnTo>
                    <a:pt x="2082" y="108102"/>
                  </a:lnTo>
                  <a:lnTo>
                    <a:pt x="1371" y="108686"/>
                  </a:lnTo>
                  <a:lnTo>
                    <a:pt x="0" y="109664"/>
                  </a:lnTo>
                  <a:lnTo>
                    <a:pt x="365099" y="109664"/>
                  </a:lnTo>
                  <a:lnTo>
                    <a:pt x="363093" y="108407"/>
                  </a:lnTo>
                  <a:lnTo>
                    <a:pt x="362077" y="107734"/>
                  </a:lnTo>
                  <a:lnTo>
                    <a:pt x="335244" y="91579"/>
                  </a:lnTo>
                  <a:lnTo>
                    <a:pt x="152527" y="91579"/>
                  </a:lnTo>
                  <a:lnTo>
                    <a:pt x="150347" y="90970"/>
                  </a:lnTo>
                  <a:lnTo>
                    <a:pt x="135801" y="90970"/>
                  </a:lnTo>
                  <a:lnTo>
                    <a:pt x="134556" y="90944"/>
                  </a:lnTo>
                  <a:lnTo>
                    <a:pt x="120510" y="90944"/>
                  </a:lnTo>
                  <a:lnTo>
                    <a:pt x="120510" y="58940"/>
                  </a:lnTo>
                  <a:lnTo>
                    <a:pt x="126453" y="58940"/>
                  </a:lnTo>
                  <a:lnTo>
                    <a:pt x="132232" y="58712"/>
                  </a:lnTo>
                  <a:lnTo>
                    <a:pt x="160006" y="58712"/>
                  </a:lnTo>
                  <a:lnTo>
                    <a:pt x="160045" y="58470"/>
                  </a:lnTo>
                  <a:lnTo>
                    <a:pt x="163118" y="58407"/>
                  </a:lnTo>
                  <a:lnTo>
                    <a:pt x="187012" y="58407"/>
                  </a:lnTo>
                  <a:lnTo>
                    <a:pt x="187998" y="58140"/>
                  </a:lnTo>
                  <a:lnTo>
                    <a:pt x="238919" y="58140"/>
                  </a:lnTo>
                  <a:lnTo>
                    <a:pt x="239166" y="58051"/>
                  </a:lnTo>
                  <a:lnTo>
                    <a:pt x="279527" y="58051"/>
                  </a:lnTo>
                  <a:lnTo>
                    <a:pt x="183197" y="38"/>
                  </a:lnTo>
                  <a:lnTo>
                    <a:pt x="181673" y="0"/>
                  </a:lnTo>
                  <a:close/>
                </a:path>
                <a:path w="365125" h="109854">
                  <a:moveTo>
                    <a:pt x="163360" y="84632"/>
                  </a:moveTo>
                  <a:lnTo>
                    <a:pt x="158203" y="84899"/>
                  </a:lnTo>
                  <a:lnTo>
                    <a:pt x="156629" y="86017"/>
                  </a:lnTo>
                  <a:lnTo>
                    <a:pt x="155321" y="91312"/>
                  </a:lnTo>
                  <a:lnTo>
                    <a:pt x="152527" y="91579"/>
                  </a:lnTo>
                  <a:lnTo>
                    <a:pt x="335244" y="91579"/>
                  </a:lnTo>
                  <a:lnTo>
                    <a:pt x="334928" y="91389"/>
                  </a:lnTo>
                  <a:lnTo>
                    <a:pt x="208648" y="91389"/>
                  </a:lnTo>
                  <a:lnTo>
                    <a:pt x="207844" y="91287"/>
                  </a:lnTo>
                  <a:lnTo>
                    <a:pt x="174713" y="91287"/>
                  </a:lnTo>
                  <a:lnTo>
                    <a:pt x="171627" y="84747"/>
                  </a:lnTo>
                  <a:lnTo>
                    <a:pt x="167551" y="84747"/>
                  </a:lnTo>
                  <a:lnTo>
                    <a:pt x="163360" y="84632"/>
                  </a:lnTo>
                  <a:close/>
                </a:path>
                <a:path w="365125" h="109854">
                  <a:moveTo>
                    <a:pt x="218986" y="59054"/>
                  </a:moveTo>
                  <a:lnTo>
                    <a:pt x="211772" y="59054"/>
                  </a:lnTo>
                  <a:lnTo>
                    <a:pt x="211772" y="90538"/>
                  </a:lnTo>
                  <a:lnTo>
                    <a:pt x="208648" y="91389"/>
                  </a:lnTo>
                  <a:lnTo>
                    <a:pt x="334928" y="91389"/>
                  </a:lnTo>
                  <a:lnTo>
                    <a:pt x="334780" y="91300"/>
                  </a:lnTo>
                  <a:lnTo>
                    <a:pt x="240474" y="91300"/>
                  </a:lnTo>
                  <a:lnTo>
                    <a:pt x="237490" y="91198"/>
                  </a:lnTo>
                  <a:lnTo>
                    <a:pt x="237137" y="90639"/>
                  </a:lnTo>
                  <a:lnTo>
                    <a:pt x="218986" y="90639"/>
                  </a:lnTo>
                  <a:lnTo>
                    <a:pt x="218986" y="59054"/>
                  </a:lnTo>
                  <a:close/>
                </a:path>
                <a:path w="365125" h="109854">
                  <a:moveTo>
                    <a:pt x="279527" y="58051"/>
                  </a:moveTo>
                  <a:lnTo>
                    <a:pt x="239166" y="58051"/>
                  </a:lnTo>
                  <a:lnTo>
                    <a:pt x="243598" y="59232"/>
                  </a:lnTo>
                  <a:lnTo>
                    <a:pt x="230962" y="73990"/>
                  </a:lnTo>
                  <a:lnTo>
                    <a:pt x="244589" y="90601"/>
                  </a:lnTo>
                  <a:lnTo>
                    <a:pt x="240474" y="91300"/>
                  </a:lnTo>
                  <a:lnTo>
                    <a:pt x="334780" y="91300"/>
                  </a:lnTo>
                  <a:lnTo>
                    <a:pt x="279527" y="58051"/>
                  </a:lnTo>
                  <a:close/>
                </a:path>
                <a:path w="365125" h="109854">
                  <a:moveTo>
                    <a:pt x="187012" y="58407"/>
                  </a:moveTo>
                  <a:lnTo>
                    <a:pt x="163118" y="58407"/>
                  </a:lnTo>
                  <a:lnTo>
                    <a:pt x="167208" y="59004"/>
                  </a:lnTo>
                  <a:lnTo>
                    <a:pt x="168236" y="59753"/>
                  </a:lnTo>
                  <a:lnTo>
                    <a:pt x="171682" y="68376"/>
                  </a:lnTo>
                  <a:lnTo>
                    <a:pt x="180416" y="90538"/>
                  </a:lnTo>
                  <a:lnTo>
                    <a:pt x="174713" y="91287"/>
                  </a:lnTo>
                  <a:lnTo>
                    <a:pt x="207844" y="91287"/>
                  </a:lnTo>
                  <a:lnTo>
                    <a:pt x="206336" y="91097"/>
                  </a:lnTo>
                  <a:lnTo>
                    <a:pt x="206017" y="90627"/>
                  </a:lnTo>
                  <a:lnTo>
                    <a:pt x="184289" y="90627"/>
                  </a:lnTo>
                  <a:lnTo>
                    <a:pt x="184383" y="59118"/>
                  </a:lnTo>
                  <a:lnTo>
                    <a:pt x="187012" y="58407"/>
                  </a:lnTo>
                  <a:close/>
                </a:path>
                <a:path w="365125" h="109854">
                  <a:moveTo>
                    <a:pt x="160006" y="58712"/>
                  </a:moveTo>
                  <a:lnTo>
                    <a:pt x="132232" y="58712"/>
                  </a:lnTo>
                  <a:lnTo>
                    <a:pt x="141541" y="59245"/>
                  </a:lnTo>
                  <a:lnTo>
                    <a:pt x="144195" y="61379"/>
                  </a:lnTo>
                  <a:lnTo>
                    <a:pt x="146037" y="69024"/>
                  </a:lnTo>
                  <a:lnTo>
                    <a:pt x="144437" y="71983"/>
                  </a:lnTo>
                  <a:lnTo>
                    <a:pt x="140804" y="74307"/>
                  </a:lnTo>
                  <a:lnTo>
                    <a:pt x="145554" y="77876"/>
                  </a:lnTo>
                  <a:lnTo>
                    <a:pt x="146748" y="80683"/>
                  </a:lnTo>
                  <a:lnTo>
                    <a:pt x="144462" y="88607"/>
                  </a:lnTo>
                  <a:lnTo>
                    <a:pt x="141986" y="90525"/>
                  </a:lnTo>
                  <a:lnTo>
                    <a:pt x="135801" y="90970"/>
                  </a:lnTo>
                  <a:lnTo>
                    <a:pt x="150347" y="90970"/>
                  </a:lnTo>
                  <a:lnTo>
                    <a:pt x="148577" y="90474"/>
                  </a:lnTo>
                  <a:lnTo>
                    <a:pt x="158178" y="65887"/>
                  </a:lnTo>
                  <a:lnTo>
                    <a:pt x="159080" y="64452"/>
                  </a:lnTo>
                  <a:lnTo>
                    <a:pt x="160006" y="58712"/>
                  </a:lnTo>
                  <a:close/>
                </a:path>
                <a:path w="365125" h="109854">
                  <a:moveTo>
                    <a:pt x="133934" y="90931"/>
                  </a:moveTo>
                  <a:lnTo>
                    <a:pt x="128308" y="90944"/>
                  </a:lnTo>
                  <a:lnTo>
                    <a:pt x="134556" y="90944"/>
                  </a:lnTo>
                  <a:lnTo>
                    <a:pt x="133934" y="90931"/>
                  </a:lnTo>
                  <a:close/>
                </a:path>
                <a:path w="365125" h="109854">
                  <a:moveTo>
                    <a:pt x="226618" y="76619"/>
                  </a:moveTo>
                  <a:lnTo>
                    <a:pt x="225717" y="79641"/>
                  </a:lnTo>
                  <a:lnTo>
                    <a:pt x="224866" y="81660"/>
                  </a:lnTo>
                  <a:lnTo>
                    <a:pt x="224256" y="85915"/>
                  </a:lnTo>
                  <a:lnTo>
                    <a:pt x="224426" y="87579"/>
                  </a:lnTo>
                  <a:lnTo>
                    <a:pt x="224485" y="90639"/>
                  </a:lnTo>
                  <a:lnTo>
                    <a:pt x="237137" y="90639"/>
                  </a:lnTo>
                  <a:lnTo>
                    <a:pt x="232981" y="84073"/>
                  </a:lnTo>
                  <a:lnTo>
                    <a:pt x="230085" y="80975"/>
                  </a:lnTo>
                  <a:lnTo>
                    <a:pt x="226618" y="76619"/>
                  </a:lnTo>
                  <a:close/>
                </a:path>
                <a:path w="365125" h="109854">
                  <a:moveTo>
                    <a:pt x="189966" y="68376"/>
                  </a:moveTo>
                  <a:lnTo>
                    <a:pt x="189966" y="90627"/>
                  </a:lnTo>
                  <a:lnTo>
                    <a:pt x="206017" y="90627"/>
                  </a:lnTo>
                  <a:lnTo>
                    <a:pt x="199936" y="81572"/>
                  </a:lnTo>
                  <a:lnTo>
                    <a:pt x="195148" y="75437"/>
                  </a:lnTo>
                  <a:lnTo>
                    <a:pt x="189966" y="68376"/>
                  </a:lnTo>
                  <a:close/>
                </a:path>
                <a:path w="365125" h="109854">
                  <a:moveTo>
                    <a:pt x="238919" y="58140"/>
                  </a:moveTo>
                  <a:lnTo>
                    <a:pt x="187998" y="58140"/>
                  </a:lnTo>
                  <a:lnTo>
                    <a:pt x="190398" y="59181"/>
                  </a:lnTo>
                  <a:lnTo>
                    <a:pt x="196567" y="68376"/>
                  </a:lnTo>
                  <a:lnTo>
                    <a:pt x="201079" y="74091"/>
                  </a:lnTo>
                  <a:lnTo>
                    <a:pt x="206032" y="80759"/>
                  </a:lnTo>
                  <a:lnTo>
                    <a:pt x="206032" y="59054"/>
                  </a:lnTo>
                  <a:lnTo>
                    <a:pt x="218986" y="59054"/>
                  </a:lnTo>
                  <a:lnTo>
                    <a:pt x="236700" y="58940"/>
                  </a:lnTo>
                  <a:lnTo>
                    <a:pt x="238919" y="58140"/>
                  </a:lnTo>
                  <a:close/>
                </a:path>
                <a:path w="365125" h="109854">
                  <a:moveTo>
                    <a:pt x="236665" y="58953"/>
                  </a:moveTo>
                  <a:lnTo>
                    <a:pt x="224459" y="58953"/>
                  </a:lnTo>
                  <a:lnTo>
                    <a:pt x="224459" y="74053"/>
                  </a:lnTo>
                  <a:lnTo>
                    <a:pt x="228104" y="69646"/>
                  </a:lnTo>
                  <a:lnTo>
                    <a:pt x="231241" y="66357"/>
                  </a:lnTo>
                  <a:lnTo>
                    <a:pt x="236207" y="59118"/>
                  </a:lnTo>
                  <a:lnTo>
                    <a:pt x="236665" y="58953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4819" y="4686525"/>
              <a:ext cx="314615" cy="17417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90347" y="4605629"/>
              <a:ext cx="431165" cy="311785"/>
            </a:xfrm>
            <a:custGeom>
              <a:avLst/>
              <a:gdLst/>
              <a:ahLst/>
              <a:cxnLst/>
              <a:rect l="l" t="t" r="r" b="b"/>
              <a:pathLst>
                <a:path w="431165" h="311785">
                  <a:moveTo>
                    <a:pt x="137553" y="3352"/>
                  </a:moveTo>
                  <a:lnTo>
                    <a:pt x="135763" y="812"/>
                  </a:lnTo>
                  <a:lnTo>
                    <a:pt x="131229" y="0"/>
                  </a:lnTo>
                  <a:lnTo>
                    <a:pt x="127762" y="393"/>
                  </a:lnTo>
                  <a:lnTo>
                    <a:pt x="124345" y="393"/>
                  </a:lnTo>
                  <a:lnTo>
                    <a:pt x="124345" y="8509"/>
                  </a:lnTo>
                  <a:lnTo>
                    <a:pt x="127736" y="8509"/>
                  </a:lnTo>
                  <a:lnTo>
                    <a:pt x="130886" y="8902"/>
                  </a:lnTo>
                  <a:lnTo>
                    <a:pt x="133819" y="8331"/>
                  </a:lnTo>
                  <a:lnTo>
                    <a:pt x="135280" y="8051"/>
                  </a:lnTo>
                  <a:lnTo>
                    <a:pt x="137299" y="6057"/>
                  </a:lnTo>
                  <a:lnTo>
                    <a:pt x="137553" y="3352"/>
                  </a:lnTo>
                  <a:close/>
                </a:path>
                <a:path w="431165" h="311785">
                  <a:moveTo>
                    <a:pt x="138468" y="20701"/>
                  </a:moveTo>
                  <a:lnTo>
                    <a:pt x="138290" y="15240"/>
                  </a:lnTo>
                  <a:lnTo>
                    <a:pt x="136753" y="13677"/>
                  </a:lnTo>
                  <a:lnTo>
                    <a:pt x="133972" y="13589"/>
                  </a:lnTo>
                  <a:lnTo>
                    <a:pt x="130835" y="13500"/>
                  </a:lnTo>
                  <a:lnTo>
                    <a:pt x="127698" y="13563"/>
                  </a:lnTo>
                  <a:lnTo>
                    <a:pt x="124421" y="13563"/>
                  </a:lnTo>
                  <a:lnTo>
                    <a:pt x="124421" y="22440"/>
                  </a:lnTo>
                  <a:lnTo>
                    <a:pt x="127990" y="22440"/>
                  </a:lnTo>
                  <a:lnTo>
                    <a:pt x="131191" y="22644"/>
                  </a:lnTo>
                  <a:lnTo>
                    <a:pt x="136766" y="22186"/>
                  </a:lnTo>
                  <a:lnTo>
                    <a:pt x="138468" y="20701"/>
                  </a:lnTo>
                  <a:close/>
                </a:path>
                <a:path w="431165" h="311785">
                  <a:moveTo>
                    <a:pt x="168363" y="15989"/>
                  </a:moveTo>
                  <a:lnTo>
                    <a:pt x="162661" y="889"/>
                  </a:lnTo>
                  <a:lnTo>
                    <a:pt x="157010" y="15989"/>
                  </a:lnTo>
                  <a:lnTo>
                    <a:pt x="168363" y="15989"/>
                  </a:lnTo>
                  <a:close/>
                </a:path>
                <a:path w="431165" h="311785">
                  <a:moveTo>
                    <a:pt x="176682" y="262978"/>
                  </a:moveTo>
                  <a:lnTo>
                    <a:pt x="13373" y="262978"/>
                  </a:lnTo>
                  <a:lnTo>
                    <a:pt x="13373" y="281203"/>
                  </a:lnTo>
                  <a:lnTo>
                    <a:pt x="176682" y="281203"/>
                  </a:lnTo>
                  <a:lnTo>
                    <a:pt x="176682" y="262978"/>
                  </a:lnTo>
                  <a:close/>
                </a:path>
                <a:path w="431165" h="311785">
                  <a:moveTo>
                    <a:pt x="178777" y="304761"/>
                  </a:moveTo>
                  <a:lnTo>
                    <a:pt x="177266" y="304761"/>
                  </a:lnTo>
                  <a:lnTo>
                    <a:pt x="177266" y="300951"/>
                  </a:lnTo>
                  <a:lnTo>
                    <a:pt x="176682" y="300951"/>
                  </a:lnTo>
                  <a:lnTo>
                    <a:pt x="176682" y="289521"/>
                  </a:lnTo>
                  <a:lnTo>
                    <a:pt x="0" y="289521"/>
                  </a:lnTo>
                  <a:lnTo>
                    <a:pt x="0" y="300951"/>
                  </a:lnTo>
                  <a:lnTo>
                    <a:pt x="0" y="304761"/>
                  </a:lnTo>
                  <a:lnTo>
                    <a:pt x="0" y="307301"/>
                  </a:lnTo>
                  <a:lnTo>
                    <a:pt x="178777" y="307301"/>
                  </a:lnTo>
                  <a:lnTo>
                    <a:pt x="178777" y="304761"/>
                  </a:lnTo>
                  <a:close/>
                </a:path>
                <a:path w="431165" h="311785">
                  <a:moveTo>
                    <a:pt x="350151" y="54038"/>
                  </a:moveTo>
                  <a:lnTo>
                    <a:pt x="11658" y="54038"/>
                  </a:lnTo>
                  <a:lnTo>
                    <a:pt x="11658" y="72796"/>
                  </a:lnTo>
                  <a:lnTo>
                    <a:pt x="350151" y="72796"/>
                  </a:lnTo>
                  <a:lnTo>
                    <a:pt x="350151" y="54038"/>
                  </a:lnTo>
                  <a:close/>
                </a:path>
                <a:path w="431165" h="311785">
                  <a:moveTo>
                    <a:pt x="431126" y="293611"/>
                  </a:moveTo>
                  <a:lnTo>
                    <a:pt x="430555" y="287324"/>
                  </a:lnTo>
                  <a:lnTo>
                    <a:pt x="430758" y="251142"/>
                  </a:lnTo>
                  <a:lnTo>
                    <a:pt x="430784" y="244284"/>
                  </a:lnTo>
                  <a:lnTo>
                    <a:pt x="430796" y="240880"/>
                  </a:lnTo>
                  <a:lnTo>
                    <a:pt x="430822" y="234073"/>
                  </a:lnTo>
                  <a:lnTo>
                    <a:pt x="430834" y="230695"/>
                  </a:lnTo>
                  <a:lnTo>
                    <a:pt x="430885" y="213042"/>
                  </a:lnTo>
                  <a:lnTo>
                    <a:pt x="430936" y="178168"/>
                  </a:lnTo>
                  <a:lnTo>
                    <a:pt x="430695" y="174002"/>
                  </a:lnTo>
                  <a:lnTo>
                    <a:pt x="430047" y="167817"/>
                  </a:lnTo>
                  <a:lnTo>
                    <a:pt x="430022" y="167525"/>
                  </a:lnTo>
                  <a:lnTo>
                    <a:pt x="429285" y="160743"/>
                  </a:lnTo>
                  <a:lnTo>
                    <a:pt x="421881" y="153631"/>
                  </a:lnTo>
                  <a:lnTo>
                    <a:pt x="410349" y="153250"/>
                  </a:lnTo>
                  <a:lnTo>
                    <a:pt x="410349" y="230212"/>
                  </a:lnTo>
                  <a:lnTo>
                    <a:pt x="410159" y="230454"/>
                  </a:lnTo>
                  <a:lnTo>
                    <a:pt x="410159" y="238658"/>
                  </a:lnTo>
                  <a:lnTo>
                    <a:pt x="409994" y="240093"/>
                  </a:lnTo>
                  <a:lnTo>
                    <a:pt x="409994" y="244513"/>
                  </a:lnTo>
                  <a:lnTo>
                    <a:pt x="408368" y="248158"/>
                  </a:lnTo>
                  <a:lnTo>
                    <a:pt x="406336" y="250863"/>
                  </a:lnTo>
                  <a:lnTo>
                    <a:pt x="393979" y="251142"/>
                  </a:lnTo>
                  <a:lnTo>
                    <a:pt x="388023" y="251117"/>
                  </a:lnTo>
                  <a:lnTo>
                    <a:pt x="387858" y="250863"/>
                  </a:lnTo>
                  <a:lnTo>
                    <a:pt x="387769" y="250520"/>
                  </a:lnTo>
                  <a:lnTo>
                    <a:pt x="387654" y="244386"/>
                  </a:lnTo>
                  <a:lnTo>
                    <a:pt x="397370" y="244284"/>
                  </a:lnTo>
                  <a:lnTo>
                    <a:pt x="408571" y="244360"/>
                  </a:lnTo>
                  <a:lnTo>
                    <a:pt x="409168" y="244449"/>
                  </a:lnTo>
                  <a:lnTo>
                    <a:pt x="409994" y="244513"/>
                  </a:lnTo>
                  <a:lnTo>
                    <a:pt x="409994" y="240093"/>
                  </a:lnTo>
                  <a:lnTo>
                    <a:pt x="409308" y="240817"/>
                  </a:lnTo>
                  <a:lnTo>
                    <a:pt x="405333" y="240855"/>
                  </a:lnTo>
                  <a:lnTo>
                    <a:pt x="397840" y="240703"/>
                  </a:lnTo>
                  <a:lnTo>
                    <a:pt x="398068" y="238658"/>
                  </a:lnTo>
                  <a:lnTo>
                    <a:pt x="398195" y="236778"/>
                  </a:lnTo>
                  <a:lnTo>
                    <a:pt x="398576" y="234696"/>
                  </a:lnTo>
                  <a:lnTo>
                    <a:pt x="399326" y="234073"/>
                  </a:lnTo>
                  <a:lnTo>
                    <a:pt x="399757" y="234073"/>
                  </a:lnTo>
                  <a:lnTo>
                    <a:pt x="410159" y="238658"/>
                  </a:lnTo>
                  <a:lnTo>
                    <a:pt x="410159" y="230454"/>
                  </a:lnTo>
                  <a:lnTo>
                    <a:pt x="409968" y="230695"/>
                  </a:lnTo>
                  <a:lnTo>
                    <a:pt x="405663" y="230454"/>
                  </a:lnTo>
                  <a:lnTo>
                    <a:pt x="402564" y="230403"/>
                  </a:lnTo>
                  <a:lnTo>
                    <a:pt x="398576" y="230378"/>
                  </a:lnTo>
                  <a:lnTo>
                    <a:pt x="398221" y="230022"/>
                  </a:lnTo>
                  <a:lnTo>
                    <a:pt x="398208" y="223685"/>
                  </a:lnTo>
                  <a:lnTo>
                    <a:pt x="398195" y="223443"/>
                  </a:lnTo>
                  <a:lnTo>
                    <a:pt x="398195" y="222961"/>
                  </a:lnTo>
                  <a:lnTo>
                    <a:pt x="398170" y="221386"/>
                  </a:lnTo>
                  <a:lnTo>
                    <a:pt x="398157" y="220789"/>
                  </a:lnTo>
                  <a:lnTo>
                    <a:pt x="398005" y="220624"/>
                  </a:lnTo>
                  <a:lnTo>
                    <a:pt x="397713" y="220332"/>
                  </a:lnTo>
                  <a:lnTo>
                    <a:pt x="394614" y="220167"/>
                  </a:lnTo>
                  <a:lnTo>
                    <a:pt x="394614" y="224078"/>
                  </a:lnTo>
                  <a:lnTo>
                    <a:pt x="394538" y="227622"/>
                  </a:lnTo>
                  <a:lnTo>
                    <a:pt x="387985" y="240880"/>
                  </a:lnTo>
                  <a:lnTo>
                    <a:pt x="384810" y="240779"/>
                  </a:lnTo>
                  <a:lnTo>
                    <a:pt x="384302" y="241236"/>
                  </a:lnTo>
                  <a:lnTo>
                    <a:pt x="384340" y="244830"/>
                  </a:lnTo>
                  <a:lnTo>
                    <a:pt x="384175" y="247091"/>
                  </a:lnTo>
                  <a:lnTo>
                    <a:pt x="384111" y="250520"/>
                  </a:lnTo>
                  <a:lnTo>
                    <a:pt x="383997" y="250736"/>
                  </a:lnTo>
                  <a:lnTo>
                    <a:pt x="383578" y="251142"/>
                  </a:lnTo>
                  <a:lnTo>
                    <a:pt x="381279" y="251079"/>
                  </a:lnTo>
                  <a:lnTo>
                    <a:pt x="378066" y="250990"/>
                  </a:lnTo>
                  <a:lnTo>
                    <a:pt x="373849" y="251079"/>
                  </a:lnTo>
                  <a:lnTo>
                    <a:pt x="366014" y="250520"/>
                  </a:lnTo>
                  <a:lnTo>
                    <a:pt x="362851" y="247777"/>
                  </a:lnTo>
                  <a:lnTo>
                    <a:pt x="362102" y="244525"/>
                  </a:lnTo>
                  <a:lnTo>
                    <a:pt x="364185" y="244436"/>
                  </a:lnTo>
                  <a:lnTo>
                    <a:pt x="366102" y="244322"/>
                  </a:lnTo>
                  <a:lnTo>
                    <a:pt x="371322" y="244195"/>
                  </a:lnTo>
                  <a:lnTo>
                    <a:pt x="378536" y="244081"/>
                  </a:lnTo>
                  <a:lnTo>
                    <a:pt x="379222" y="244106"/>
                  </a:lnTo>
                  <a:lnTo>
                    <a:pt x="371322" y="240766"/>
                  </a:lnTo>
                  <a:lnTo>
                    <a:pt x="367855" y="240792"/>
                  </a:lnTo>
                  <a:lnTo>
                    <a:pt x="362064" y="240601"/>
                  </a:lnTo>
                  <a:lnTo>
                    <a:pt x="361810" y="240258"/>
                  </a:lnTo>
                  <a:lnTo>
                    <a:pt x="361873" y="233807"/>
                  </a:lnTo>
                  <a:lnTo>
                    <a:pt x="369633" y="233883"/>
                  </a:lnTo>
                  <a:lnTo>
                    <a:pt x="372808" y="233807"/>
                  </a:lnTo>
                  <a:lnTo>
                    <a:pt x="373329" y="233794"/>
                  </a:lnTo>
                  <a:lnTo>
                    <a:pt x="378447" y="233908"/>
                  </a:lnTo>
                  <a:lnTo>
                    <a:pt x="378955" y="233311"/>
                  </a:lnTo>
                  <a:lnTo>
                    <a:pt x="379069" y="230454"/>
                  </a:lnTo>
                  <a:lnTo>
                    <a:pt x="379171" y="228485"/>
                  </a:lnTo>
                  <a:lnTo>
                    <a:pt x="379260" y="224269"/>
                  </a:lnTo>
                  <a:lnTo>
                    <a:pt x="379590" y="223685"/>
                  </a:lnTo>
                  <a:lnTo>
                    <a:pt x="394106" y="223850"/>
                  </a:lnTo>
                  <a:lnTo>
                    <a:pt x="394614" y="224078"/>
                  </a:lnTo>
                  <a:lnTo>
                    <a:pt x="394614" y="220167"/>
                  </a:lnTo>
                  <a:lnTo>
                    <a:pt x="391337" y="219989"/>
                  </a:lnTo>
                  <a:lnTo>
                    <a:pt x="388315" y="219913"/>
                  </a:lnTo>
                  <a:lnTo>
                    <a:pt x="388162" y="219798"/>
                  </a:lnTo>
                  <a:lnTo>
                    <a:pt x="387896" y="219608"/>
                  </a:lnTo>
                  <a:lnTo>
                    <a:pt x="387807" y="213347"/>
                  </a:lnTo>
                  <a:lnTo>
                    <a:pt x="387794" y="213042"/>
                  </a:lnTo>
                  <a:lnTo>
                    <a:pt x="393344" y="213296"/>
                  </a:lnTo>
                  <a:lnTo>
                    <a:pt x="398653" y="213347"/>
                  </a:lnTo>
                  <a:lnTo>
                    <a:pt x="407301" y="214185"/>
                  </a:lnTo>
                  <a:lnTo>
                    <a:pt x="409194" y="216369"/>
                  </a:lnTo>
                  <a:lnTo>
                    <a:pt x="409968" y="222859"/>
                  </a:lnTo>
                  <a:lnTo>
                    <a:pt x="410121" y="226733"/>
                  </a:lnTo>
                  <a:lnTo>
                    <a:pt x="410349" y="230212"/>
                  </a:lnTo>
                  <a:lnTo>
                    <a:pt x="410349" y="153250"/>
                  </a:lnTo>
                  <a:lnTo>
                    <a:pt x="406107" y="153098"/>
                  </a:lnTo>
                  <a:lnTo>
                    <a:pt x="384263" y="153022"/>
                  </a:lnTo>
                  <a:lnTo>
                    <a:pt x="384263" y="219227"/>
                  </a:lnTo>
                  <a:lnTo>
                    <a:pt x="383616" y="219798"/>
                  </a:lnTo>
                  <a:lnTo>
                    <a:pt x="376656" y="219798"/>
                  </a:lnTo>
                  <a:lnTo>
                    <a:pt x="375805" y="219798"/>
                  </a:lnTo>
                  <a:lnTo>
                    <a:pt x="375805" y="230454"/>
                  </a:lnTo>
                  <a:lnTo>
                    <a:pt x="371716" y="230390"/>
                  </a:lnTo>
                  <a:lnTo>
                    <a:pt x="367893" y="230390"/>
                  </a:lnTo>
                  <a:lnTo>
                    <a:pt x="362407" y="230187"/>
                  </a:lnTo>
                  <a:lnTo>
                    <a:pt x="361924" y="229616"/>
                  </a:lnTo>
                  <a:lnTo>
                    <a:pt x="362026" y="222961"/>
                  </a:lnTo>
                  <a:lnTo>
                    <a:pt x="362127" y="223685"/>
                  </a:lnTo>
                  <a:lnTo>
                    <a:pt x="368782" y="223443"/>
                  </a:lnTo>
                  <a:lnTo>
                    <a:pt x="371424" y="223608"/>
                  </a:lnTo>
                  <a:lnTo>
                    <a:pt x="375005" y="223634"/>
                  </a:lnTo>
                  <a:lnTo>
                    <a:pt x="375526" y="223977"/>
                  </a:lnTo>
                  <a:lnTo>
                    <a:pt x="375602" y="226733"/>
                  </a:lnTo>
                  <a:lnTo>
                    <a:pt x="375716" y="228485"/>
                  </a:lnTo>
                  <a:lnTo>
                    <a:pt x="375805" y="230454"/>
                  </a:lnTo>
                  <a:lnTo>
                    <a:pt x="375805" y="219798"/>
                  </a:lnTo>
                  <a:lnTo>
                    <a:pt x="370052" y="219748"/>
                  </a:lnTo>
                  <a:lnTo>
                    <a:pt x="362191" y="219608"/>
                  </a:lnTo>
                  <a:lnTo>
                    <a:pt x="373748" y="213372"/>
                  </a:lnTo>
                  <a:lnTo>
                    <a:pt x="378320" y="213410"/>
                  </a:lnTo>
                  <a:lnTo>
                    <a:pt x="381533" y="213372"/>
                  </a:lnTo>
                  <a:lnTo>
                    <a:pt x="383667" y="213347"/>
                  </a:lnTo>
                  <a:lnTo>
                    <a:pt x="384124" y="213690"/>
                  </a:lnTo>
                  <a:lnTo>
                    <a:pt x="384162" y="214185"/>
                  </a:lnTo>
                  <a:lnTo>
                    <a:pt x="384263" y="219227"/>
                  </a:lnTo>
                  <a:lnTo>
                    <a:pt x="384263" y="153022"/>
                  </a:lnTo>
                  <a:lnTo>
                    <a:pt x="295986" y="152692"/>
                  </a:lnTo>
                  <a:lnTo>
                    <a:pt x="295986" y="197878"/>
                  </a:lnTo>
                  <a:lnTo>
                    <a:pt x="292366" y="208064"/>
                  </a:lnTo>
                  <a:lnTo>
                    <a:pt x="285407" y="215658"/>
                  </a:lnTo>
                  <a:lnTo>
                    <a:pt x="276186" y="219951"/>
                  </a:lnTo>
                  <a:lnTo>
                    <a:pt x="266039" y="220624"/>
                  </a:lnTo>
                  <a:lnTo>
                    <a:pt x="256260" y="217322"/>
                  </a:lnTo>
                  <a:lnTo>
                    <a:pt x="247561" y="209308"/>
                  </a:lnTo>
                  <a:lnTo>
                    <a:pt x="243471" y="199732"/>
                  </a:lnTo>
                  <a:lnTo>
                    <a:pt x="243408" y="189776"/>
                  </a:lnTo>
                  <a:lnTo>
                    <a:pt x="246773" y="180632"/>
                  </a:lnTo>
                  <a:lnTo>
                    <a:pt x="253809" y="172821"/>
                  </a:lnTo>
                  <a:lnTo>
                    <a:pt x="263017" y="168440"/>
                  </a:lnTo>
                  <a:lnTo>
                    <a:pt x="273189" y="167817"/>
                  </a:lnTo>
                  <a:lnTo>
                    <a:pt x="283070" y="171221"/>
                  </a:lnTo>
                  <a:lnTo>
                    <a:pt x="291071" y="178371"/>
                  </a:lnTo>
                  <a:lnTo>
                    <a:pt x="295465" y="187617"/>
                  </a:lnTo>
                  <a:lnTo>
                    <a:pt x="295986" y="197878"/>
                  </a:lnTo>
                  <a:lnTo>
                    <a:pt x="295986" y="152692"/>
                  </a:lnTo>
                  <a:lnTo>
                    <a:pt x="248031" y="152514"/>
                  </a:lnTo>
                  <a:lnTo>
                    <a:pt x="244983" y="152552"/>
                  </a:lnTo>
                  <a:lnTo>
                    <a:pt x="244983" y="170573"/>
                  </a:lnTo>
                  <a:lnTo>
                    <a:pt x="243687" y="172110"/>
                  </a:lnTo>
                  <a:lnTo>
                    <a:pt x="238239" y="180975"/>
                  </a:lnTo>
                  <a:lnTo>
                    <a:pt x="235623" y="191262"/>
                  </a:lnTo>
                  <a:lnTo>
                    <a:pt x="236512" y="202311"/>
                  </a:lnTo>
                  <a:lnTo>
                    <a:pt x="241566" y="213436"/>
                  </a:lnTo>
                  <a:lnTo>
                    <a:pt x="244767" y="218135"/>
                  </a:lnTo>
                  <a:lnTo>
                    <a:pt x="239344" y="219989"/>
                  </a:lnTo>
                  <a:lnTo>
                    <a:pt x="234200" y="221386"/>
                  </a:lnTo>
                  <a:lnTo>
                    <a:pt x="226733" y="220167"/>
                  </a:lnTo>
                  <a:lnTo>
                    <a:pt x="224739" y="219532"/>
                  </a:lnTo>
                  <a:lnTo>
                    <a:pt x="206146" y="192773"/>
                  </a:lnTo>
                  <a:lnTo>
                    <a:pt x="207187" y="185851"/>
                  </a:lnTo>
                  <a:lnTo>
                    <a:pt x="235546" y="167525"/>
                  </a:lnTo>
                  <a:lnTo>
                    <a:pt x="243014" y="169354"/>
                  </a:lnTo>
                  <a:lnTo>
                    <a:pt x="244894" y="170053"/>
                  </a:lnTo>
                  <a:lnTo>
                    <a:pt x="244983" y="170573"/>
                  </a:lnTo>
                  <a:lnTo>
                    <a:pt x="244983" y="152552"/>
                  </a:lnTo>
                  <a:lnTo>
                    <a:pt x="209181" y="152844"/>
                  </a:lnTo>
                  <a:lnTo>
                    <a:pt x="201002" y="152844"/>
                  </a:lnTo>
                  <a:lnTo>
                    <a:pt x="191630" y="160807"/>
                  </a:lnTo>
                  <a:lnTo>
                    <a:pt x="191541" y="171221"/>
                  </a:lnTo>
                  <a:lnTo>
                    <a:pt x="191096" y="205511"/>
                  </a:lnTo>
                  <a:lnTo>
                    <a:pt x="190982" y="258457"/>
                  </a:lnTo>
                  <a:lnTo>
                    <a:pt x="191173" y="299046"/>
                  </a:lnTo>
                  <a:lnTo>
                    <a:pt x="287032" y="311289"/>
                  </a:lnTo>
                  <a:lnTo>
                    <a:pt x="407936" y="311073"/>
                  </a:lnTo>
                  <a:lnTo>
                    <a:pt x="410337" y="310997"/>
                  </a:lnTo>
                  <a:lnTo>
                    <a:pt x="412750" y="310997"/>
                  </a:lnTo>
                  <a:lnTo>
                    <a:pt x="418312" y="311023"/>
                  </a:lnTo>
                  <a:lnTo>
                    <a:pt x="422490" y="308305"/>
                  </a:lnTo>
                  <a:lnTo>
                    <a:pt x="426313" y="304152"/>
                  </a:lnTo>
                  <a:lnTo>
                    <a:pt x="426567" y="303961"/>
                  </a:lnTo>
                  <a:lnTo>
                    <a:pt x="426808" y="303720"/>
                  </a:lnTo>
                  <a:lnTo>
                    <a:pt x="429171" y="299681"/>
                  </a:lnTo>
                  <a:lnTo>
                    <a:pt x="431126" y="2936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222135" y="2268613"/>
            <a:ext cx="371475" cy="401955"/>
          </a:xfrm>
          <a:custGeom>
            <a:avLst/>
            <a:gdLst/>
            <a:ahLst/>
            <a:cxnLst/>
            <a:rect l="l" t="t" r="r" b="b"/>
            <a:pathLst>
              <a:path w="371475" h="401955">
                <a:moveTo>
                  <a:pt x="170014" y="17602"/>
                </a:moveTo>
                <a:lnTo>
                  <a:pt x="130467" y="24460"/>
                </a:lnTo>
                <a:lnTo>
                  <a:pt x="84734" y="45732"/>
                </a:lnTo>
                <a:lnTo>
                  <a:pt x="37706" y="89115"/>
                </a:lnTo>
                <a:lnTo>
                  <a:pt x="2946" y="166458"/>
                </a:lnTo>
                <a:lnTo>
                  <a:pt x="0" y="216700"/>
                </a:lnTo>
                <a:lnTo>
                  <a:pt x="10452" y="265252"/>
                </a:lnTo>
                <a:lnTo>
                  <a:pt x="33477" y="309422"/>
                </a:lnTo>
                <a:lnTo>
                  <a:pt x="68211" y="346570"/>
                </a:lnTo>
                <a:lnTo>
                  <a:pt x="81356" y="320357"/>
                </a:lnTo>
                <a:lnTo>
                  <a:pt x="80962" y="319290"/>
                </a:lnTo>
                <a:lnTo>
                  <a:pt x="72351" y="310057"/>
                </a:lnTo>
                <a:lnTo>
                  <a:pt x="57721" y="292442"/>
                </a:lnTo>
                <a:lnTo>
                  <a:pt x="37350" y="252653"/>
                </a:lnTo>
                <a:lnTo>
                  <a:pt x="29692" y="211467"/>
                </a:lnTo>
                <a:lnTo>
                  <a:pt x="29324" y="195465"/>
                </a:lnTo>
                <a:lnTo>
                  <a:pt x="29819" y="185902"/>
                </a:lnTo>
                <a:lnTo>
                  <a:pt x="42405" y="138684"/>
                </a:lnTo>
                <a:lnTo>
                  <a:pt x="75044" y="91579"/>
                </a:lnTo>
                <a:lnTo>
                  <a:pt x="110502" y="64566"/>
                </a:lnTo>
                <a:lnTo>
                  <a:pt x="153441" y="48552"/>
                </a:lnTo>
                <a:lnTo>
                  <a:pt x="154292" y="47942"/>
                </a:lnTo>
                <a:lnTo>
                  <a:pt x="170014" y="17602"/>
                </a:lnTo>
                <a:close/>
              </a:path>
              <a:path w="371475" h="401955">
                <a:moveTo>
                  <a:pt x="296735" y="0"/>
                </a:moveTo>
                <a:lnTo>
                  <a:pt x="214820" y="0"/>
                </a:lnTo>
                <a:lnTo>
                  <a:pt x="192227" y="736"/>
                </a:lnTo>
                <a:lnTo>
                  <a:pt x="191528" y="1422"/>
                </a:lnTo>
                <a:lnTo>
                  <a:pt x="89077" y="196519"/>
                </a:lnTo>
                <a:lnTo>
                  <a:pt x="154711" y="196964"/>
                </a:lnTo>
                <a:lnTo>
                  <a:pt x="157657" y="197510"/>
                </a:lnTo>
                <a:lnTo>
                  <a:pt x="52717" y="401612"/>
                </a:lnTo>
                <a:lnTo>
                  <a:pt x="53124" y="401955"/>
                </a:lnTo>
                <a:lnTo>
                  <a:pt x="295008" y="137833"/>
                </a:lnTo>
                <a:lnTo>
                  <a:pt x="206095" y="136791"/>
                </a:lnTo>
                <a:lnTo>
                  <a:pt x="290410" y="10096"/>
                </a:lnTo>
                <a:lnTo>
                  <a:pt x="296735" y="0"/>
                </a:lnTo>
                <a:close/>
              </a:path>
              <a:path w="371475" h="401955">
                <a:moveTo>
                  <a:pt x="371284" y="195033"/>
                </a:moveTo>
                <a:lnTo>
                  <a:pt x="364832" y="153136"/>
                </a:lnTo>
                <a:lnTo>
                  <a:pt x="335394" y="92024"/>
                </a:lnTo>
                <a:lnTo>
                  <a:pt x="286004" y="45466"/>
                </a:lnTo>
                <a:lnTo>
                  <a:pt x="282422" y="43446"/>
                </a:lnTo>
                <a:lnTo>
                  <a:pt x="275767" y="53086"/>
                </a:lnTo>
                <a:lnTo>
                  <a:pt x="266293" y="67538"/>
                </a:lnTo>
                <a:lnTo>
                  <a:pt x="266534" y="68072"/>
                </a:lnTo>
                <a:lnTo>
                  <a:pt x="272732" y="72250"/>
                </a:lnTo>
                <a:lnTo>
                  <a:pt x="285089" y="81965"/>
                </a:lnTo>
                <a:lnTo>
                  <a:pt x="323075" y="127673"/>
                </a:lnTo>
                <a:lnTo>
                  <a:pt x="338366" y="168579"/>
                </a:lnTo>
                <a:lnTo>
                  <a:pt x="341642" y="206146"/>
                </a:lnTo>
                <a:lnTo>
                  <a:pt x="340690" y="221386"/>
                </a:lnTo>
                <a:lnTo>
                  <a:pt x="324675" y="273278"/>
                </a:lnTo>
                <a:lnTo>
                  <a:pt x="297497" y="311099"/>
                </a:lnTo>
                <a:lnTo>
                  <a:pt x="259664" y="339839"/>
                </a:lnTo>
                <a:lnTo>
                  <a:pt x="216141" y="355752"/>
                </a:lnTo>
                <a:lnTo>
                  <a:pt x="184327" y="358508"/>
                </a:lnTo>
                <a:lnTo>
                  <a:pt x="176225" y="358355"/>
                </a:lnTo>
                <a:lnTo>
                  <a:pt x="133146" y="349643"/>
                </a:lnTo>
                <a:lnTo>
                  <a:pt x="122313" y="345630"/>
                </a:lnTo>
                <a:lnTo>
                  <a:pt x="120535" y="345528"/>
                </a:lnTo>
                <a:lnTo>
                  <a:pt x="100355" y="367169"/>
                </a:lnTo>
                <a:lnTo>
                  <a:pt x="100380" y="368071"/>
                </a:lnTo>
                <a:lnTo>
                  <a:pt x="125183" y="378167"/>
                </a:lnTo>
                <a:lnTo>
                  <a:pt x="173761" y="387756"/>
                </a:lnTo>
                <a:lnTo>
                  <a:pt x="185305" y="388137"/>
                </a:lnTo>
                <a:lnTo>
                  <a:pt x="196799" y="387819"/>
                </a:lnTo>
                <a:lnTo>
                  <a:pt x="241007" y="379755"/>
                </a:lnTo>
                <a:lnTo>
                  <a:pt x="276796" y="364007"/>
                </a:lnTo>
                <a:lnTo>
                  <a:pt x="317296" y="333146"/>
                </a:lnTo>
                <a:lnTo>
                  <a:pt x="345579" y="296545"/>
                </a:lnTo>
                <a:lnTo>
                  <a:pt x="365912" y="246964"/>
                </a:lnTo>
                <a:lnTo>
                  <a:pt x="371246" y="209245"/>
                </a:lnTo>
                <a:lnTo>
                  <a:pt x="371284" y="195033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222303" y="3803808"/>
            <a:ext cx="395605" cy="454659"/>
            <a:chOff x="209995" y="3919368"/>
            <a:chExt cx="395605" cy="454659"/>
          </a:xfrm>
        </p:grpSpPr>
        <p:sp>
          <p:nvSpPr>
            <p:cNvPr id="26" name="object 26"/>
            <p:cNvSpPr/>
            <p:nvPr/>
          </p:nvSpPr>
          <p:spPr>
            <a:xfrm>
              <a:off x="209995" y="3919368"/>
              <a:ext cx="395605" cy="282575"/>
            </a:xfrm>
            <a:custGeom>
              <a:avLst/>
              <a:gdLst/>
              <a:ahLst/>
              <a:cxnLst/>
              <a:rect l="l" t="t" r="r" b="b"/>
              <a:pathLst>
                <a:path w="395605" h="282575">
                  <a:moveTo>
                    <a:pt x="185889" y="0"/>
                  </a:moveTo>
                  <a:lnTo>
                    <a:pt x="182562" y="2895"/>
                  </a:lnTo>
                  <a:lnTo>
                    <a:pt x="180174" y="11684"/>
                  </a:lnTo>
                  <a:lnTo>
                    <a:pt x="128676" y="11823"/>
                  </a:lnTo>
                  <a:lnTo>
                    <a:pt x="125602" y="12179"/>
                  </a:lnTo>
                  <a:lnTo>
                    <a:pt x="115620" y="16217"/>
                  </a:lnTo>
                  <a:lnTo>
                    <a:pt x="111734" y="24231"/>
                  </a:lnTo>
                  <a:lnTo>
                    <a:pt x="114820" y="39674"/>
                  </a:lnTo>
                  <a:lnTo>
                    <a:pt x="121691" y="45377"/>
                  </a:lnTo>
                  <a:lnTo>
                    <a:pt x="180340" y="45567"/>
                  </a:lnTo>
                  <a:lnTo>
                    <a:pt x="180340" y="67856"/>
                  </a:lnTo>
                  <a:lnTo>
                    <a:pt x="171030" y="67475"/>
                  </a:lnTo>
                  <a:lnTo>
                    <a:pt x="162928" y="69316"/>
                  </a:lnTo>
                  <a:lnTo>
                    <a:pt x="159385" y="78765"/>
                  </a:lnTo>
                  <a:lnTo>
                    <a:pt x="158086" y="85218"/>
                  </a:lnTo>
                  <a:lnTo>
                    <a:pt x="159180" y="90970"/>
                  </a:lnTo>
                  <a:lnTo>
                    <a:pt x="162462" y="96063"/>
                  </a:lnTo>
                  <a:lnTo>
                    <a:pt x="167728" y="100545"/>
                  </a:lnTo>
                  <a:lnTo>
                    <a:pt x="157950" y="104703"/>
                  </a:lnTo>
                  <a:lnTo>
                    <a:pt x="149044" y="109842"/>
                  </a:lnTo>
                  <a:lnTo>
                    <a:pt x="140932" y="115962"/>
                  </a:lnTo>
                  <a:lnTo>
                    <a:pt x="132575" y="124104"/>
                  </a:lnTo>
                  <a:lnTo>
                    <a:pt x="130365" y="124345"/>
                  </a:lnTo>
                  <a:lnTo>
                    <a:pt x="49796" y="124396"/>
                  </a:lnTo>
                  <a:lnTo>
                    <a:pt x="45186" y="124129"/>
                  </a:lnTo>
                  <a:lnTo>
                    <a:pt x="44945" y="88392"/>
                  </a:lnTo>
                  <a:lnTo>
                    <a:pt x="42613" y="79948"/>
                  </a:lnTo>
                  <a:lnTo>
                    <a:pt x="37007" y="73172"/>
                  </a:lnTo>
                  <a:lnTo>
                    <a:pt x="29268" y="68952"/>
                  </a:lnTo>
                  <a:lnTo>
                    <a:pt x="20535" y="68173"/>
                  </a:lnTo>
                  <a:lnTo>
                    <a:pt x="11735" y="70870"/>
                  </a:lnTo>
                  <a:lnTo>
                    <a:pt x="5300" y="76082"/>
                  </a:lnTo>
                  <a:lnTo>
                    <a:pt x="1349" y="83689"/>
                  </a:lnTo>
                  <a:lnTo>
                    <a:pt x="0" y="93573"/>
                  </a:lnTo>
                  <a:lnTo>
                    <a:pt x="170" y="254613"/>
                  </a:lnTo>
                  <a:lnTo>
                    <a:pt x="23672" y="282168"/>
                  </a:lnTo>
                  <a:lnTo>
                    <a:pt x="31687" y="280276"/>
                  </a:lnTo>
                  <a:lnTo>
                    <a:pt x="38365" y="275731"/>
                  </a:lnTo>
                  <a:lnTo>
                    <a:pt x="43030" y="269168"/>
                  </a:lnTo>
                  <a:lnTo>
                    <a:pt x="45008" y="261226"/>
                  </a:lnTo>
                  <a:lnTo>
                    <a:pt x="45224" y="256806"/>
                  </a:lnTo>
                  <a:lnTo>
                    <a:pt x="45135" y="214985"/>
                  </a:lnTo>
                  <a:lnTo>
                    <a:pt x="48196" y="214668"/>
                  </a:lnTo>
                  <a:lnTo>
                    <a:pt x="122059" y="214553"/>
                  </a:lnTo>
                  <a:lnTo>
                    <a:pt x="124472" y="218160"/>
                  </a:lnTo>
                  <a:lnTo>
                    <a:pt x="137319" y="234550"/>
                  </a:lnTo>
                  <a:lnTo>
                    <a:pt x="152706" y="246660"/>
                  </a:lnTo>
                  <a:lnTo>
                    <a:pt x="170676" y="254334"/>
                  </a:lnTo>
                  <a:lnTo>
                    <a:pt x="191274" y="257416"/>
                  </a:lnTo>
                  <a:lnTo>
                    <a:pt x="212172" y="255668"/>
                  </a:lnTo>
                  <a:lnTo>
                    <a:pt x="246838" y="237817"/>
                  </a:lnTo>
                  <a:lnTo>
                    <a:pt x="271249" y="200048"/>
                  </a:lnTo>
                  <a:lnTo>
                    <a:pt x="273253" y="191909"/>
                  </a:lnTo>
                  <a:lnTo>
                    <a:pt x="311099" y="192011"/>
                  </a:lnTo>
                  <a:lnTo>
                    <a:pt x="315747" y="196545"/>
                  </a:lnTo>
                  <a:lnTo>
                    <a:pt x="316115" y="216662"/>
                  </a:lnTo>
                  <a:lnTo>
                    <a:pt x="315772" y="223939"/>
                  </a:lnTo>
                  <a:lnTo>
                    <a:pt x="314274" y="225666"/>
                  </a:lnTo>
                  <a:lnTo>
                    <a:pt x="307543" y="228422"/>
                  </a:lnTo>
                  <a:lnTo>
                    <a:pt x="304800" y="231940"/>
                  </a:lnTo>
                  <a:lnTo>
                    <a:pt x="304876" y="266280"/>
                  </a:lnTo>
                  <a:lnTo>
                    <a:pt x="309333" y="270764"/>
                  </a:lnTo>
                  <a:lnTo>
                    <a:pt x="390461" y="270802"/>
                  </a:lnTo>
                  <a:lnTo>
                    <a:pt x="394919" y="266306"/>
                  </a:lnTo>
                  <a:lnTo>
                    <a:pt x="395211" y="253072"/>
                  </a:lnTo>
                  <a:lnTo>
                    <a:pt x="394868" y="248183"/>
                  </a:lnTo>
                  <a:lnTo>
                    <a:pt x="395554" y="234607"/>
                  </a:lnTo>
                  <a:lnTo>
                    <a:pt x="394017" y="227291"/>
                  </a:lnTo>
                  <a:lnTo>
                    <a:pt x="383781" y="225412"/>
                  </a:lnTo>
                  <a:lnTo>
                    <a:pt x="383698" y="188312"/>
                  </a:lnTo>
                  <a:lnTo>
                    <a:pt x="384086" y="141770"/>
                  </a:lnTo>
                  <a:lnTo>
                    <a:pt x="380225" y="135331"/>
                  </a:lnTo>
                  <a:lnTo>
                    <a:pt x="342880" y="135679"/>
                  </a:lnTo>
                  <a:lnTo>
                    <a:pt x="264439" y="135699"/>
                  </a:lnTo>
                  <a:lnTo>
                    <a:pt x="262572" y="134924"/>
                  </a:lnTo>
                  <a:lnTo>
                    <a:pt x="260896" y="132321"/>
                  </a:lnTo>
                  <a:lnTo>
                    <a:pt x="255455" y="124851"/>
                  </a:lnTo>
                  <a:lnTo>
                    <a:pt x="223507" y="101968"/>
                  </a:lnTo>
                  <a:lnTo>
                    <a:pt x="217868" y="99225"/>
                  </a:lnTo>
                  <a:lnTo>
                    <a:pt x="224193" y="94221"/>
                  </a:lnTo>
                  <a:lnTo>
                    <a:pt x="227329" y="88023"/>
                  </a:lnTo>
                  <a:lnTo>
                    <a:pt x="221754" y="69545"/>
                  </a:lnTo>
                  <a:lnTo>
                    <a:pt x="213080" y="67678"/>
                  </a:lnTo>
                  <a:lnTo>
                    <a:pt x="203453" y="67652"/>
                  </a:lnTo>
                  <a:lnTo>
                    <a:pt x="203453" y="45567"/>
                  </a:lnTo>
                  <a:lnTo>
                    <a:pt x="258140" y="45593"/>
                  </a:lnTo>
                  <a:lnTo>
                    <a:pt x="263029" y="43891"/>
                  </a:lnTo>
                  <a:lnTo>
                    <a:pt x="271170" y="34239"/>
                  </a:lnTo>
                  <a:lnTo>
                    <a:pt x="272262" y="28155"/>
                  </a:lnTo>
                  <a:lnTo>
                    <a:pt x="266522" y="15494"/>
                  </a:lnTo>
                  <a:lnTo>
                    <a:pt x="261480" y="11836"/>
                  </a:lnTo>
                  <a:lnTo>
                    <a:pt x="206997" y="11722"/>
                  </a:lnTo>
                  <a:lnTo>
                    <a:pt x="203098" y="11544"/>
                  </a:lnTo>
                  <a:lnTo>
                    <a:pt x="201790" y="3467"/>
                  </a:lnTo>
                  <a:lnTo>
                    <a:pt x="197865" y="685"/>
                  </a:lnTo>
                  <a:lnTo>
                    <a:pt x="185889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0817" y="4232373"/>
              <a:ext cx="94020" cy="141104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207809" y="2767889"/>
            <a:ext cx="396240" cy="373380"/>
          </a:xfrm>
          <a:custGeom>
            <a:avLst/>
            <a:gdLst/>
            <a:ahLst/>
            <a:cxnLst/>
            <a:rect l="l" t="t" r="r" b="b"/>
            <a:pathLst>
              <a:path w="396240" h="373380">
                <a:moveTo>
                  <a:pt x="316153" y="16573"/>
                </a:moveTo>
                <a:lnTo>
                  <a:pt x="316026" y="15875"/>
                </a:lnTo>
                <a:lnTo>
                  <a:pt x="316077" y="15100"/>
                </a:lnTo>
                <a:lnTo>
                  <a:pt x="312089" y="6870"/>
                </a:lnTo>
                <a:lnTo>
                  <a:pt x="306146" y="2197"/>
                </a:lnTo>
                <a:lnTo>
                  <a:pt x="298107" y="0"/>
                </a:lnTo>
                <a:lnTo>
                  <a:pt x="291020" y="0"/>
                </a:lnTo>
                <a:lnTo>
                  <a:pt x="283984" y="1841"/>
                </a:lnTo>
                <a:lnTo>
                  <a:pt x="278892" y="6832"/>
                </a:lnTo>
                <a:lnTo>
                  <a:pt x="267868" y="16383"/>
                </a:lnTo>
                <a:lnTo>
                  <a:pt x="258673" y="23825"/>
                </a:lnTo>
                <a:lnTo>
                  <a:pt x="251523" y="24104"/>
                </a:lnTo>
                <a:lnTo>
                  <a:pt x="239242" y="20599"/>
                </a:lnTo>
                <a:lnTo>
                  <a:pt x="234454" y="18503"/>
                </a:lnTo>
                <a:lnTo>
                  <a:pt x="229120" y="16586"/>
                </a:lnTo>
                <a:lnTo>
                  <a:pt x="228041" y="16725"/>
                </a:lnTo>
                <a:lnTo>
                  <a:pt x="227965" y="17703"/>
                </a:lnTo>
                <a:lnTo>
                  <a:pt x="228142" y="18097"/>
                </a:lnTo>
                <a:lnTo>
                  <a:pt x="232714" y="25082"/>
                </a:lnTo>
                <a:lnTo>
                  <a:pt x="239737" y="31140"/>
                </a:lnTo>
                <a:lnTo>
                  <a:pt x="248488" y="34709"/>
                </a:lnTo>
                <a:lnTo>
                  <a:pt x="258216" y="34239"/>
                </a:lnTo>
                <a:lnTo>
                  <a:pt x="265137" y="32143"/>
                </a:lnTo>
                <a:lnTo>
                  <a:pt x="270395" y="27838"/>
                </a:lnTo>
                <a:lnTo>
                  <a:pt x="275221" y="16878"/>
                </a:lnTo>
                <a:lnTo>
                  <a:pt x="279361" y="9004"/>
                </a:lnTo>
                <a:lnTo>
                  <a:pt x="284518" y="6565"/>
                </a:lnTo>
                <a:lnTo>
                  <a:pt x="296621" y="9956"/>
                </a:lnTo>
                <a:lnTo>
                  <a:pt x="309918" y="14643"/>
                </a:lnTo>
                <a:lnTo>
                  <a:pt x="314769" y="16573"/>
                </a:lnTo>
                <a:lnTo>
                  <a:pt x="316153" y="16573"/>
                </a:lnTo>
                <a:close/>
              </a:path>
              <a:path w="396240" h="373380">
                <a:moveTo>
                  <a:pt x="395935" y="280428"/>
                </a:moveTo>
                <a:lnTo>
                  <a:pt x="393230" y="280416"/>
                </a:lnTo>
                <a:lnTo>
                  <a:pt x="392899" y="280365"/>
                </a:lnTo>
                <a:lnTo>
                  <a:pt x="380225" y="280365"/>
                </a:lnTo>
                <a:lnTo>
                  <a:pt x="380225" y="240106"/>
                </a:lnTo>
                <a:lnTo>
                  <a:pt x="380225" y="226301"/>
                </a:lnTo>
                <a:lnTo>
                  <a:pt x="351116" y="226288"/>
                </a:lnTo>
                <a:lnTo>
                  <a:pt x="338670" y="41516"/>
                </a:lnTo>
                <a:lnTo>
                  <a:pt x="330987" y="41516"/>
                </a:lnTo>
                <a:lnTo>
                  <a:pt x="330987" y="240106"/>
                </a:lnTo>
                <a:lnTo>
                  <a:pt x="330987" y="294817"/>
                </a:lnTo>
                <a:lnTo>
                  <a:pt x="271627" y="294817"/>
                </a:lnTo>
                <a:lnTo>
                  <a:pt x="271627" y="240106"/>
                </a:lnTo>
                <a:lnTo>
                  <a:pt x="330987" y="240106"/>
                </a:lnTo>
                <a:lnTo>
                  <a:pt x="330987" y="41516"/>
                </a:lnTo>
                <a:lnTo>
                  <a:pt x="295300" y="41516"/>
                </a:lnTo>
                <a:lnTo>
                  <a:pt x="281127" y="226212"/>
                </a:lnTo>
                <a:lnTo>
                  <a:pt x="270268" y="226212"/>
                </a:lnTo>
                <a:lnTo>
                  <a:pt x="263829" y="226136"/>
                </a:lnTo>
                <a:lnTo>
                  <a:pt x="255460" y="226288"/>
                </a:lnTo>
                <a:lnTo>
                  <a:pt x="254876" y="225793"/>
                </a:lnTo>
                <a:lnTo>
                  <a:pt x="254914" y="174904"/>
                </a:lnTo>
                <a:lnTo>
                  <a:pt x="254927" y="121818"/>
                </a:lnTo>
                <a:lnTo>
                  <a:pt x="227114" y="141338"/>
                </a:lnTo>
                <a:lnTo>
                  <a:pt x="227114" y="240106"/>
                </a:lnTo>
                <a:lnTo>
                  <a:pt x="227114" y="294830"/>
                </a:lnTo>
                <a:lnTo>
                  <a:pt x="167792" y="294830"/>
                </a:lnTo>
                <a:lnTo>
                  <a:pt x="167792" y="240144"/>
                </a:lnTo>
                <a:lnTo>
                  <a:pt x="227114" y="240106"/>
                </a:lnTo>
                <a:lnTo>
                  <a:pt x="227114" y="141338"/>
                </a:lnTo>
                <a:lnTo>
                  <a:pt x="179374" y="174828"/>
                </a:lnTo>
                <a:lnTo>
                  <a:pt x="179374" y="121678"/>
                </a:lnTo>
                <a:lnTo>
                  <a:pt x="124333" y="160299"/>
                </a:lnTo>
                <a:lnTo>
                  <a:pt x="124333" y="240144"/>
                </a:lnTo>
                <a:lnTo>
                  <a:pt x="124333" y="294830"/>
                </a:lnTo>
                <a:lnTo>
                  <a:pt x="65062" y="294830"/>
                </a:lnTo>
                <a:lnTo>
                  <a:pt x="65062" y="240144"/>
                </a:lnTo>
                <a:lnTo>
                  <a:pt x="124333" y="240144"/>
                </a:lnTo>
                <a:lnTo>
                  <a:pt x="124333" y="160299"/>
                </a:lnTo>
                <a:lnTo>
                  <a:pt x="103505" y="174904"/>
                </a:lnTo>
                <a:lnTo>
                  <a:pt x="103505" y="121754"/>
                </a:lnTo>
                <a:lnTo>
                  <a:pt x="28232" y="174510"/>
                </a:lnTo>
                <a:lnTo>
                  <a:pt x="27787" y="175437"/>
                </a:lnTo>
                <a:lnTo>
                  <a:pt x="27813" y="280352"/>
                </a:lnTo>
                <a:lnTo>
                  <a:pt x="1498" y="280365"/>
                </a:lnTo>
                <a:lnTo>
                  <a:pt x="1104" y="280441"/>
                </a:lnTo>
                <a:lnTo>
                  <a:pt x="0" y="280441"/>
                </a:lnTo>
                <a:lnTo>
                  <a:pt x="0" y="373151"/>
                </a:lnTo>
                <a:lnTo>
                  <a:pt x="395935" y="373151"/>
                </a:lnTo>
                <a:lnTo>
                  <a:pt x="395935" y="294830"/>
                </a:lnTo>
                <a:lnTo>
                  <a:pt x="395935" y="280428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5519" y="3290051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62597" y="263956"/>
                </a:moveTo>
                <a:lnTo>
                  <a:pt x="362559" y="172516"/>
                </a:lnTo>
                <a:lnTo>
                  <a:pt x="362546" y="46786"/>
                </a:lnTo>
                <a:lnTo>
                  <a:pt x="362546" y="35356"/>
                </a:lnTo>
                <a:lnTo>
                  <a:pt x="361480" y="34086"/>
                </a:lnTo>
                <a:lnTo>
                  <a:pt x="349961" y="34086"/>
                </a:lnTo>
                <a:lnTo>
                  <a:pt x="349961" y="195376"/>
                </a:lnTo>
                <a:lnTo>
                  <a:pt x="349961" y="251256"/>
                </a:lnTo>
                <a:lnTo>
                  <a:pt x="349694" y="251421"/>
                </a:lnTo>
                <a:lnTo>
                  <a:pt x="349694" y="263956"/>
                </a:lnTo>
                <a:lnTo>
                  <a:pt x="349694" y="350316"/>
                </a:lnTo>
                <a:lnTo>
                  <a:pt x="303530" y="350316"/>
                </a:lnTo>
                <a:lnTo>
                  <a:pt x="303530" y="279196"/>
                </a:lnTo>
                <a:lnTo>
                  <a:pt x="315760" y="279196"/>
                </a:lnTo>
                <a:lnTo>
                  <a:pt x="327367" y="275386"/>
                </a:lnTo>
                <a:lnTo>
                  <a:pt x="338607" y="271576"/>
                </a:lnTo>
                <a:lnTo>
                  <a:pt x="345998" y="266496"/>
                </a:lnTo>
                <a:lnTo>
                  <a:pt x="349694" y="263956"/>
                </a:lnTo>
                <a:lnTo>
                  <a:pt x="349694" y="251421"/>
                </a:lnTo>
                <a:lnTo>
                  <a:pt x="343738" y="255066"/>
                </a:lnTo>
                <a:lnTo>
                  <a:pt x="338328" y="257606"/>
                </a:lnTo>
                <a:lnTo>
                  <a:pt x="326212" y="262686"/>
                </a:lnTo>
                <a:lnTo>
                  <a:pt x="319506" y="266496"/>
                </a:lnTo>
                <a:lnTo>
                  <a:pt x="312953" y="266496"/>
                </a:lnTo>
                <a:lnTo>
                  <a:pt x="302387" y="265226"/>
                </a:lnTo>
                <a:lnTo>
                  <a:pt x="291807" y="265226"/>
                </a:lnTo>
                <a:lnTo>
                  <a:pt x="291071" y="265150"/>
                </a:lnTo>
                <a:lnTo>
                  <a:pt x="291071" y="276656"/>
                </a:lnTo>
                <a:lnTo>
                  <a:pt x="291071" y="350316"/>
                </a:lnTo>
                <a:lnTo>
                  <a:pt x="277037" y="350316"/>
                </a:lnTo>
                <a:lnTo>
                  <a:pt x="277037" y="279196"/>
                </a:lnTo>
                <a:lnTo>
                  <a:pt x="289890" y="275386"/>
                </a:lnTo>
                <a:lnTo>
                  <a:pt x="291071" y="276656"/>
                </a:lnTo>
                <a:lnTo>
                  <a:pt x="291071" y="265150"/>
                </a:lnTo>
                <a:lnTo>
                  <a:pt x="270713" y="262686"/>
                </a:lnTo>
                <a:lnTo>
                  <a:pt x="267119" y="262686"/>
                </a:lnTo>
                <a:lnTo>
                  <a:pt x="263855" y="258876"/>
                </a:lnTo>
                <a:lnTo>
                  <a:pt x="260438" y="257606"/>
                </a:lnTo>
                <a:lnTo>
                  <a:pt x="261493" y="253796"/>
                </a:lnTo>
                <a:lnTo>
                  <a:pt x="266928" y="253796"/>
                </a:lnTo>
                <a:lnTo>
                  <a:pt x="272364" y="252526"/>
                </a:lnTo>
                <a:lnTo>
                  <a:pt x="282143" y="253796"/>
                </a:lnTo>
                <a:lnTo>
                  <a:pt x="286880" y="252526"/>
                </a:lnTo>
                <a:lnTo>
                  <a:pt x="287070" y="241096"/>
                </a:lnTo>
                <a:lnTo>
                  <a:pt x="250469" y="241096"/>
                </a:lnTo>
                <a:lnTo>
                  <a:pt x="248043" y="237286"/>
                </a:lnTo>
                <a:lnTo>
                  <a:pt x="249618" y="228396"/>
                </a:lnTo>
                <a:lnTo>
                  <a:pt x="278409" y="228396"/>
                </a:lnTo>
                <a:lnTo>
                  <a:pt x="282740" y="227126"/>
                </a:lnTo>
                <a:lnTo>
                  <a:pt x="283121" y="215696"/>
                </a:lnTo>
                <a:lnTo>
                  <a:pt x="246392" y="215696"/>
                </a:lnTo>
                <a:lnTo>
                  <a:pt x="242074" y="214426"/>
                </a:lnTo>
                <a:lnTo>
                  <a:pt x="242709" y="201726"/>
                </a:lnTo>
                <a:lnTo>
                  <a:pt x="279806" y="201726"/>
                </a:lnTo>
                <a:lnTo>
                  <a:pt x="279781" y="191566"/>
                </a:lnTo>
                <a:lnTo>
                  <a:pt x="276301" y="190296"/>
                </a:lnTo>
                <a:lnTo>
                  <a:pt x="255409" y="190296"/>
                </a:lnTo>
                <a:lnTo>
                  <a:pt x="244449" y="189026"/>
                </a:lnTo>
                <a:lnTo>
                  <a:pt x="240296" y="186486"/>
                </a:lnTo>
                <a:lnTo>
                  <a:pt x="238125" y="180136"/>
                </a:lnTo>
                <a:lnTo>
                  <a:pt x="242316" y="177596"/>
                </a:lnTo>
                <a:lnTo>
                  <a:pt x="283133" y="177596"/>
                </a:lnTo>
                <a:lnTo>
                  <a:pt x="305142" y="176326"/>
                </a:lnTo>
                <a:lnTo>
                  <a:pt x="306273" y="175056"/>
                </a:lnTo>
                <a:lnTo>
                  <a:pt x="303288" y="164896"/>
                </a:lnTo>
                <a:lnTo>
                  <a:pt x="302907" y="163626"/>
                </a:lnTo>
                <a:lnTo>
                  <a:pt x="303250" y="161086"/>
                </a:lnTo>
                <a:lnTo>
                  <a:pt x="303009" y="154736"/>
                </a:lnTo>
                <a:lnTo>
                  <a:pt x="308698" y="158546"/>
                </a:lnTo>
                <a:lnTo>
                  <a:pt x="312889" y="161086"/>
                </a:lnTo>
                <a:lnTo>
                  <a:pt x="316153" y="163626"/>
                </a:lnTo>
                <a:lnTo>
                  <a:pt x="321767" y="168706"/>
                </a:lnTo>
                <a:lnTo>
                  <a:pt x="327253" y="175056"/>
                </a:lnTo>
                <a:lnTo>
                  <a:pt x="338226" y="185216"/>
                </a:lnTo>
                <a:lnTo>
                  <a:pt x="341591" y="189026"/>
                </a:lnTo>
                <a:lnTo>
                  <a:pt x="345338" y="191566"/>
                </a:lnTo>
                <a:lnTo>
                  <a:pt x="349961" y="195376"/>
                </a:lnTo>
                <a:lnTo>
                  <a:pt x="349961" y="34086"/>
                </a:lnTo>
                <a:lnTo>
                  <a:pt x="349542" y="34086"/>
                </a:lnTo>
                <a:lnTo>
                  <a:pt x="349542" y="46786"/>
                </a:lnTo>
                <a:lnTo>
                  <a:pt x="349542" y="172516"/>
                </a:lnTo>
                <a:lnTo>
                  <a:pt x="344627" y="169976"/>
                </a:lnTo>
                <a:lnTo>
                  <a:pt x="340309" y="168706"/>
                </a:lnTo>
                <a:lnTo>
                  <a:pt x="337299" y="166166"/>
                </a:lnTo>
                <a:lnTo>
                  <a:pt x="324510" y="154736"/>
                </a:lnTo>
                <a:lnTo>
                  <a:pt x="323088" y="153466"/>
                </a:lnTo>
                <a:lnTo>
                  <a:pt x="315252" y="148386"/>
                </a:lnTo>
                <a:lnTo>
                  <a:pt x="306082" y="144576"/>
                </a:lnTo>
                <a:lnTo>
                  <a:pt x="304774" y="144576"/>
                </a:lnTo>
                <a:lnTo>
                  <a:pt x="303174" y="142036"/>
                </a:lnTo>
                <a:lnTo>
                  <a:pt x="303047" y="105206"/>
                </a:lnTo>
                <a:lnTo>
                  <a:pt x="303034" y="46786"/>
                </a:lnTo>
                <a:lnTo>
                  <a:pt x="349542" y="46786"/>
                </a:lnTo>
                <a:lnTo>
                  <a:pt x="349542" y="34086"/>
                </a:lnTo>
                <a:lnTo>
                  <a:pt x="291198" y="34086"/>
                </a:lnTo>
                <a:lnTo>
                  <a:pt x="291198" y="163626"/>
                </a:lnTo>
                <a:lnTo>
                  <a:pt x="289344" y="164896"/>
                </a:lnTo>
                <a:lnTo>
                  <a:pt x="278282" y="164896"/>
                </a:lnTo>
                <a:lnTo>
                  <a:pt x="276479" y="163626"/>
                </a:lnTo>
                <a:lnTo>
                  <a:pt x="276606" y="143306"/>
                </a:lnTo>
                <a:lnTo>
                  <a:pt x="276631" y="46786"/>
                </a:lnTo>
                <a:lnTo>
                  <a:pt x="290271" y="46786"/>
                </a:lnTo>
                <a:lnTo>
                  <a:pt x="290563" y="49326"/>
                </a:lnTo>
                <a:lnTo>
                  <a:pt x="291007" y="50596"/>
                </a:lnTo>
                <a:lnTo>
                  <a:pt x="291084" y="134416"/>
                </a:lnTo>
                <a:lnTo>
                  <a:pt x="291198" y="163626"/>
                </a:lnTo>
                <a:lnTo>
                  <a:pt x="291198" y="34086"/>
                </a:lnTo>
                <a:lnTo>
                  <a:pt x="264744" y="34086"/>
                </a:lnTo>
                <a:lnTo>
                  <a:pt x="264744" y="147116"/>
                </a:lnTo>
                <a:lnTo>
                  <a:pt x="262001" y="149656"/>
                </a:lnTo>
                <a:lnTo>
                  <a:pt x="236423" y="168706"/>
                </a:lnTo>
                <a:lnTo>
                  <a:pt x="230530" y="172516"/>
                </a:lnTo>
                <a:lnTo>
                  <a:pt x="227380" y="178866"/>
                </a:lnTo>
                <a:lnTo>
                  <a:pt x="226999" y="186486"/>
                </a:lnTo>
                <a:lnTo>
                  <a:pt x="229400" y="194106"/>
                </a:lnTo>
                <a:lnTo>
                  <a:pt x="230619" y="196646"/>
                </a:lnTo>
                <a:lnTo>
                  <a:pt x="231063" y="199186"/>
                </a:lnTo>
                <a:lnTo>
                  <a:pt x="229704" y="209346"/>
                </a:lnTo>
                <a:lnTo>
                  <a:pt x="229933" y="215696"/>
                </a:lnTo>
                <a:lnTo>
                  <a:pt x="235940" y="223316"/>
                </a:lnTo>
                <a:lnTo>
                  <a:pt x="236562" y="225856"/>
                </a:lnTo>
                <a:lnTo>
                  <a:pt x="235902" y="237286"/>
                </a:lnTo>
                <a:lnTo>
                  <a:pt x="238290" y="244906"/>
                </a:lnTo>
                <a:lnTo>
                  <a:pt x="247713" y="251256"/>
                </a:lnTo>
                <a:lnTo>
                  <a:pt x="248907" y="253796"/>
                </a:lnTo>
                <a:lnTo>
                  <a:pt x="249897" y="263956"/>
                </a:lnTo>
                <a:lnTo>
                  <a:pt x="253631" y="267766"/>
                </a:lnTo>
                <a:lnTo>
                  <a:pt x="261810" y="274116"/>
                </a:lnTo>
                <a:lnTo>
                  <a:pt x="264388" y="276656"/>
                </a:lnTo>
                <a:lnTo>
                  <a:pt x="264668" y="295706"/>
                </a:lnTo>
                <a:lnTo>
                  <a:pt x="264668" y="328726"/>
                </a:lnTo>
                <a:lnTo>
                  <a:pt x="264439" y="346506"/>
                </a:lnTo>
                <a:lnTo>
                  <a:pt x="261772" y="350316"/>
                </a:lnTo>
                <a:lnTo>
                  <a:pt x="249796" y="351586"/>
                </a:lnTo>
                <a:lnTo>
                  <a:pt x="217741" y="351586"/>
                </a:lnTo>
                <a:lnTo>
                  <a:pt x="217741" y="350316"/>
                </a:lnTo>
                <a:lnTo>
                  <a:pt x="217741" y="46786"/>
                </a:lnTo>
                <a:lnTo>
                  <a:pt x="264185" y="46786"/>
                </a:lnTo>
                <a:lnTo>
                  <a:pt x="264350" y="50596"/>
                </a:lnTo>
                <a:lnTo>
                  <a:pt x="264642" y="53136"/>
                </a:lnTo>
                <a:lnTo>
                  <a:pt x="264744" y="147116"/>
                </a:lnTo>
                <a:lnTo>
                  <a:pt x="264744" y="34086"/>
                </a:lnTo>
                <a:lnTo>
                  <a:pt x="204304" y="34086"/>
                </a:lnTo>
                <a:lnTo>
                  <a:pt x="204304" y="46786"/>
                </a:lnTo>
                <a:lnTo>
                  <a:pt x="204304" y="350316"/>
                </a:lnTo>
                <a:lnTo>
                  <a:pt x="191465" y="350316"/>
                </a:lnTo>
                <a:lnTo>
                  <a:pt x="191465" y="46786"/>
                </a:lnTo>
                <a:lnTo>
                  <a:pt x="204304" y="46786"/>
                </a:lnTo>
                <a:lnTo>
                  <a:pt x="204304" y="34086"/>
                </a:lnTo>
                <a:lnTo>
                  <a:pt x="177927" y="34086"/>
                </a:lnTo>
                <a:lnTo>
                  <a:pt x="177927" y="46786"/>
                </a:lnTo>
                <a:lnTo>
                  <a:pt x="177927" y="350316"/>
                </a:lnTo>
                <a:lnTo>
                  <a:pt x="131559" y="350316"/>
                </a:lnTo>
                <a:lnTo>
                  <a:pt x="131394" y="347776"/>
                </a:lnTo>
                <a:lnTo>
                  <a:pt x="131127" y="345236"/>
                </a:lnTo>
                <a:lnTo>
                  <a:pt x="130987" y="277926"/>
                </a:lnTo>
                <a:lnTo>
                  <a:pt x="130975" y="276656"/>
                </a:lnTo>
                <a:lnTo>
                  <a:pt x="132422" y="274116"/>
                </a:lnTo>
                <a:lnTo>
                  <a:pt x="140881" y="267766"/>
                </a:lnTo>
                <a:lnTo>
                  <a:pt x="143306" y="261416"/>
                </a:lnTo>
                <a:lnTo>
                  <a:pt x="147955" y="253796"/>
                </a:lnTo>
                <a:lnTo>
                  <a:pt x="149047" y="252526"/>
                </a:lnTo>
                <a:lnTo>
                  <a:pt x="151841" y="248716"/>
                </a:lnTo>
                <a:lnTo>
                  <a:pt x="154470" y="247446"/>
                </a:lnTo>
                <a:lnTo>
                  <a:pt x="154901" y="246176"/>
                </a:lnTo>
                <a:lnTo>
                  <a:pt x="158038" y="234746"/>
                </a:lnTo>
                <a:lnTo>
                  <a:pt x="161353" y="224586"/>
                </a:lnTo>
                <a:lnTo>
                  <a:pt x="163982" y="214426"/>
                </a:lnTo>
                <a:lnTo>
                  <a:pt x="164922" y="204266"/>
                </a:lnTo>
                <a:lnTo>
                  <a:pt x="165023" y="201726"/>
                </a:lnTo>
                <a:lnTo>
                  <a:pt x="164973" y="196646"/>
                </a:lnTo>
                <a:lnTo>
                  <a:pt x="166192" y="194106"/>
                </a:lnTo>
                <a:lnTo>
                  <a:pt x="167386" y="190296"/>
                </a:lnTo>
                <a:lnTo>
                  <a:pt x="168960" y="185216"/>
                </a:lnTo>
                <a:lnTo>
                  <a:pt x="167462" y="176326"/>
                </a:lnTo>
                <a:lnTo>
                  <a:pt x="162039" y="169976"/>
                </a:lnTo>
                <a:lnTo>
                  <a:pt x="157505" y="168059"/>
                </a:lnTo>
                <a:lnTo>
                  <a:pt x="157505" y="180136"/>
                </a:lnTo>
                <a:lnTo>
                  <a:pt x="155536" y="186486"/>
                </a:lnTo>
                <a:lnTo>
                  <a:pt x="151892" y="189026"/>
                </a:lnTo>
                <a:lnTo>
                  <a:pt x="141960" y="190296"/>
                </a:lnTo>
                <a:lnTo>
                  <a:pt x="122199" y="190296"/>
                </a:lnTo>
                <a:lnTo>
                  <a:pt x="115976" y="189026"/>
                </a:lnTo>
                <a:lnTo>
                  <a:pt x="116128" y="204266"/>
                </a:lnTo>
                <a:lnTo>
                  <a:pt x="122682" y="201726"/>
                </a:lnTo>
                <a:lnTo>
                  <a:pt x="153543" y="201726"/>
                </a:lnTo>
                <a:lnTo>
                  <a:pt x="153200" y="214426"/>
                </a:lnTo>
                <a:lnTo>
                  <a:pt x="148539" y="215696"/>
                </a:lnTo>
                <a:lnTo>
                  <a:pt x="112725" y="215696"/>
                </a:lnTo>
                <a:lnTo>
                  <a:pt x="112928" y="227126"/>
                </a:lnTo>
                <a:lnTo>
                  <a:pt x="117233" y="228396"/>
                </a:lnTo>
                <a:lnTo>
                  <a:pt x="146621" y="228396"/>
                </a:lnTo>
                <a:lnTo>
                  <a:pt x="147193" y="238556"/>
                </a:lnTo>
                <a:lnTo>
                  <a:pt x="144868" y="241096"/>
                </a:lnTo>
                <a:lnTo>
                  <a:pt x="123075" y="241096"/>
                </a:lnTo>
                <a:lnTo>
                  <a:pt x="113804" y="242366"/>
                </a:lnTo>
                <a:lnTo>
                  <a:pt x="111302" y="244906"/>
                </a:lnTo>
                <a:lnTo>
                  <a:pt x="108597" y="247446"/>
                </a:lnTo>
                <a:lnTo>
                  <a:pt x="111188" y="248716"/>
                </a:lnTo>
                <a:lnTo>
                  <a:pt x="113588" y="252526"/>
                </a:lnTo>
                <a:lnTo>
                  <a:pt x="122097" y="253796"/>
                </a:lnTo>
                <a:lnTo>
                  <a:pt x="128003" y="252526"/>
                </a:lnTo>
                <a:lnTo>
                  <a:pt x="133832" y="252526"/>
                </a:lnTo>
                <a:lnTo>
                  <a:pt x="135115" y="256336"/>
                </a:lnTo>
                <a:lnTo>
                  <a:pt x="132537" y="257606"/>
                </a:lnTo>
                <a:lnTo>
                  <a:pt x="130111" y="261416"/>
                </a:lnTo>
                <a:lnTo>
                  <a:pt x="127368" y="262686"/>
                </a:lnTo>
                <a:lnTo>
                  <a:pt x="118656" y="262686"/>
                </a:lnTo>
                <a:lnTo>
                  <a:pt x="118656" y="277926"/>
                </a:lnTo>
                <a:lnTo>
                  <a:pt x="118656" y="350316"/>
                </a:lnTo>
                <a:lnTo>
                  <a:pt x="105143" y="350316"/>
                </a:lnTo>
                <a:lnTo>
                  <a:pt x="104990" y="347776"/>
                </a:lnTo>
                <a:lnTo>
                  <a:pt x="104724" y="345236"/>
                </a:lnTo>
                <a:lnTo>
                  <a:pt x="104686" y="277926"/>
                </a:lnTo>
                <a:lnTo>
                  <a:pt x="118656" y="277926"/>
                </a:lnTo>
                <a:lnTo>
                  <a:pt x="118656" y="262686"/>
                </a:lnTo>
                <a:lnTo>
                  <a:pt x="114147" y="262686"/>
                </a:lnTo>
                <a:lnTo>
                  <a:pt x="92265" y="264795"/>
                </a:lnTo>
                <a:lnTo>
                  <a:pt x="92265" y="279196"/>
                </a:lnTo>
                <a:lnTo>
                  <a:pt x="92265" y="350316"/>
                </a:lnTo>
                <a:lnTo>
                  <a:pt x="46177" y="350316"/>
                </a:lnTo>
                <a:lnTo>
                  <a:pt x="46177" y="265226"/>
                </a:lnTo>
                <a:lnTo>
                  <a:pt x="57150" y="271576"/>
                </a:lnTo>
                <a:lnTo>
                  <a:pt x="68287" y="275386"/>
                </a:lnTo>
                <a:lnTo>
                  <a:pt x="79883" y="279196"/>
                </a:lnTo>
                <a:lnTo>
                  <a:pt x="92265" y="279196"/>
                </a:lnTo>
                <a:lnTo>
                  <a:pt x="92265" y="264795"/>
                </a:lnTo>
                <a:lnTo>
                  <a:pt x="87655" y="265226"/>
                </a:lnTo>
                <a:lnTo>
                  <a:pt x="69837" y="265226"/>
                </a:lnTo>
                <a:lnTo>
                  <a:pt x="65227" y="261416"/>
                </a:lnTo>
                <a:lnTo>
                  <a:pt x="51600" y="253796"/>
                </a:lnTo>
                <a:lnTo>
                  <a:pt x="46037" y="251256"/>
                </a:lnTo>
                <a:lnTo>
                  <a:pt x="46037" y="195376"/>
                </a:lnTo>
                <a:lnTo>
                  <a:pt x="50152" y="191566"/>
                </a:lnTo>
                <a:lnTo>
                  <a:pt x="53771" y="189026"/>
                </a:lnTo>
                <a:lnTo>
                  <a:pt x="56972" y="186486"/>
                </a:lnTo>
                <a:lnTo>
                  <a:pt x="69761" y="173786"/>
                </a:lnTo>
                <a:lnTo>
                  <a:pt x="76136" y="167436"/>
                </a:lnTo>
                <a:lnTo>
                  <a:pt x="82588" y="161086"/>
                </a:lnTo>
                <a:lnTo>
                  <a:pt x="84899" y="159816"/>
                </a:lnTo>
                <a:lnTo>
                  <a:pt x="88176" y="158546"/>
                </a:lnTo>
                <a:lnTo>
                  <a:pt x="93027" y="156006"/>
                </a:lnTo>
                <a:lnTo>
                  <a:pt x="92532" y="159816"/>
                </a:lnTo>
                <a:lnTo>
                  <a:pt x="92405" y="163626"/>
                </a:lnTo>
                <a:lnTo>
                  <a:pt x="89281" y="173786"/>
                </a:lnTo>
                <a:lnTo>
                  <a:pt x="91059" y="176326"/>
                </a:lnTo>
                <a:lnTo>
                  <a:pt x="98056" y="176326"/>
                </a:lnTo>
                <a:lnTo>
                  <a:pt x="108508" y="177596"/>
                </a:lnTo>
                <a:lnTo>
                  <a:pt x="146507" y="177596"/>
                </a:lnTo>
                <a:lnTo>
                  <a:pt x="154025" y="178866"/>
                </a:lnTo>
                <a:lnTo>
                  <a:pt x="157505" y="180136"/>
                </a:lnTo>
                <a:lnTo>
                  <a:pt x="157505" y="168059"/>
                </a:lnTo>
                <a:lnTo>
                  <a:pt x="153060" y="166166"/>
                </a:lnTo>
                <a:lnTo>
                  <a:pt x="146786" y="164896"/>
                </a:lnTo>
                <a:lnTo>
                  <a:pt x="143903" y="161086"/>
                </a:lnTo>
                <a:lnTo>
                  <a:pt x="139484" y="157276"/>
                </a:lnTo>
                <a:lnTo>
                  <a:pt x="133692" y="150926"/>
                </a:lnTo>
                <a:lnTo>
                  <a:pt x="131343" y="143306"/>
                </a:lnTo>
                <a:lnTo>
                  <a:pt x="131038" y="135686"/>
                </a:lnTo>
                <a:lnTo>
                  <a:pt x="131127" y="46786"/>
                </a:lnTo>
                <a:lnTo>
                  <a:pt x="177927" y="46786"/>
                </a:lnTo>
                <a:lnTo>
                  <a:pt x="177927" y="34086"/>
                </a:lnTo>
                <a:lnTo>
                  <a:pt x="119227" y="34086"/>
                </a:lnTo>
                <a:lnTo>
                  <a:pt x="119227" y="162356"/>
                </a:lnTo>
                <a:lnTo>
                  <a:pt x="118592" y="164896"/>
                </a:lnTo>
                <a:lnTo>
                  <a:pt x="106654" y="164896"/>
                </a:lnTo>
                <a:lnTo>
                  <a:pt x="104546" y="163626"/>
                </a:lnTo>
                <a:lnTo>
                  <a:pt x="104584" y="156006"/>
                </a:lnTo>
                <a:lnTo>
                  <a:pt x="104711" y="126796"/>
                </a:lnTo>
                <a:lnTo>
                  <a:pt x="104749" y="51866"/>
                </a:lnTo>
                <a:lnTo>
                  <a:pt x="105003" y="49326"/>
                </a:lnTo>
                <a:lnTo>
                  <a:pt x="105206" y="46786"/>
                </a:lnTo>
                <a:lnTo>
                  <a:pt x="118529" y="46786"/>
                </a:lnTo>
                <a:lnTo>
                  <a:pt x="118757" y="49326"/>
                </a:lnTo>
                <a:lnTo>
                  <a:pt x="119126" y="51866"/>
                </a:lnTo>
                <a:lnTo>
                  <a:pt x="119227" y="162356"/>
                </a:lnTo>
                <a:lnTo>
                  <a:pt x="119227" y="34086"/>
                </a:lnTo>
                <a:lnTo>
                  <a:pt x="92862" y="34086"/>
                </a:lnTo>
                <a:lnTo>
                  <a:pt x="92862" y="142036"/>
                </a:lnTo>
                <a:lnTo>
                  <a:pt x="91147" y="143306"/>
                </a:lnTo>
                <a:lnTo>
                  <a:pt x="86791" y="145846"/>
                </a:lnTo>
                <a:lnTo>
                  <a:pt x="79565" y="150926"/>
                </a:lnTo>
                <a:lnTo>
                  <a:pt x="55562" y="168706"/>
                </a:lnTo>
                <a:lnTo>
                  <a:pt x="51587" y="169976"/>
                </a:lnTo>
                <a:lnTo>
                  <a:pt x="46202" y="173786"/>
                </a:lnTo>
                <a:lnTo>
                  <a:pt x="46202" y="46786"/>
                </a:lnTo>
                <a:lnTo>
                  <a:pt x="92163" y="46786"/>
                </a:lnTo>
                <a:lnTo>
                  <a:pt x="92392" y="49326"/>
                </a:lnTo>
                <a:lnTo>
                  <a:pt x="92735" y="51866"/>
                </a:lnTo>
                <a:lnTo>
                  <a:pt x="92862" y="142036"/>
                </a:lnTo>
                <a:lnTo>
                  <a:pt x="92862" y="34086"/>
                </a:lnTo>
                <a:lnTo>
                  <a:pt x="34315" y="34086"/>
                </a:lnTo>
                <a:lnTo>
                  <a:pt x="33261" y="35356"/>
                </a:lnTo>
                <a:lnTo>
                  <a:pt x="33261" y="363016"/>
                </a:lnTo>
                <a:lnTo>
                  <a:pt x="362585" y="363016"/>
                </a:lnTo>
                <a:lnTo>
                  <a:pt x="362585" y="351586"/>
                </a:lnTo>
                <a:lnTo>
                  <a:pt x="362585" y="350316"/>
                </a:lnTo>
                <a:lnTo>
                  <a:pt x="362597" y="263956"/>
                </a:lnTo>
                <a:close/>
              </a:path>
              <a:path w="396240" h="396239">
                <a:moveTo>
                  <a:pt x="396189" y="0"/>
                </a:moveTo>
                <a:lnTo>
                  <a:pt x="383908" y="0"/>
                </a:lnTo>
                <a:lnTo>
                  <a:pt x="383908" y="381825"/>
                </a:lnTo>
                <a:lnTo>
                  <a:pt x="381965" y="384314"/>
                </a:lnTo>
                <a:lnTo>
                  <a:pt x="12090" y="384086"/>
                </a:lnTo>
                <a:lnTo>
                  <a:pt x="12179" y="12534"/>
                </a:lnTo>
                <a:lnTo>
                  <a:pt x="381952" y="12319"/>
                </a:lnTo>
                <a:lnTo>
                  <a:pt x="383870" y="14820"/>
                </a:lnTo>
                <a:lnTo>
                  <a:pt x="383679" y="66421"/>
                </a:lnTo>
                <a:lnTo>
                  <a:pt x="383667" y="198310"/>
                </a:lnTo>
                <a:lnTo>
                  <a:pt x="383717" y="330187"/>
                </a:lnTo>
                <a:lnTo>
                  <a:pt x="383908" y="381825"/>
                </a:lnTo>
                <a:lnTo>
                  <a:pt x="383908" y="0"/>
                </a:lnTo>
                <a:lnTo>
                  <a:pt x="4229" y="0"/>
                </a:lnTo>
                <a:lnTo>
                  <a:pt x="2819" y="3644"/>
                </a:lnTo>
                <a:lnTo>
                  <a:pt x="177" y="7289"/>
                </a:lnTo>
                <a:lnTo>
                  <a:pt x="101" y="66421"/>
                </a:lnTo>
                <a:lnTo>
                  <a:pt x="0" y="394474"/>
                </a:lnTo>
                <a:lnTo>
                  <a:pt x="1739" y="396214"/>
                </a:lnTo>
                <a:lnTo>
                  <a:pt x="388899" y="396036"/>
                </a:lnTo>
                <a:lnTo>
                  <a:pt x="392544" y="393382"/>
                </a:lnTo>
                <a:lnTo>
                  <a:pt x="396189" y="391972"/>
                </a:lnTo>
                <a:lnTo>
                  <a:pt x="396189" y="384314"/>
                </a:lnTo>
                <a:lnTo>
                  <a:pt x="396189" y="12306"/>
                </a:lnTo>
                <a:lnTo>
                  <a:pt x="396189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EBD336B4-B5AE-4076-B67C-C32C0E061D4D}"/>
              </a:ext>
            </a:extLst>
          </p:cNvPr>
          <p:cNvSpPr txBox="1">
            <a:spLocks/>
          </p:cNvSpPr>
          <p:nvPr/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4250" b="1" spc="15" dirty="0">
                <a:solidFill>
                  <a:srgbClr val="B88769"/>
                </a:solidFill>
              </a:rPr>
              <a:t>0</a:t>
            </a:r>
            <a:r>
              <a:rPr lang="ru-RU" sz="4250" b="1" spc="10" dirty="0">
                <a:solidFill>
                  <a:srgbClr val="B88769"/>
                </a:solidFill>
              </a:rPr>
              <a:t>4</a:t>
            </a:r>
            <a:endParaRPr lang="ru-RU" sz="4250" dirty="0"/>
          </a:p>
        </p:txBody>
      </p:sp>
      <p:sp>
        <p:nvSpPr>
          <p:cNvPr id="52" name="Номер слайда 57">
            <a:extLst>
              <a:ext uri="{FF2B5EF4-FFF2-40B4-BE49-F238E27FC236}">
                <a16:creationId xmlns:a16="http://schemas.microsoft.com/office/drawing/2014/main" id="{E215FBC7-AC97-4F81-9411-89E1CBFE4D11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10</a:t>
            </a:r>
            <a:endParaRPr lang="ru-RU" sz="1200" dirty="0"/>
          </a:p>
        </p:txBody>
      </p:sp>
      <p:grpSp>
        <p:nvGrpSpPr>
          <p:cNvPr id="53" name="object 3">
            <a:extLst>
              <a:ext uri="{FF2B5EF4-FFF2-40B4-BE49-F238E27FC236}">
                <a16:creationId xmlns:a16="http://schemas.microsoft.com/office/drawing/2014/main" id="{1E3A4BCB-5DF9-4876-85BA-924FD7E99907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A395E344-5126-4862-B310-EB76DF72FEF7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">
              <a:extLst>
                <a:ext uri="{FF2B5EF4-FFF2-40B4-BE49-F238E27FC236}">
                  <a16:creationId xmlns:a16="http://schemas.microsoft.com/office/drawing/2014/main" id="{A6601751-4A7B-456E-A0DF-98CB5B5B925A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6">
              <a:extLst>
                <a:ext uri="{FF2B5EF4-FFF2-40B4-BE49-F238E27FC236}">
                  <a16:creationId xmlns:a16="http://schemas.microsoft.com/office/drawing/2014/main" id="{BFF4F54D-7511-4DE8-AAD5-CD0C36077843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7">
              <a:extLst>
                <a:ext uri="{FF2B5EF4-FFF2-40B4-BE49-F238E27FC236}">
                  <a16:creationId xmlns:a16="http://schemas.microsoft.com/office/drawing/2014/main" id="{799146A2-45B6-438F-B327-3C469F3A9A14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29C495E8-A8DF-4173-A69D-CCDC53F38AD6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9">
              <a:extLst>
                <a:ext uri="{FF2B5EF4-FFF2-40B4-BE49-F238E27FC236}">
                  <a16:creationId xmlns:a16="http://schemas.microsoft.com/office/drawing/2014/main" id="{F436465C-4F5D-4074-A974-3BE14A64A05A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10">
              <a:extLst>
                <a:ext uri="{FF2B5EF4-FFF2-40B4-BE49-F238E27FC236}">
                  <a16:creationId xmlns:a16="http://schemas.microsoft.com/office/drawing/2014/main" id="{A5CB7B27-6663-49FC-9F0B-CF4B3AE8984C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67">
            <a:extLst>
              <a:ext uri="{FF2B5EF4-FFF2-40B4-BE49-F238E27FC236}">
                <a16:creationId xmlns:a16="http://schemas.microsoft.com/office/drawing/2014/main" id="{96346F4D-3EC2-44BC-AF47-3353F8DCA9ED}"/>
              </a:ext>
            </a:extLst>
          </p:cNvPr>
          <p:cNvSpPr/>
          <p:nvPr/>
        </p:nvSpPr>
        <p:spPr>
          <a:xfrm>
            <a:off x="6532145" y="4693042"/>
            <a:ext cx="753745" cy="427990"/>
          </a:xfrm>
          <a:custGeom>
            <a:avLst/>
            <a:gdLst/>
            <a:ahLst/>
            <a:cxnLst/>
            <a:rect l="l" t="t" r="r" b="b"/>
            <a:pathLst>
              <a:path w="753745" h="427989">
                <a:moveTo>
                  <a:pt x="376720" y="0"/>
                </a:moveTo>
                <a:lnTo>
                  <a:pt x="329466" y="2935"/>
                </a:lnTo>
                <a:lnTo>
                  <a:pt x="283963" y="11505"/>
                </a:lnTo>
                <a:lnTo>
                  <a:pt x="240565" y="25358"/>
                </a:lnTo>
                <a:lnTo>
                  <a:pt x="199624" y="44139"/>
                </a:lnTo>
                <a:lnTo>
                  <a:pt x="161494" y="67497"/>
                </a:lnTo>
                <a:lnTo>
                  <a:pt x="126527" y="95077"/>
                </a:lnTo>
                <a:lnTo>
                  <a:pt x="95077" y="126527"/>
                </a:lnTo>
                <a:lnTo>
                  <a:pt x="67497" y="161494"/>
                </a:lnTo>
                <a:lnTo>
                  <a:pt x="44139" y="199624"/>
                </a:lnTo>
                <a:lnTo>
                  <a:pt x="25358" y="240565"/>
                </a:lnTo>
                <a:lnTo>
                  <a:pt x="11505" y="283963"/>
                </a:lnTo>
                <a:lnTo>
                  <a:pt x="2935" y="329466"/>
                </a:lnTo>
                <a:lnTo>
                  <a:pt x="0" y="376720"/>
                </a:lnTo>
                <a:lnTo>
                  <a:pt x="2935" y="423973"/>
                </a:lnTo>
                <a:lnTo>
                  <a:pt x="3623" y="427625"/>
                </a:lnTo>
                <a:lnTo>
                  <a:pt x="174007" y="427625"/>
                </a:lnTo>
                <a:lnTo>
                  <a:pt x="172964" y="424706"/>
                </a:lnTo>
                <a:lnTo>
                  <a:pt x="167436" y="376720"/>
                </a:lnTo>
                <a:lnTo>
                  <a:pt x="172964" y="328733"/>
                </a:lnTo>
                <a:lnTo>
                  <a:pt x="188708" y="284680"/>
                </a:lnTo>
                <a:lnTo>
                  <a:pt x="213414" y="245819"/>
                </a:lnTo>
                <a:lnTo>
                  <a:pt x="245824" y="213406"/>
                </a:lnTo>
                <a:lnTo>
                  <a:pt x="284683" y="188698"/>
                </a:lnTo>
                <a:lnTo>
                  <a:pt x="328733" y="172952"/>
                </a:lnTo>
                <a:lnTo>
                  <a:pt x="376720" y="167424"/>
                </a:lnTo>
                <a:lnTo>
                  <a:pt x="689566" y="167424"/>
                </a:lnTo>
                <a:lnTo>
                  <a:pt x="685934" y="161494"/>
                </a:lnTo>
                <a:lnTo>
                  <a:pt x="658355" y="126527"/>
                </a:lnTo>
                <a:lnTo>
                  <a:pt x="626907" y="95077"/>
                </a:lnTo>
                <a:lnTo>
                  <a:pt x="591941" y="67497"/>
                </a:lnTo>
                <a:lnTo>
                  <a:pt x="553812" y="44139"/>
                </a:lnTo>
                <a:lnTo>
                  <a:pt x="512873" y="25358"/>
                </a:lnTo>
                <a:lnTo>
                  <a:pt x="469475" y="11505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427989">
                <a:moveTo>
                  <a:pt x="689566" y="167424"/>
                </a:moveTo>
                <a:lnTo>
                  <a:pt x="376720" y="167424"/>
                </a:lnTo>
                <a:lnTo>
                  <a:pt x="424706" y="172952"/>
                </a:lnTo>
                <a:lnTo>
                  <a:pt x="468757" y="188698"/>
                </a:lnTo>
                <a:lnTo>
                  <a:pt x="507615" y="213406"/>
                </a:lnTo>
                <a:lnTo>
                  <a:pt x="540025" y="245819"/>
                </a:lnTo>
                <a:lnTo>
                  <a:pt x="564731" y="284680"/>
                </a:lnTo>
                <a:lnTo>
                  <a:pt x="580476" y="328733"/>
                </a:lnTo>
                <a:lnTo>
                  <a:pt x="586003" y="376720"/>
                </a:lnTo>
                <a:lnTo>
                  <a:pt x="580476" y="424706"/>
                </a:lnTo>
                <a:lnTo>
                  <a:pt x="579432" y="427625"/>
                </a:lnTo>
                <a:lnTo>
                  <a:pt x="749804" y="427625"/>
                </a:lnTo>
                <a:lnTo>
                  <a:pt x="750492" y="423973"/>
                </a:lnTo>
                <a:lnTo>
                  <a:pt x="753427" y="376720"/>
                </a:lnTo>
                <a:lnTo>
                  <a:pt x="750492" y="329466"/>
                </a:lnTo>
                <a:lnTo>
                  <a:pt x="741922" y="283963"/>
                </a:lnTo>
                <a:lnTo>
                  <a:pt x="728071" y="240565"/>
                </a:lnTo>
                <a:lnTo>
                  <a:pt x="709290" y="199624"/>
                </a:lnTo>
                <a:lnTo>
                  <a:pt x="689566" y="16742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5">
            <a:extLst>
              <a:ext uri="{FF2B5EF4-FFF2-40B4-BE49-F238E27FC236}">
                <a16:creationId xmlns:a16="http://schemas.microsoft.com/office/drawing/2014/main" id="{89DAF73B-9514-4C92-96AD-06F8CAF97F13}"/>
              </a:ext>
            </a:extLst>
          </p:cNvPr>
          <p:cNvSpPr/>
          <p:nvPr/>
        </p:nvSpPr>
        <p:spPr>
          <a:xfrm>
            <a:off x="5769505" y="4604385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4" h="545464">
                <a:moveTo>
                  <a:pt x="272630" y="0"/>
                </a:moveTo>
                <a:lnTo>
                  <a:pt x="223624" y="4392"/>
                </a:lnTo>
                <a:lnTo>
                  <a:pt x="177500" y="17056"/>
                </a:lnTo>
                <a:lnTo>
                  <a:pt x="135028" y="37222"/>
                </a:lnTo>
                <a:lnTo>
                  <a:pt x="96977" y="64120"/>
                </a:lnTo>
                <a:lnTo>
                  <a:pt x="64118" y="96979"/>
                </a:lnTo>
                <a:lnTo>
                  <a:pt x="37221" y="135032"/>
                </a:lnTo>
                <a:lnTo>
                  <a:pt x="17056" y="177506"/>
                </a:lnTo>
                <a:lnTo>
                  <a:pt x="4392" y="223633"/>
                </a:lnTo>
                <a:lnTo>
                  <a:pt x="0" y="272643"/>
                </a:lnTo>
                <a:lnTo>
                  <a:pt x="4392" y="321646"/>
                </a:lnTo>
                <a:lnTo>
                  <a:pt x="17056" y="367768"/>
                </a:lnTo>
                <a:lnTo>
                  <a:pt x="37221" y="410240"/>
                </a:lnTo>
                <a:lnTo>
                  <a:pt x="64118" y="448291"/>
                </a:lnTo>
                <a:lnTo>
                  <a:pt x="96977" y="481151"/>
                </a:lnTo>
                <a:lnTo>
                  <a:pt x="135028" y="508049"/>
                </a:lnTo>
                <a:lnTo>
                  <a:pt x="177500" y="528216"/>
                </a:lnTo>
                <a:lnTo>
                  <a:pt x="223624" y="540881"/>
                </a:lnTo>
                <a:lnTo>
                  <a:pt x="272630" y="545274"/>
                </a:lnTo>
                <a:lnTo>
                  <a:pt x="321633" y="540881"/>
                </a:lnTo>
                <a:lnTo>
                  <a:pt x="367756" y="528216"/>
                </a:lnTo>
                <a:lnTo>
                  <a:pt x="410227" y="508049"/>
                </a:lnTo>
                <a:lnTo>
                  <a:pt x="448278" y="481151"/>
                </a:lnTo>
                <a:lnTo>
                  <a:pt x="481138" y="448291"/>
                </a:lnTo>
                <a:lnTo>
                  <a:pt x="508037" y="410240"/>
                </a:lnTo>
                <a:lnTo>
                  <a:pt x="528204" y="367768"/>
                </a:lnTo>
                <a:lnTo>
                  <a:pt x="529372" y="363512"/>
                </a:lnTo>
                <a:lnTo>
                  <a:pt x="272630" y="363512"/>
                </a:lnTo>
                <a:lnTo>
                  <a:pt x="237256" y="356371"/>
                </a:lnTo>
                <a:lnTo>
                  <a:pt x="208368" y="336899"/>
                </a:lnTo>
                <a:lnTo>
                  <a:pt x="188891" y="308015"/>
                </a:lnTo>
                <a:lnTo>
                  <a:pt x="181749" y="272643"/>
                </a:lnTo>
                <a:lnTo>
                  <a:pt x="188891" y="237269"/>
                </a:lnTo>
                <a:lnTo>
                  <a:pt x="208368" y="208381"/>
                </a:lnTo>
                <a:lnTo>
                  <a:pt x="237256" y="188904"/>
                </a:lnTo>
                <a:lnTo>
                  <a:pt x="272630" y="181762"/>
                </a:lnTo>
                <a:lnTo>
                  <a:pt x="529372" y="181762"/>
                </a:lnTo>
                <a:lnTo>
                  <a:pt x="528204" y="177506"/>
                </a:lnTo>
                <a:lnTo>
                  <a:pt x="508037" y="135032"/>
                </a:lnTo>
                <a:lnTo>
                  <a:pt x="481138" y="96979"/>
                </a:lnTo>
                <a:lnTo>
                  <a:pt x="448278" y="64120"/>
                </a:lnTo>
                <a:lnTo>
                  <a:pt x="410227" y="37222"/>
                </a:lnTo>
                <a:lnTo>
                  <a:pt x="367756" y="17056"/>
                </a:lnTo>
                <a:lnTo>
                  <a:pt x="321633" y="4392"/>
                </a:lnTo>
                <a:lnTo>
                  <a:pt x="272630" y="0"/>
                </a:lnTo>
                <a:close/>
              </a:path>
              <a:path w="545464" h="545464">
                <a:moveTo>
                  <a:pt x="529372" y="181762"/>
                </a:moveTo>
                <a:lnTo>
                  <a:pt x="272630" y="181762"/>
                </a:lnTo>
                <a:lnTo>
                  <a:pt x="308012" y="188904"/>
                </a:lnTo>
                <a:lnTo>
                  <a:pt x="336904" y="208381"/>
                </a:lnTo>
                <a:lnTo>
                  <a:pt x="356382" y="237269"/>
                </a:lnTo>
                <a:lnTo>
                  <a:pt x="363524" y="272643"/>
                </a:lnTo>
                <a:lnTo>
                  <a:pt x="356382" y="308015"/>
                </a:lnTo>
                <a:lnTo>
                  <a:pt x="336904" y="336899"/>
                </a:lnTo>
                <a:lnTo>
                  <a:pt x="308012" y="356371"/>
                </a:lnTo>
                <a:lnTo>
                  <a:pt x="272630" y="363512"/>
                </a:lnTo>
                <a:lnTo>
                  <a:pt x="529372" y="363512"/>
                </a:lnTo>
                <a:lnTo>
                  <a:pt x="540868" y="321646"/>
                </a:lnTo>
                <a:lnTo>
                  <a:pt x="545261" y="272643"/>
                </a:lnTo>
                <a:lnTo>
                  <a:pt x="540868" y="223633"/>
                </a:lnTo>
                <a:lnTo>
                  <a:pt x="529372" y="181762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7">
            <a:extLst>
              <a:ext uri="{FF2B5EF4-FFF2-40B4-BE49-F238E27FC236}">
                <a16:creationId xmlns:a16="http://schemas.microsoft.com/office/drawing/2014/main" id="{1617FBAA-481D-430E-A88E-4FAEF2F02BDF}"/>
              </a:ext>
            </a:extLst>
          </p:cNvPr>
          <p:cNvSpPr/>
          <p:nvPr/>
        </p:nvSpPr>
        <p:spPr>
          <a:xfrm>
            <a:off x="3783443" y="4710688"/>
            <a:ext cx="753745" cy="427990"/>
          </a:xfrm>
          <a:custGeom>
            <a:avLst/>
            <a:gdLst/>
            <a:ahLst/>
            <a:cxnLst/>
            <a:rect l="l" t="t" r="r" b="b"/>
            <a:pathLst>
              <a:path w="753745" h="427989">
                <a:moveTo>
                  <a:pt x="376720" y="0"/>
                </a:moveTo>
                <a:lnTo>
                  <a:pt x="329466" y="2935"/>
                </a:lnTo>
                <a:lnTo>
                  <a:pt x="283963" y="11505"/>
                </a:lnTo>
                <a:lnTo>
                  <a:pt x="240565" y="25358"/>
                </a:lnTo>
                <a:lnTo>
                  <a:pt x="199624" y="44139"/>
                </a:lnTo>
                <a:lnTo>
                  <a:pt x="161494" y="67497"/>
                </a:lnTo>
                <a:lnTo>
                  <a:pt x="126527" y="95077"/>
                </a:lnTo>
                <a:lnTo>
                  <a:pt x="95077" y="126527"/>
                </a:lnTo>
                <a:lnTo>
                  <a:pt x="67497" y="161494"/>
                </a:lnTo>
                <a:lnTo>
                  <a:pt x="44139" y="199624"/>
                </a:lnTo>
                <a:lnTo>
                  <a:pt x="25358" y="240565"/>
                </a:lnTo>
                <a:lnTo>
                  <a:pt x="11505" y="283963"/>
                </a:lnTo>
                <a:lnTo>
                  <a:pt x="2935" y="329466"/>
                </a:lnTo>
                <a:lnTo>
                  <a:pt x="0" y="376720"/>
                </a:lnTo>
                <a:lnTo>
                  <a:pt x="2935" y="423973"/>
                </a:lnTo>
                <a:lnTo>
                  <a:pt x="3623" y="427625"/>
                </a:lnTo>
                <a:lnTo>
                  <a:pt x="174007" y="427625"/>
                </a:lnTo>
                <a:lnTo>
                  <a:pt x="172964" y="424706"/>
                </a:lnTo>
                <a:lnTo>
                  <a:pt x="167436" y="376720"/>
                </a:lnTo>
                <a:lnTo>
                  <a:pt x="172964" y="328733"/>
                </a:lnTo>
                <a:lnTo>
                  <a:pt x="188708" y="284680"/>
                </a:lnTo>
                <a:lnTo>
                  <a:pt x="213414" y="245819"/>
                </a:lnTo>
                <a:lnTo>
                  <a:pt x="245824" y="213406"/>
                </a:lnTo>
                <a:lnTo>
                  <a:pt x="284683" y="188698"/>
                </a:lnTo>
                <a:lnTo>
                  <a:pt x="328733" y="172952"/>
                </a:lnTo>
                <a:lnTo>
                  <a:pt x="376720" y="167424"/>
                </a:lnTo>
                <a:lnTo>
                  <a:pt x="689566" y="167424"/>
                </a:lnTo>
                <a:lnTo>
                  <a:pt x="685934" y="161494"/>
                </a:lnTo>
                <a:lnTo>
                  <a:pt x="658355" y="126527"/>
                </a:lnTo>
                <a:lnTo>
                  <a:pt x="626907" y="95077"/>
                </a:lnTo>
                <a:lnTo>
                  <a:pt x="591941" y="67497"/>
                </a:lnTo>
                <a:lnTo>
                  <a:pt x="553812" y="44139"/>
                </a:lnTo>
                <a:lnTo>
                  <a:pt x="512873" y="25358"/>
                </a:lnTo>
                <a:lnTo>
                  <a:pt x="469475" y="11505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427989">
                <a:moveTo>
                  <a:pt x="689566" y="167424"/>
                </a:moveTo>
                <a:lnTo>
                  <a:pt x="376720" y="167424"/>
                </a:lnTo>
                <a:lnTo>
                  <a:pt x="424706" y="172952"/>
                </a:lnTo>
                <a:lnTo>
                  <a:pt x="468757" y="188698"/>
                </a:lnTo>
                <a:lnTo>
                  <a:pt x="507615" y="213406"/>
                </a:lnTo>
                <a:lnTo>
                  <a:pt x="540025" y="245819"/>
                </a:lnTo>
                <a:lnTo>
                  <a:pt x="564731" y="284680"/>
                </a:lnTo>
                <a:lnTo>
                  <a:pt x="580476" y="328733"/>
                </a:lnTo>
                <a:lnTo>
                  <a:pt x="586003" y="376720"/>
                </a:lnTo>
                <a:lnTo>
                  <a:pt x="580476" y="424706"/>
                </a:lnTo>
                <a:lnTo>
                  <a:pt x="579432" y="427625"/>
                </a:lnTo>
                <a:lnTo>
                  <a:pt x="749804" y="427625"/>
                </a:lnTo>
                <a:lnTo>
                  <a:pt x="750492" y="423973"/>
                </a:lnTo>
                <a:lnTo>
                  <a:pt x="753427" y="376720"/>
                </a:lnTo>
                <a:lnTo>
                  <a:pt x="750492" y="329466"/>
                </a:lnTo>
                <a:lnTo>
                  <a:pt x="741922" y="283963"/>
                </a:lnTo>
                <a:lnTo>
                  <a:pt x="728071" y="240565"/>
                </a:lnTo>
                <a:lnTo>
                  <a:pt x="709290" y="199624"/>
                </a:lnTo>
                <a:lnTo>
                  <a:pt x="689566" y="16742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sz="4250" b="1" spc="10" dirty="0">
                <a:solidFill>
                  <a:srgbClr val="B88769"/>
                </a:solidFill>
                <a:latin typeface="Calibri"/>
                <a:cs typeface="Calibri"/>
              </a:rPr>
              <a:t>4</a:t>
            </a:r>
            <a:endParaRPr sz="425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810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72" y="215721"/>
              <a:ext cx="565150" cy="452755"/>
            </a:xfrm>
            <a:custGeom>
              <a:avLst/>
              <a:gdLst/>
              <a:ahLst/>
              <a:cxnLst/>
              <a:rect l="l" t="t" r="r" b="b"/>
              <a:pathLst>
                <a:path w="565150" h="452755">
                  <a:moveTo>
                    <a:pt x="162026" y="408266"/>
                  </a:moveTo>
                  <a:lnTo>
                    <a:pt x="124663" y="370801"/>
                  </a:lnTo>
                  <a:lnTo>
                    <a:pt x="129717" y="370801"/>
                  </a:lnTo>
                  <a:lnTo>
                    <a:pt x="133807" y="366687"/>
                  </a:lnTo>
                  <a:lnTo>
                    <a:pt x="133807" y="361619"/>
                  </a:lnTo>
                  <a:lnTo>
                    <a:pt x="133807" y="356565"/>
                  </a:lnTo>
                  <a:lnTo>
                    <a:pt x="129717" y="352450"/>
                  </a:lnTo>
                  <a:lnTo>
                    <a:pt x="119634" y="352450"/>
                  </a:lnTo>
                  <a:lnTo>
                    <a:pt x="115544" y="356565"/>
                  </a:lnTo>
                  <a:lnTo>
                    <a:pt x="115544" y="381050"/>
                  </a:lnTo>
                  <a:lnTo>
                    <a:pt x="152895" y="418528"/>
                  </a:lnTo>
                  <a:lnTo>
                    <a:pt x="147853" y="418528"/>
                  </a:lnTo>
                  <a:lnTo>
                    <a:pt x="143764" y="422656"/>
                  </a:lnTo>
                  <a:lnTo>
                    <a:pt x="143764" y="432765"/>
                  </a:lnTo>
                  <a:lnTo>
                    <a:pt x="147853" y="436880"/>
                  </a:lnTo>
                  <a:lnTo>
                    <a:pt x="157924" y="436880"/>
                  </a:lnTo>
                  <a:lnTo>
                    <a:pt x="162026" y="432765"/>
                  </a:lnTo>
                  <a:lnTo>
                    <a:pt x="162026" y="408266"/>
                  </a:lnTo>
                  <a:close/>
                </a:path>
                <a:path w="565150" h="452755">
                  <a:moveTo>
                    <a:pt x="162026" y="351345"/>
                  </a:moveTo>
                  <a:lnTo>
                    <a:pt x="124663" y="313880"/>
                  </a:lnTo>
                  <a:lnTo>
                    <a:pt x="129717" y="313880"/>
                  </a:lnTo>
                  <a:lnTo>
                    <a:pt x="133807" y="309765"/>
                  </a:lnTo>
                  <a:lnTo>
                    <a:pt x="133807" y="304698"/>
                  </a:lnTo>
                  <a:lnTo>
                    <a:pt x="133807" y="299656"/>
                  </a:lnTo>
                  <a:lnTo>
                    <a:pt x="129717" y="295541"/>
                  </a:lnTo>
                  <a:lnTo>
                    <a:pt x="119634" y="295541"/>
                  </a:lnTo>
                  <a:lnTo>
                    <a:pt x="115544" y="299656"/>
                  </a:lnTo>
                  <a:lnTo>
                    <a:pt x="115544" y="324142"/>
                  </a:lnTo>
                  <a:lnTo>
                    <a:pt x="152895" y="361632"/>
                  </a:lnTo>
                  <a:lnTo>
                    <a:pt x="147853" y="361632"/>
                  </a:lnTo>
                  <a:lnTo>
                    <a:pt x="143764" y="365734"/>
                  </a:lnTo>
                  <a:lnTo>
                    <a:pt x="143764" y="375869"/>
                  </a:lnTo>
                  <a:lnTo>
                    <a:pt x="147853" y="379971"/>
                  </a:lnTo>
                  <a:lnTo>
                    <a:pt x="157924" y="379971"/>
                  </a:lnTo>
                  <a:lnTo>
                    <a:pt x="162026" y="375869"/>
                  </a:lnTo>
                  <a:lnTo>
                    <a:pt x="162026" y="351345"/>
                  </a:lnTo>
                  <a:close/>
                </a:path>
                <a:path w="565150" h="452755">
                  <a:moveTo>
                    <a:pt x="162026" y="294462"/>
                  </a:moveTo>
                  <a:lnTo>
                    <a:pt x="124663" y="256997"/>
                  </a:lnTo>
                  <a:lnTo>
                    <a:pt x="129717" y="256997"/>
                  </a:lnTo>
                  <a:lnTo>
                    <a:pt x="133807" y="252869"/>
                  </a:lnTo>
                  <a:lnTo>
                    <a:pt x="133807" y="247827"/>
                  </a:lnTo>
                  <a:lnTo>
                    <a:pt x="133807" y="242760"/>
                  </a:lnTo>
                  <a:lnTo>
                    <a:pt x="129717" y="238645"/>
                  </a:lnTo>
                  <a:lnTo>
                    <a:pt x="119634" y="238645"/>
                  </a:lnTo>
                  <a:lnTo>
                    <a:pt x="115544" y="242760"/>
                  </a:lnTo>
                  <a:lnTo>
                    <a:pt x="115544" y="267258"/>
                  </a:lnTo>
                  <a:lnTo>
                    <a:pt x="152895" y="304736"/>
                  </a:lnTo>
                  <a:lnTo>
                    <a:pt x="147853" y="304736"/>
                  </a:lnTo>
                  <a:lnTo>
                    <a:pt x="143764" y="308851"/>
                  </a:lnTo>
                  <a:lnTo>
                    <a:pt x="143764" y="318973"/>
                  </a:lnTo>
                  <a:lnTo>
                    <a:pt x="147853" y="323075"/>
                  </a:lnTo>
                  <a:lnTo>
                    <a:pt x="157924" y="323075"/>
                  </a:lnTo>
                  <a:lnTo>
                    <a:pt x="162026" y="318973"/>
                  </a:lnTo>
                  <a:lnTo>
                    <a:pt x="162026" y="294462"/>
                  </a:lnTo>
                  <a:close/>
                </a:path>
                <a:path w="565150" h="452755">
                  <a:moveTo>
                    <a:pt x="449351" y="356552"/>
                  </a:moveTo>
                  <a:lnTo>
                    <a:pt x="445262" y="352450"/>
                  </a:lnTo>
                  <a:lnTo>
                    <a:pt x="440207" y="352450"/>
                  </a:lnTo>
                  <a:lnTo>
                    <a:pt x="435178" y="352450"/>
                  </a:lnTo>
                  <a:lnTo>
                    <a:pt x="431076" y="356552"/>
                  </a:lnTo>
                  <a:lnTo>
                    <a:pt x="431076" y="366674"/>
                  </a:lnTo>
                  <a:lnTo>
                    <a:pt x="435178" y="370776"/>
                  </a:lnTo>
                  <a:lnTo>
                    <a:pt x="440207" y="370776"/>
                  </a:lnTo>
                  <a:lnTo>
                    <a:pt x="402856" y="408279"/>
                  </a:lnTo>
                  <a:lnTo>
                    <a:pt x="402856" y="432765"/>
                  </a:lnTo>
                  <a:lnTo>
                    <a:pt x="406946" y="436867"/>
                  </a:lnTo>
                  <a:lnTo>
                    <a:pt x="417029" y="436867"/>
                  </a:lnTo>
                  <a:lnTo>
                    <a:pt x="421119" y="432765"/>
                  </a:lnTo>
                  <a:lnTo>
                    <a:pt x="421119" y="422630"/>
                  </a:lnTo>
                  <a:lnTo>
                    <a:pt x="417029" y="418541"/>
                  </a:lnTo>
                  <a:lnTo>
                    <a:pt x="411988" y="418541"/>
                  </a:lnTo>
                  <a:lnTo>
                    <a:pt x="449351" y="381063"/>
                  </a:lnTo>
                  <a:lnTo>
                    <a:pt x="449351" y="356552"/>
                  </a:lnTo>
                  <a:close/>
                </a:path>
                <a:path w="565150" h="452755">
                  <a:moveTo>
                    <a:pt x="449351" y="299643"/>
                  </a:moveTo>
                  <a:lnTo>
                    <a:pt x="445262" y="295541"/>
                  </a:lnTo>
                  <a:lnTo>
                    <a:pt x="440207" y="295541"/>
                  </a:lnTo>
                  <a:lnTo>
                    <a:pt x="435178" y="295541"/>
                  </a:lnTo>
                  <a:lnTo>
                    <a:pt x="431076" y="299643"/>
                  </a:lnTo>
                  <a:lnTo>
                    <a:pt x="431076" y="309765"/>
                  </a:lnTo>
                  <a:lnTo>
                    <a:pt x="435178" y="313867"/>
                  </a:lnTo>
                  <a:lnTo>
                    <a:pt x="440207" y="313867"/>
                  </a:lnTo>
                  <a:lnTo>
                    <a:pt x="402856" y="351345"/>
                  </a:lnTo>
                  <a:lnTo>
                    <a:pt x="402856" y="375856"/>
                  </a:lnTo>
                  <a:lnTo>
                    <a:pt x="406946" y="379958"/>
                  </a:lnTo>
                  <a:lnTo>
                    <a:pt x="417029" y="379958"/>
                  </a:lnTo>
                  <a:lnTo>
                    <a:pt x="421119" y="375856"/>
                  </a:lnTo>
                  <a:lnTo>
                    <a:pt x="421119" y="365709"/>
                  </a:lnTo>
                  <a:lnTo>
                    <a:pt x="417029" y="361632"/>
                  </a:lnTo>
                  <a:lnTo>
                    <a:pt x="411988" y="361632"/>
                  </a:lnTo>
                  <a:lnTo>
                    <a:pt x="449351" y="324142"/>
                  </a:lnTo>
                  <a:lnTo>
                    <a:pt x="449351" y="299643"/>
                  </a:lnTo>
                  <a:close/>
                </a:path>
                <a:path w="565150" h="452755">
                  <a:moveTo>
                    <a:pt x="449351" y="242773"/>
                  </a:moveTo>
                  <a:lnTo>
                    <a:pt x="445262" y="238658"/>
                  </a:lnTo>
                  <a:lnTo>
                    <a:pt x="440207" y="238658"/>
                  </a:lnTo>
                  <a:lnTo>
                    <a:pt x="435178" y="238658"/>
                  </a:lnTo>
                  <a:lnTo>
                    <a:pt x="431076" y="242773"/>
                  </a:lnTo>
                  <a:lnTo>
                    <a:pt x="431076" y="252882"/>
                  </a:lnTo>
                  <a:lnTo>
                    <a:pt x="435178" y="256997"/>
                  </a:lnTo>
                  <a:lnTo>
                    <a:pt x="440207" y="256997"/>
                  </a:lnTo>
                  <a:lnTo>
                    <a:pt x="402856" y="294487"/>
                  </a:lnTo>
                  <a:lnTo>
                    <a:pt x="402856" y="318973"/>
                  </a:lnTo>
                  <a:lnTo>
                    <a:pt x="406946" y="323075"/>
                  </a:lnTo>
                  <a:lnTo>
                    <a:pt x="417029" y="323075"/>
                  </a:lnTo>
                  <a:lnTo>
                    <a:pt x="421119" y="318973"/>
                  </a:lnTo>
                  <a:lnTo>
                    <a:pt x="421119" y="308838"/>
                  </a:lnTo>
                  <a:lnTo>
                    <a:pt x="417029" y="304749"/>
                  </a:lnTo>
                  <a:lnTo>
                    <a:pt x="411988" y="304749"/>
                  </a:lnTo>
                  <a:lnTo>
                    <a:pt x="449351" y="267271"/>
                  </a:lnTo>
                  <a:lnTo>
                    <a:pt x="449351" y="242773"/>
                  </a:lnTo>
                  <a:close/>
                </a:path>
                <a:path w="565150" h="452755">
                  <a:moveTo>
                    <a:pt x="564883" y="89522"/>
                  </a:moveTo>
                  <a:lnTo>
                    <a:pt x="561543" y="73418"/>
                  </a:lnTo>
                  <a:lnTo>
                    <a:pt x="536790" y="98259"/>
                  </a:lnTo>
                  <a:lnTo>
                    <a:pt x="536790" y="117703"/>
                  </a:lnTo>
                  <a:lnTo>
                    <a:pt x="536790" y="240093"/>
                  </a:lnTo>
                  <a:lnTo>
                    <a:pt x="475195" y="301891"/>
                  </a:lnTo>
                  <a:lnTo>
                    <a:pt x="475195" y="193243"/>
                  </a:lnTo>
                  <a:lnTo>
                    <a:pt x="475195" y="179501"/>
                  </a:lnTo>
                  <a:lnTo>
                    <a:pt x="523290" y="131241"/>
                  </a:lnTo>
                  <a:lnTo>
                    <a:pt x="536790" y="117703"/>
                  </a:lnTo>
                  <a:lnTo>
                    <a:pt x="536790" y="98259"/>
                  </a:lnTo>
                  <a:lnTo>
                    <a:pt x="503910" y="131241"/>
                  </a:lnTo>
                  <a:lnTo>
                    <a:pt x="493433" y="106133"/>
                  </a:lnTo>
                  <a:lnTo>
                    <a:pt x="493433" y="141744"/>
                  </a:lnTo>
                  <a:lnTo>
                    <a:pt x="436676" y="198691"/>
                  </a:lnTo>
                  <a:lnTo>
                    <a:pt x="426491" y="178650"/>
                  </a:lnTo>
                  <a:lnTo>
                    <a:pt x="426491" y="208927"/>
                  </a:lnTo>
                  <a:lnTo>
                    <a:pt x="393014" y="242493"/>
                  </a:lnTo>
                  <a:lnTo>
                    <a:pt x="392976" y="195046"/>
                  </a:lnTo>
                  <a:lnTo>
                    <a:pt x="392963" y="183248"/>
                  </a:lnTo>
                  <a:lnTo>
                    <a:pt x="379437" y="183248"/>
                  </a:lnTo>
                  <a:lnTo>
                    <a:pt x="379437" y="418236"/>
                  </a:lnTo>
                  <a:lnTo>
                    <a:pt x="374561" y="423138"/>
                  </a:lnTo>
                  <a:lnTo>
                    <a:pt x="313397" y="423138"/>
                  </a:lnTo>
                  <a:lnTo>
                    <a:pt x="307225" y="402259"/>
                  </a:lnTo>
                  <a:lnTo>
                    <a:pt x="299339" y="392290"/>
                  </a:lnTo>
                  <a:lnTo>
                    <a:pt x="297459" y="389915"/>
                  </a:lnTo>
                  <a:lnTo>
                    <a:pt x="288175" y="383971"/>
                  </a:lnTo>
                  <a:lnTo>
                    <a:pt x="283629" y="382346"/>
                  </a:lnTo>
                  <a:lnTo>
                    <a:pt x="282790" y="382155"/>
                  </a:lnTo>
                  <a:lnTo>
                    <a:pt x="281901" y="382155"/>
                  </a:lnTo>
                  <a:lnTo>
                    <a:pt x="251269" y="423138"/>
                  </a:lnTo>
                  <a:lnTo>
                    <a:pt x="263093" y="423138"/>
                  </a:lnTo>
                  <a:lnTo>
                    <a:pt x="266763" y="409473"/>
                  </a:lnTo>
                  <a:lnTo>
                    <a:pt x="272288" y="400240"/>
                  </a:lnTo>
                  <a:lnTo>
                    <a:pt x="278015" y="394741"/>
                  </a:lnTo>
                  <a:lnTo>
                    <a:pt x="282321" y="392290"/>
                  </a:lnTo>
                  <a:lnTo>
                    <a:pt x="286664" y="394754"/>
                  </a:lnTo>
                  <a:lnTo>
                    <a:pt x="292404" y="400265"/>
                  </a:lnTo>
                  <a:lnTo>
                    <a:pt x="297916" y="409511"/>
                  </a:lnTo>
                  <a:lnTo>
                    <a:pt x="301574" y="423151"/>
                  </a:lnTo>
                  <a:lnTo>
                    <a:pt x="294030" y="423291"/>
                  </a:lnTo>
                  <a:lnTo>
                    <a:pt x="287261" y="426593"/>
                  </a:lnTo>
                  <a:lnTo>
                    <a:pt x="282524" y="431812"/>
                  </a:lnTo>
                  <a:lnTo>
                    <a:pt x="277710" y="426491"/>
                  </a:lnTo>
                  <a:lnTo>
                    <a:pt x="270776" y="423151"/>
                  </a:lnTo>
                  <a:lnTo>
                    <a:pt x="190487" y="423138"/>
                  </a:lnTo>
                  <a:lnTo>
                    <a:pt x="185635" y="418236"/>
                  </a:lnTo>
                  <a:lnTo>
                    <a:pt x="185585" y="354241"/>
                  </a:lnTo>
                  <a:lnTo>
                    <a:pt x="187401" y="352437"/>
                  </a:lnTo>
                  <a:lnTo>
                    <a:pt x="196684" y="352437"/>
                  </a:lnTo>
                  <a:lnTo>
                    <a:pt x="196684" y="368630"/>
                  </a:lnTo>
                  <a:lnTo>
                    <a:pt x="228053" y="368630"/>
                  </a:lnTo>
                  <a:lnTo>
                    <a:pt x="228053" y="360768"/>
                  </a:lnTo>
                  <a:lnTo>
                    <a:pt x="228053" y="352437"/>
                  </a:lnTo>
                  <a:lnTo>
                    <a:pt x="242468" y="352437"/>
                  </a:lnTo>
                  <a:lnTo>
                    <a:pt x="242468" y="368630"/>
                  </a:lnTo>
                  <a:lnTo>
                    <a:pt x="274281" y="368630"/>
                  </a:lnTo>
                  <a:lnTo>
                    <a:pt x="274281" y="360768"/>
                  </a:lnTo>
                  <a:lnTo>
                    <a:pt x="274281" y="352437"/>
                  </a:lnTo>
                  <a:lnTo>
                    <a:pt x="290195" y="352437"/>
                  </a:lnTo>
                  <a:lnTo>
                    <a:pt x="290195" y="368630"/>
                  </a:lnTo>
                  <a:lnTo>
                    <a:pt x="322008" y="368630"/>
                  </a:lnTo>
                  <a:lnTo>
                    <a:pt x="322008" y="360768"/>
                  </a:lnTo>
                  <a:lnTo>
                    <a:pt x="322008" y="352437"/>
                  </a:lnTo>
                  <a:lnTo>
                    <a:pt x="336423" y="352437"/>
                  </a:lnTo>
                  <a:lnTo>
                    <a:pt x="336423" y="368630"/>
                  </a:lnTo>
                  <a:lnTo>
                    <a:pt x="367766" y="368630"/>
                  </a:lnTo>
                  <a:lnTo>
                    <a:pt x="367766" y="360768"/>
                  </a:lnTo>
                  <a:lnTo>
                    <a:pt x="367766" y="352437"/>
                  </a:lnTo>
                  <a:lnTo>
                    <a:pt x="377571" y="352437"/>
                  </a:lnTo>
                  <a:lnTo>
                    <a:pt x="379387" y="354241"/>
                  </a:lnTo>
                  <a:lnTo>
                    <a:pt x="379437" y="418236"/>
                  </a:lnTo>
                  <a:lnTo>
                    <a:pt x="379437" y="183248"/>
                  </a:lnTo>
                  <a:lnTo>
                    <a:pt x="379374" y="344576"/>
                  </a:lnTo>
                  <a:lnTo>
                    <a:pt x="359943" y="344576"/>
                  </a:lnTo>
                  <a:lnTo>
                    <a:pt x="359943" y="360768"/>
                  </a:lnTo>
                  <a:lnTo>
                    <a:pt x="357593" y="360768"/>
                  </a:lnTo>
                  <a:lnTo>
                    <a:pt x="353796" y="329145"/>
                  </a:lnTo>
                  <a:lnTo>
                    <a:pt x="359587" y="320662"/>
                  </a:lnTo>
                  <a:lnTo>
                    <a:pt x="359587" y="303263"/>
                  </a:lnTo>
                  <a:lnTo>
                    <a:pt x="359587" y="295402"/>
                  </a:lnTo>
                  <a:lnTo>
                    <a:pt x="351739" y="295402"/>
                  </a:lnTo>
                  <a:lnTo>
                    <a:pt x="351739" y="303263"/>
                  </a:lnTo>
                  <a:lnTo>
                    <a:pt x="351739" y="318223"/>
                  </a:lnTo>
                  <a:lnTo>
                    <a:pt x="345668" y="327152"/>
                  </a:lnTo>
                  <a:lnTo>
                    <a:pt x="349707" y="360768"/>
                  </a:lnTo>
                  <a:lnTo>
                    <a:pt x="344246" y="360768"/>
                  </a:lnTo>
                  <a:lnTo>
                    <a:pt x="344246" y="352437"/>
                  </a:lnTo>
                  <a:lnTo>
                    <a:pt x="344246" y="344576"/>
                  </a:lnTo>
                  <a:lnTo>
                    <a:pt x="314185" y="344576"/>
                  </a:lnTo>
                  <a:lnTo>
                    <a:pt x="314185" y="360768"/>
                  </a:lnTo>
                  <a:lnTo>
                    <a:pt x="309346" y="360768"/>
                  </a:lnTo>
                  <a:lnTo>
                    <a:pt x="313385" y="327152"/>
                  </a:lnTo>
                  <a:lnTo>
                    <a:pt x="307289" y="318223"/>
                  </a:lnTo>
                  <a:lnTo>
                    <a:pt x="307289" y="303263"/>
                  </a:lnTo>
                  <a:lnTo>
                    <a:pt x="310273" y="303263"/>
                  </a:lnTo>
                  <a:lnTo>
                    <a:pt x="311899" y="315264"/>
                  </a:lnTo>
                  <a:lnTo>
                    <a:pt x="325310" y="315264"/>
                  </a:lnTo>
                  <a:lnTo>
                    <a:pt x="327469" y="307416"/>
                  </a:lnTo>
                  <a:lnTo>
                    <a:pt x="328612" y="303263"/>
                  </a:lnTo>
                  <a:lnTo>
                    <a:pt x="330454" y="303263"/>
                  </a:lnTo>
                  <a:lnTo>
                    <a:pt x="333756" y="315264"/>
                  </a:lnTo>
                  <a:lnTo>
                    <a:pt x="347129" y="315264"/>
                  </a:lnTo>
                  <a:lnTo>
                    <a:pt x="348221" y="307416"/>
                  </a:lnTo>
                  <a:lnTo>
                    <a:pt x="348792" y="303263"/>
                  </a:lnTo>
                  <a:lnTo>
                    <a:pt x="351739" y="303263"/>
                  </a:lnTo>
                  <a:lnTo>
                    <a:pt x="351739" y="295402"/>
                  </a:lnTo>
                  <a:lnTo>
                    <a:pt x="341960" y="295402"/>
                  </a:lnTo>
                  <a:lnTo>
                    <a:pt x="340309" y="307416"/>
                  </a:lnTo>
                  <a:lnTo>
                    <a:pt x="339725" y="307416"/>
                  </a:lnTo>
                  <a:lnTo>
                    <a:pt x="338582" y="303263"/>
                  </a:lnTo>
                  <a:lnTo>
                    <a:pt x="336435" y="295402"/>
                  </a:lnTo>
                  <a:lnTo>
                    <a:pt x="322630" y="295402"/>
                  </a:lnTo>
                  <a:lnTo>
                    <a:pt x="319341" y="307416"/>
                  </a:lnTo>
                  <a:lnTo>
                    <a:pt x="318744" y="307416"/>
                  </a:lnTo>
                  <a:lnTo>
                    <a:pt x="318173" y="303263"/>
                  </a:lnTo>
                  <a:lnTo>
                    <a:pt x="317093" y="295402"/>
                  </a:lnTo>
                  <a:lnTo>
                    <a:pt x="299466" y="295402"/>
                  </a:lnTo>
                  <a:lnTo>
                    <a:pt x="299466" y="320662"/>
                  </a:lnTo>
                  <a:lnTo>
                    <a:pt x="305244" y="329145"/>
                  </a:lnTo>
                  <a:lnTo>
                    <a:pt x="301459" y="360768"/>
                  </a:lnTo>
                  <a:lnTo>
                    <a:pt x="298030" y="360768"/>
                  </a:lnTo>
                  <a:lnTo>
                    <a:pt x="298030" y="352437"/>
                  </a:lnTo>
                  <a:lnTo>
                    <a:pt x="298030" y="344576"/>
                  </a:lnTo>
                  <a:lnTo>
                    <a:pt x="266433" y="344576"/>
                  </a:lnTo>
                  <a:lnTo>
                    <a:pt x="266433" y="360768"/>
                  </a:lnTo>
                  <a:lnTo>
                    <a:pt x="262928" y="360768"/>
                  </a:lnTo>
                  <a:lnTo>
                    <a:pt x="259130" y="329145"/>
                  </a:lnTo>
                  <a:lnTo>
                    <a:pt x="264896" y="320662"/>
                  </a:lnTo>
                  <a:lnTo>
                    <a:pt x="264896" y="303263"/>
                  </a:lnTo>
                  <a:lnTo>
                    <a:pt x="264896" y="295402"/>
                  </a:lnTo>
                  <a:lnTo>
                    <a:pt x="257073" y="295402"/>
                  </a:lnTo>
                  <a:lnTo>
                    <a:pt x="257073" y="303263"/>
                  </a:lnTo>
                  <a:lnTo>
                    <a:pt x="257073" y="318223"/>
                  </a:lnTo>
                  <a:lnTo>
                    <a:pt x="251002" y="327152"/>
                  </a:lnTo>
                  <a:lnTo>
                    <a:pt x="255028" y="360768"/>
                  </a:lnTo>
                  <a:lnTo>
                    <a:pt x="250291" y="360768"/>
                  </a:lnTo>
                  <a:lnTo>
                    <a:pt x="250291" y="352437"/>
                  </a:lnTo>
                  <a:lnTo>
                    <a:pt x="250291" y="344576"/>
                  </a:lnTo>
                  <a:lnTo>
                    <a:pt x="220230" y="344576"/>
                  </a:lnTo>
                  <a:lnTo>
                    <a:pt x="220230" y="360768"/>
                  </a:lnTo>
                  <a:lnTo>
                    <a:pt x="214655" y="360768"/>
                  </a:lnTo>
                  <a:lnTo>
                    <a:pt x="218706" y="327152"/>
                  </a:lnTo>
                  <a:lnTo>
                    <a:pt x="212623" y="318223"/>
                  </a:lnTo>
                  <a:lnTo>
                    <a:pt x="212623" y="303263"/>
                  </a:lnTo>
                  <a:lnTo>
                    <a:pt x="215582" y="303263"/>
                  </a:lnTo>
                  <a:lnTo>
                    <a:pt x="217233" y="315264"/>
                  </a:lnTo>
                  <a:lnTo>
                    <a:pt x="230632" y="315264"/>
                  </a:lnTo>
                  <a:lnTo>
                    <a:pt x="232778" y="307416"/>
                  </a:lnTo>
                  <a:lnTo>
                    <a:pt x="233908" y="303263"/>
                  </a:lnTo>
                  <a:lnTo>
                    <a:pt x="235788" y="303263"/>
                  </a:lnTo>
                  <a:lnTo>
                    <a:pt x="239090" y="315264"/>
                  </a:lnTo>
                  <a:lnTo>
                    <a:pt x="252463" y="315264"/>
                  </a:lnTo>
                  <a:lnTo>
                    <a:pt x="253542" y="307416"/>
                  </a:lnTo>
                  <a:lnTo>
                    <a:pt x="254114" y="303263"/>
                  </a:lnTo>
                  <a:lnTo>
                    <a:pt x="257073" y="303263"/>
                  </a:lnTo>
                  <a:lnTo>
                    <a:pt x="257073" y="295402"/>
                  </a:lnTo>
                  <a:lnTo>
                    <a:pt x="247281" y="295402"/>
                  </a:lnTo>
                  <a:lnTo>
                    <a:pt x="245643" y="307416"/>
                  </a:lnTo>
                  <a:lnTo>
                    <a:pt x="245021" y="307416"/>
                  </a:lnTo>
                  <a:lnTo>
                    <a:pt x="243890" y="303263"/>
                  </a:lnTo>
                  <a:lnTo>
                    <a:pt x="241757" y="295402"/>
                  </a:lnTo>
                  <a:lnTo>
                    <a:pt x="227965" y="295402"/>
                  </a:lnTo>
                  <a:lnTo>
                    <a:pt x="224663" y="307416"/>
                  </a:lnTo>
                  <a:lnTo>
                    <a:pt x="224066" y="307416"/>
                  </a:lnTo>
                  <a:lnTo>
                    <a:pt x="223494" y="303263"/>
                  </a:lnTo>
                  <a:lnTo>
                    <a:pt x="222427" y="295402"/>
                  </a:lnTo>
                  <a:lnTo>
                    <a:pt x="204787" y="295402"/>
                  </a:lnTo>
                  <a:lnTo>
                    <a:pt x="204787" y="320662"/>
                  </a:lnTo>
                  <a:lnTo>
                    <a:pt x="210566" y="329145"/>
                  </a:lnTo>
                  <a:lnTo>
                    <a:pt x="206768" y="360768"/>
                  </a:lnTo>
                  <a:lnTo>
                    <a:pt x="204508" y="360768"/>
                  </a:lnTo>
                  <a:lnTo>
                    <a:pt x="204508" y="352437"/>
                  </a:lnTo>
                  <a:lnTo>
                    <a:pt x="204508" y="344576"/>
                  </a:lnTo>
                  <a:lnTo>
                    <a:pt x="185572" y="344576"/>
                  </a:lnTo>
                  <a:lnTo>
                    <a:pt x="185534" y="279895"/>
                  </a:lnTo>
                  <a:lnTo>
                    <a:pt x="187337" y="278079"/>
                  </a:lnTo>
                  <a:lnTo>
                    <a:pt x="377520" y="278079"/>
                  </a:lnTo>
                  <a:lnTo>
                    <a:pt x="379336" y="279895"/>
                  </a:lnTo>
                  <a:lnTo>
                    <a:pt x="379374" y="344576"/>
                  </a:lnTo>
                  <a:lnTo>
                    <a:pt x="379374" y="183248"/>
                  </a:lnTo>
                  <a:lnTo>
                    <a:pt x="379336" y="270992"/>
                  </a:lnTo>
                  <a:lnTo>
                    <a:pt x="294868" y="270992"/>
                  </a:lnTo>
                  <a:lnTo>
                    <a:pt x="285457" y="246748"/>
                  </a:lnTo>
                  <a:lnTo>
                    <a:pt x="311988" y="257162"/>
                  </a:lnTo>
                  <a:lnTo>
                    <a:pt x="311988" y="246748"/>
                  </a:lnTo>
                  <a:lnTo>
                    <a:pt x="311988" y="239217"/>
                  </a:lnTo>
                  <a:lnTo>
                    <a:pt x="311988" y="228803"/>
                  </a:lnTo>
                  <a:lnTo>
                    <a:pt x="285457" y="239217"/>
                  </a:lnTo>
                  <a:lnTo>
                    <a:pt x="295808" y="212585"/>
                  </a:lnTo>
                  <a:lnTo>
                    <a:pt x="267563" y="212585"/>
                  </a:lnTo>
                  <a:lnTo>
                    <a:pt x="277939" y="239217"/>
                  </a:lnTo>
                  <a:lnTo>
                    <a:pt x="251396" y="228803"/>
                  </a:lnTo>
                  <a:lnTo>
                    <a:pt x="251396" y="257162"/>
                  </a:lnTo>
                  <a:lnTo>
                    <a:pt x="277939" y="246748"/>
                  </a:lnTo>
                  <a:lnTo>
                    <a:pt x="268503" y="270992"/>
                  </a:lnTo>
                  <a:lnTo>
                    <a:pt x="185521" y="270992"/>
                  </a:lnTo>
                  <a:lnTo>
                    <a:pt x="185496" y="242430"/>
                  </a:lnTo>
                  <a:lnTo>
                    <a:pt x="185470" y="195046"/>
                  </a:lnTo>
                  <a:lnTo>
                    <a:pt x="379272" y="195046"/>
                  </a:lnTo>
                  <a:lnTo>
                    <a:pt x="379336" y="270992"/>
                  </a:lnTo>
                  <a:lnTo>
                    <a:pt x="379336" y="183248"/>
                  </a:lnTo>
                  <a:lnTo>
                    <a:pt x="377291" y="183248"/>
                  </a:lnTo>
                  <a:lnTo>
                    <a:pt x="395173" y="147269"/>
                  </a:lnTo>
                  <a:lnTo>
                    <a:pt x="426491" y="208927"/>
                  </a:lnTo>
                  <a:lnTo>
                    <a:pt x="426491" y="178650"/>
                  </a:lnTo>
                  <a:lnTo>
                    <a:pt x="410552" y="147269"/>
                  </a:lnTo>
                  <a:lnTo>
                    <a:pt x="403098" y="132600"/>
                  </a:lnTo>
                  <a:lnTo>
                    <a:pt x="402971" y="132346"/>
                  </a:lnTo>
                  <a:lnTo>
                    <a:pt x="402463" y="132600"/>
                  </a:lnTo>
                  <a:lnTo>
                    <a:pt x="449834" y="37223"/>
                  </a:lnTo>
                  <a:lnTo>
                    <a:pt x="493433" y="141744"/>
                  </a:lnTo>
                  <a:lnTo>
                    <a:pt x="493433" y="106133"/>
                  </a:lnTo>
                  <a:lnTo>
                    <a:pt x="464693" y="37223"/>
                  </a:lnTo>
                  <a:lnTo>
                    <a:pt x="459092" y="23799"/>
                  </a:lnTo>
                  <a:lnTo>
                    <a:pt x="458863" y="22936"/>
                  </a:lnTo>
                  <a:lnTo>
                    <a:pt x="458495" y="21234"/>
                  </a:lnTo>
                  <a:lnTo>
                    <a:pt x="458685" y="19443"/>
                  </a:lnTo>
                  <a:lnTo>
                    <a:pt x="459447" y="17843"/>
                  </a:lnTo>
                  <a:lnTo>
                    <a:pt x="466890" y="2895"/>
                  </a:lnTo>
                  <a:lnTo>
                    <a:pt x="453021" y="0"/>
                  </a:lnTo>
                  <a:lnTo>
                    <a:pt x="361962" y="183248"/>
                  </a:lnTo>
                  <a:lnTo>
                    <a:pt x="202895" y="183248"/>
                  </a:lnTo>
                  <a:lnTo>
                    <a:pt x="187591" y="152438"/>
                  </a:lnTo>
                  <a:lnTo>
                    <a:pt x="187591" y="183248"/>
                  </a:lnTo>
                  <a:lnTo>
                    <a:pt x="171742" y="183248"/>
                  </a:lnTo>
                  <a:lnTo>
                    <a:pt x="171792" y="242430"/>
                  </a:lnTo>
                  <a:lnTo>
                    <a:pt x="138404" y="208927"/>
                  </a:lnTo>
                  <a:lnTo>
                    <a:pt x="143598" y="198691"/>
                  </a:lnTo>
                  <a:lnTo>
                    <a:pt x="169710" y="147269"/>
                  </a:lnTo>
                  <a:lnTo>
                    <a:pt x="187591" y="183248"/>
                  </a:lnTo>
                  <a:lnTo>
                    <a:pt x="187591" y="152438"/>
                  </a:lnTo>
                  <a:lnTo>
                    <a:pt x="185026" y="147269"/>
                  </a:lnTo>
                  <a:lnTo>
                    <a:pt x="177736" y="132600"/>
                  </a:lnTo>
                  <a:lnTo>
                    <a:pt x="162433" y="101790"/>
                  </a:lnTo>
                  <a:lnTo>
                    <a:pt x="162433" y="132600"/>
                  </a:lnTo>
                  <a:lnTo>
                    <a:pt x="161912" y="132346"/>
                  </a:lnTo>
                  <a:lnTo>
                    <a:pt x="128206" y="198691"/>
                  </a:lnTo>
                  <a:lnTo>
                    <a:pt x="122770" y="193243"/>
                  </a:lnTo>
                  <a:lnTo>
                    <a:pt x="89687" y="160045"/>
                  </a:lnTo>
                  <a:lnTo>
                    <a:pt x="89687" y="179501"/>
                  </a:lnTo>
                  <a:lnTo>
                    <a:pt x="89687" y="301891"/>
                  </a:lnTo>
                  <a:lnTo>
                    <a:pt x="28092" y="240093"/>
                  </a:lnTo>
                  <a:lnTo>
                    <a:pt x="28092" y="117703"/>
                  </a:lnTo>
                  <a:lnTo>
                    <a:pt x="89687" y="179501"/>
                  </a:lnTo>
                  <a:lnTo>
                    <a:pt x="89687" y="160045"/>
                  </a:lnTo>
                  <a:lnTo>
                    <a:pt x="71450" y="141744"/>
                  </a:lnTo>
                  <a:lnTo>
                    <a:pt x="75831" y="131241"/>
                  </a:lnTo>
                  <a:lnTo>
                    <a:pt x="115049" y="37223"/>
                  </a:lnTo>
                  <a:lnTo>
                    <a:pt x="162433" y="132600"/>
                  </a:lnTo>
                  <a:lnTo>
                    <a:pt x="162433" y="101790"/>
                  </a:lnTo>
                  <a:lnTo>
                    <a:pt x="130365" y="37223"/>
                  </a:lnTo>
                  <a:lnTo>
                    <a:pt x="111874" y="0"/>
                  </a:lnTo>
                  <a:lnTo>
                    <a:pt x="97980" y="2895"/>
                  </a:lnTo>
                  <a:lnTo>
                    <a:pt x="106222" y="19443"/>
                  </a:lnTo>
                  <a:lnTo>
                    <a:pt x="106387" y="21234"/>
                  </a:lnTo>
                  <a:lnTo>
                    <a:pt x="105905" y="23368"/>
                  </a:lnTo>
                  <a:lnTo>
                    <a:pt x="105791" y="23799"/>
                  </a:lnTo>
                  <a:lnTo>
                    <a:pt x="105638" y="24206"/>
                  </a:lnTo>
                  <a:lnTo>
                    <a:pt x="60972" y="131241"/>
                  </a:lnTo>
                  <a:lnTo>
                    <a:pt x="47485" y="117703"/>
                  </a:lnTo>
                  <a:lnTo>
                    <a:pt x="3352" y="73418"/>
                  </a:lnTo>
                  <a:lnTo>
                    <a:pt x="0" y="89522"/>
                  </a:lnTo>
                  <a:lnTo>
                    <a:pt x="13601" y="103149"/>
                  </a:lnTo>
                  <a:lnTo>
                    <a:pt x="14389" y="105079"/>
                  </a:lnTo>
                  <a:lnTo>
                    <a:pt x="14389" y="245795"/>
                  </a:lnTo>
                  <a:lnTo>
                    <a:pt x="98628" y="330301"/>
                  </a:lnTo>
                  <a:lnTo>
                    <a:pt x="103403" y="328320"/>
                  </a:lnTo>
                  <a:lnTo>
                    <a:pt x="103403" y="301891"/>
                  </a:lnTo>
                  <a:lnTo>
                    <a:pt x="103403" y="193243"/>
                  </a:lnTo>
                  <a:lnTo>
                    <a:pt x="171792" y="261886"/>
                  </a:lnTo>
                  <a:lnTo>
                    <a:pt x="171919" y="412254"/>
                  </a:lnTo>
                  <a:lnTo>
                    <a:pt x="173850" y="421830"/>
                  </a:lnTo>
                  <a:lnTo>
                    <a:pt x="179120" y="429653"/>
                  </a:lnTo>
                  <a:lnTo>
                    <a:pt x="186931" y="434924"/>
                  </a:lnTo>
                  <a:lnTo>
                    <a:pt x="196481" y="436867"/>
                  </a:lnTo>
                  <a:lnTo>
                    <a:pt x="270014" y="436867"/>
                  </a:lnTo>
                  <a:lnTo>
                    <a:pt x="275691" y="442569"/>
                  </a:lnTo>
                  <a:lnTo>
                    <a:pt x="275691" y="452589"/>
                  </a:lnTo>
                  <a:lnTo>
                    <a:pt x="289394" y="452589"/>
                  </a:lnTo>
                  <a:lnTo>
                    <a:pt x="289394" y="442569"/>
                  </a:lnTo>
                  <a:lnTo>
                    <a:pt x="295059" y="436867"/>
                  </a:lnTo>
                  <a:lnTo>
                    <a:pt x="368566" y="436867"/>
                  </a:lnTo>
                  <a:lnTo>
                    <a:pt x="378129" y="434924"/>
                  </a:lnTo>
                  <a:lnTo>
                    <a:pt x="382739" y="431812"/>
                  </a:lnTo>
                  <a:lnTo>
                    <a:pt x="385927" y="429653"/>
                  </a:lnTo>
                  <a:lnTo>
                    <a:pt x="390309" y="423138"/>
                  </a:lnTo>
                  <a:lnTo>
                    <a:pt x="391198" y="421817"/>
                  </a:lnTo>
                  <a:lnTo>
                    <a:pt x="393115" y="412254"/>
                  </a:lnTo>
                  <a:lnTo>
                    <a:pt x="393090" y="352437"/>
                  </a:lnTo>
                  <a:lnTo>
                    <a:pt x="393039" y="278079"/>
                  </a:lnTo>
                  <a:lnTo>
                    <a:pt x="393026" y="270992"/>
                  </a:lnTo>
                  <a:lnTo>
                    <a:pt x="393077" y="261886"/>
                  </a:lnTo>
                  <a:lnTo>
                    <a:pt x="412407" y="242493"/>
                  </a:lnTo>
                  <a:lnTo>
                    <a:pt x="456057" y="198691"/>
                  </a:lnTo>
                  <a:lnTo>
                    <a:pt x="461492" y="193243"/>
                  </a:lnTo>
                  <a:lnTo>
                    <a:pt x="461492" y="328320"/>
                  </a:lnTo>
                  <a:lnTo>
                    <a:pt x="466255" y="330301"/>
                  </a:lnTo>
                  <a:lnTo>
                    <a:pt x="494576" y="301891"/>
                  </a:lnTo>
                  <a:lnTo>
                    <a:pt x="550494" y="245795"/>
                  </a:lnTo>
                  <a:lnTo>
                    <a:pt x="550494" y="117703"/>
                  </a:lnTo>
                  <a:lnTo>
                    <a:pt x="550494" y="105079"/>
                  </a:lnTo>
                  <a:lnTo>
                    <a:pt x="551294" y="103149"/>
                  </a:lnTo>
                  <a:lnTo>
                    <a:pt x="564883" y="89522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615" y="141401"/>
              <a:ext cx="162788" cy="247533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948341"/>
              </p:ext>
            </p:extLst>
          </p:nvPr>
        </p:nvGraphicFramePr>
        <p:xfrm>
          <a:off x="241566" y="1631313"/>
          <a:ext cx="8760460" cy="3140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900" spc="-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условия/</a:t>
                      </a:r>
                      <a:r>
                        <a:rPr sz="900" spc="-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расходования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«ПРОЕКТЫ</a:t>
                      </a:r>
                      <a:r>
                        <a:rPr sz="900" spc="-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РАЗВИТИЯ»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(краевое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финансирование)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«МАШИНОСТРОЕНИЕ»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08585" marR="1022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(предприятиям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машиностроительных </a:t>
                      </a:r>
                      <a:r>
                        <a:rPr sz="700" spc="-1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отраслей)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«КОНВЕРСИЯ»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81280" marR="711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(предприятиям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оборонно-промышленного </a:t>
                      </a:r>
                      <a:r>
                        <a:rPr sz="700" spc="-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комплекса)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A5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ЗИН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ОВЫЕ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ЕКТЫ»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4025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(для всех промышленных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предприятий)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A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</a:t>
                      </a:r>
                      <a:r>
                        <a:rPr sz="8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оборудования,</a:t>
                      </a:r>
                      <a:r>
                        <a:rPr sz="800" spc="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спецтехники,</a:t>
                      </a:r>
                      <a:r>
                        <a:rPr sz="800" spc="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инфраструктурного</a:t>
                      </a:r>
                      <a:r>
                        <a:rPr sz="8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оборудования</a:t>
                      </a:r>
                      <a:r>
                        <a:rPr sz="800" spc="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СМР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7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 marR="217170" indent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нан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ован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 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вона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ал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ного 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аванса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7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3500" marR="5334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Фи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нан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ро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вание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ро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6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 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совместно лизинговыми 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компаниями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7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763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Сумма,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млн.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1915" marR="59118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ов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90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кта</a:t>
                      </a:r>
                      <a:r>
                        <a:rPr sz="9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 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стороны</a:t>
                      </a:r>
                      <a:r>
                        <a:rPr sz="9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заемщика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680"/>
                        </a:spcBef>
                      </a:pP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-3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-52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919"/>
                        </a:lnSpc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 общего</a:t>
                      </a:r>
                      <a:r>
                        <a:rPr sz="8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бюджета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680"/>
                        </a:spcBef>
                      </a:pP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-3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-52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19"/>
                        </a:lnSpc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 общего</a:t>
                      </a:r>
                      <a:r>
                        <a:rPr sz="8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бюджета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680"/>
                        </a:spcBef>
                      </a:pP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-3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-52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15%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919"/>
                        </a:lnSpc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 общего</a:t>
                      </a:r>
                      <a:r>
                        <a:rPr sz="8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бюджета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64"/>
                        </a:lnSpc>
                        <a:spcBef>
                          <a:spcPts val="414"/>
                        </a:spcBef>
                      </a:pP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8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80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endParaRPr sz="2100" baseline="1984">
                        <a:latin typeface="Calibri"/>
                        <a:cs typeface="Calibri"/>
                      </a:endParaRPr>
                    </a:p>
                    <a:p>
                      <a:pPr marL="110489" marR="101600" algn="ctr">
                        <a:lnSpc>
                          <a:spcPts val="72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 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уммы</a:t>
                      </a:r>
                      <a:r>
                        <a:rPr sz="6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ер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6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ог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  </a:t>
                      </a:r>
                      <a:r>
                        <a:rPr sz="6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аванса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50" dirty="0">
                        <a:latin typeface="Times New Roman"/>
                        <a:cs typeface="Times New Roman"/>
                      </a:endParaRPr>
                    </a:p>
                    <a:p>
                      <a:pPr marL="83185" marR="54610" indent="-20320">
                        <a:lnSpc>
                          <a:spcPct val="103299"/>
                        </a:lnSpc>
                      </a:pP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ме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8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  общего</a:t>
                      </a:r>
                      <a:r>
                        <a:rPr sz="6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бюджета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90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ставка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lang="ru-RU"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7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15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вых</a:t>
                      </a:r>
                      <a:endParaRPr sz="1200" baseline="3472" dirty="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2-3</a:t>
                      </a:r>
                      <a:r>
                        <a:rPr sz="14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годовых</a:t>
                      </a:r>
                      <a:endParaRPr sz="1200" baseline="3472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91440" indent="381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1%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годовых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первые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года,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5%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годовых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оставшийся срок </a:t>
                      </a:r>
                      <a:r>
                        <a:rPr sz="800" spc="-17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пользования займом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44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100" spc="-3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годовых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годовых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900" spc="-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займа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2100" spc="-5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100" baseline="1984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00" spc="-6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7 лет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00" spc="-8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6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100" spc="-5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100" baseline="1984" dirty="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915" marR="107759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очка</a:t>
                      </a:r>
                      <a:r>
                        <a:rPr sz="9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погаш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ния  основного</a:t>
                      </a:r>
                      <a:r>
                        <a:rPr sz="900" spc="-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6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-5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100" baseline="1984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6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6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зай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лн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уб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—</a:t>
                      </a:r>
                      <a:r>
                        <a:rPr lang="ru-RU" sz="700" spc="-90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1 г.</a:t>
                      </a:r>
                      <a:br>
                        <a:rPr lang="ru-RU" sz="700" spc="0" baseline="3472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зай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лн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уб.—</a:t>
                      </a:r>
                      <a:r>
                        <a:rPr sz="700" spc="-9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b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зай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0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лн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уб.—</a:t>
                      </a:r>
                      <a:r>
                        <a:rPr sz="70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22860" algn="ctr">
                        <a:lnSpc>
                          <a:spcPct val="156000"/>
                        </a:lnSpc>
                        <a:spcBef>
                          <a:spcPts val="75"/>
                        </a:spcBef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срок лизинга, но </a:t>
                      </a:r>
                      <a:r>
                        <a:rPr lang="ru-RU"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lang="ru-RU"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endParaRPr lang="ru-RU" sz="700" dirty="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lang="ru-RU"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</a:t>
                      </a:r>
                      <a:r>
                        <a:rPr lang="ru-RU"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endParaRPr lang="ru-RU" dirty="0"/>
                    </a:p>
                  </a:txBody>
                  <a:tcPr marL="0" marR="0" marT="9525" marB="0">
                    <a:lnL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3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8" name="object 66">
            <a:extLst>
              <a:ext uri="{FF2B5EF4-FFF2-40B4-BE49-F238E27FC236}">
                <a16:creationId xmlns:a16="http://schemas.microsoft.com/office/drawing/2014/main" id="{80DD407B-A46A-4D4F-BA0B-751E5B3808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4095" y="4879766"/>
            <a:ext cx="479162" cy="256656"/>
          </a:xfrm>
          <a:prstGeom prst="rect">
            <a:avLst/>
          </a:prstGeom>
        </p:spPr>
      </p:pic>
      <p:sp>
        <p:nvSpPr>
          <p:cNvPr id="29" name="object 61">
            <a:extLst>
              <a:ext uri="{FF2B5EF4-FFF2-40B4-BE49-F238E27FC236}">
                <a16:creationId xmlns:a16="http://schemas.microsoft.com/office/drawing/2014/main" id="{8D6CDCAC-50DE-4779-BC14-417584247225}"/>
              </a:ext>
            </a:extLst>
          </p:cNvPr>
          <p:cNvSpPr/>
          <p:nvPr/>
        </p:nvSpPr>
        <p:spPr>
          <a:xfrm>
            <a:off x="2287214" y="4775107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360984" y="0"/>
                </a:moveTo>
                <a:lnTo>
                  <a:pt x="232397" y="0"/>
                </a:lnTo>
                <a:lnTo>
                  <a:pt x="0" y="232371"/>
                </a:lnTo>
                <a:lnTo>
                  <a:pt x="0" y="360819"/>
                </a:lnTo>
                <a:lnTo>
                  <a:pt x="128625" y="360819"/>
                </a:lnTo>
                <a:lnTo>
                  <a:pt x="360984" y="128435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66">
            <a:extLst>
              <a:ext uri="{FF2B5EF4-FFF2-40B4-BE49-F238E27FC236}">
                <a16:creationId xmlns:a16="http://schemas.microsoft.com/office/drawing/2014/main" id="{BD42798D-5BA0-4AD8-9C51-3854995AF06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6405" y="4881657"/>
            <a:ext cx="479162" cy="256656"/>
          </a:xfrm>
          <a:prstGeom prst="rect">
            <a:avLst/>
          </a:prstGeom>
        </p:spPr>
      </p:pic>
      <p:sp>
        <p:nvSpPr>
          <p:cNvPr id="33" name="object 68">
            <a:extLst>
              <a:ext uri="{FF2B5EF4-FFF2-40B4-BE49-F238E27FC236}">
                <a16:creationId xmlns:a16="http://schemas.microsoft.com/office/drawing/2014/main" id="{032C3E9E-46A2-480C-9FD6-89BF41291684}"/>
              </a:ext>
            </a:extLst>
          </p:cNvPr>
          <p:cNvSpPr/>
          <p:nvPr/>
        </p:nvSpPr>
        <p:spPr>
          <a:xfrm>
            <a:off x="4934721" y="4927535"/>
            <a:ext cx="625475" cy="210820"/>
          </a:xfrm>
          <a:custGeom>
            <a:avLst/>
            <a:gdLst/>
            <a:ahLst/>
            <a:cxnLst/>
            <a:rect l="l" t="t" r="r" b="b"/>
            <a:pathLst>
              <a:path w="625475" h="210820">
                <a:moveTo>
                  <a:pt x="210796" y="0"/>
                </a:moveTo>
                <a:lnTo>
                  <a:pt x="0" y="210778"/>
                </a:lnTo>
                <a:lnTo>
                  <a:pt x="532890" y="210778"/>
                </a:lnTo>
                <a:lnTo>
                  <a:pt x="625159" y="118529"/>
                </a:lnTo>
                <a:lnTo>
                  <a:pt x="506757" y="139"/>
                </a:lnTo>
                <a:lnTo>
                  <a:pt x="358866" y="148043"/>
                </a:lnTo>
                <a:lnTo>
                  <a:pt x="2107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560F452E-5942-4672-BEBB-0755C2608AC7}"/>
              </a:ext>
            </a:extLst>
          </p:cNvPr>
          <p:cNvSpPr txBox="1"/>
          <p:nvPr/>
        </p:nvSpPr>
        <p:spPr>
          <a:xfrm>
            <a:off x="1405648" y="4759977"/>
            <a:ext cx="6263079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24150" algn="l"/>
              </a:tabLst>
            </a:pP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г.</a:t>
            </a:r>
            <a:r>
              <a:rPr sz="11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Краснодар,</a:t>
            </a:r>
            <a:r>
              <a:rPr sz="11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ул. </a:t>
            </a:r>
            <a:r>
              <a:rPr sz="1100" spc="-5" dirty="0">
                <a:solidFill>
                  <a:srgbClr val="41170A"/>
                </a:solidFill>
                <a:latin typeface="Calibri"/>
                <a:cs typeface="Calibri"/>
              </a:rPr>
              <a:t>Трамвайная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2/6,</a:t>
            </a:r>
            <a:r>
              <a:rPr sz="11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оф.</a:t>
            </a:r>
            <a:r>
              <a:rPr sz="11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403	</a:t>
            </a:r>
            <a:r>
              <a:rPr lang="ru-RU" sz="1100" dirty="0">
                <a:solidFill>
                  <a:srgbClr val="41170A"/>
                </a:solidFill>
                <a:latin typeface="Calibri"/>
                <a:cs typeface="Calibri"/>
              </a:rPr>
              <a:t>                                               </a:t>
            </a:r>
            <a:r>
              <a:rPr sz="1500" spc="-25" dirty="0" err="1">
                <a:solidFill>
                  <a:srgbClr val="41170A"/>
                </a:solidFill>
                <a:latin typeface="Calibri"/>
                <a:cs typeface="Calibri"/>
              </a:rPr>
              <a:t>Тел</a:t>
            </a:r>
            <a:r>
              <a:rPr sz="1500" spc="-25" dirty="0">
                <a:solidFill>
                  <a:srgbClr val="41170A"/>
                </a:solidFill>
                <a:latin typeface="Calibri"/>
                <a:cs typeface="Calibri"/>
              </a:rPr>
              <a:t>.:</a:t>
            </a:r>
            <a:r>
              <a:rPr sz="15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41170A"/>
                </a:solidFill>
                <a:latin typeface="Calibri"/>
                <a:cs typeface="Calibri"/>
              </a:rPr>
              <a:t>+7</a:t>
            </a:r>
            <a:r>
              <a:rPr sz="15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41170A"/>
                </a:solidFill>
                <a:latin typeface="Calibri"/>
                <a:cs typeface="Calibri"/>
              </a:rPr>
              <a:t>(861)</a:t>
            </a:r>
            <a:r>
              <a:rPr sz="15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41170A"/>
                </a:solidFill>
                <a:latin typeface="Calibri"/>
                <a:cs typeface="Calibri"/>
              </a:rPr>
              <a:t>205-44-0</a:t>
            </a:r>
            <a:r>
              <a:rPr lang="en-US" sz="1500" spc="15" dirty="0">
                <a:solidFill>
                  <a:srgbClr val="41170A"/>
                </a:solidFill>
                <a:latin typeface="Calibri"/>
                <a:cs typeface="Calibri"/>
              </a:rPr>
              <a:t>9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62FA60A8-6DA1-43B5-B962-394251A94B91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5515968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ПРОМЫШЛЕННОСТЬ</a:t>
            </a:r>
            <a:br>
              <a:rPr lang="ru-RU" spc="-60" dirty="0"/>
            </a:br>
            <a:r>
              <a:rPr lang="ru-RU" sz="2000" dirty="0"/>
              <a:t>ГОСУДАРСТВЕННЫЕ</a:t>
            </a:r>
            <a:r>
              <a:rPr lang="ru-RU" sz="2000" spc="-35" dirty="0"/>
              <a:t> </a:t>
            </a:r>
            <a:r>
              <a:rPr lang="ru-RU" sz="2000" spc="-5" dirty="0"/>
              <a:t>(РЕГИОНАЛЬНЫЕ)</a:t>
            </a:r>
            <a:r>
              <a:rPr lang="ru-RU" sz="2000" spc="-35" dirty="0"/>
              <a:t> </a:t>
            </a:r>
            <a:r>
              <a:rPr lang="ru-RU" sz="2000" spc="-5" dirty="0"/>
              <a:t>СУБСИДИИ</a:t>
            </a:r>
            <a:endParaRPr lang="ru-RU" sz="2000" dirty="0"/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53553737-FDC4-4CE3-B104-466E2E614E34}"/>
              </a:ext>
            </a:extLst>
          </p:cNvPr>
          <p:cNvSpPr txBox="1"/>
          <p:nvPr/>
        </p:nvSpPr>
        <p:spPr>
          <a:xfrm>
            <a:off x="1975332" y="1066527"/>
            <a:ext cx="59944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Фонд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развития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промышленности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Краснодарского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края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—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26A55"/>
                </a:solidFill>
                <a:effectLst/>
                <a:uLnTx/>
                <a:uFillTx/>
                <a:latin typeface="Calibri"/>
                <a:cs typeface="Calibri"/>
              </a:rPr>
              <a:t>www.frpkk.ru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6" name="object 17">
            <a:extLst>
              <a:ext uri="{FF2B5EF4-FFF2-40B4-BE49-F238E27FC236}">
                <a16:creationId xmlns:a16="http://schemas.microsoft.com/office/drawing/2014/main" id="{35F4B490-BAF3-412E-B093-3EC24EB04FF5}"/>
              </a:ext>
            </a:extLst>
          </p:cNvPr>
          <p:cNvGrpSpPr/>
          <p:nvPr/>
        </p:nvGrpSpPr>
        <p:grpSpPr>
          <a:xfrm>
            <a:off x="1200919" y="972000"/>
            <a:ext cx="638175" cy="557530"/>
            <a:chOff x="1200919" y="893739"/>
            <a:chExt cx="638175" cy="557530"/>
          </a:xfrm>
        </p:grpSpPr>
        <p:sp>
          <p:nvSpPr>
            <p:cNvPr id="47" name="object 18">
              <a:extLst>
                <a:ext uri="{FF2B5EF4-FFF2-40B4-BE49-F238E27FC236}">
                  <a16:creationId xmlns:a16="http://schemas.microsoft.com/office/drawing/2014/main" id="{A7D0B8D0-1FD2-4C0B-B9A0-8AFE2B9B4189}"/>
                </a:ext>
              </a:extLst>
            </p:cNvPr>
            <p:cNvSpPr/>
            <p:nvPr/>
          </p:nvSpPr>
          <p:spPr>
            <a:xfrm>
              <a:off x="1369171" y="1143240"/>
              <a:ext cx="321945" cy="230504"/>
            </a:xfrm>
            <a:custGeom>
              <a:avLst/>
              <a:gdLst/>
              <a:ahLst/>
              <a:cxnLst/>
              <a:rect l="l" t="t" r="r" b="b"/>
              <a:pathLst>
                <a:path w="321944" h="230505">
                  <a:moveTo>
                    <a:pt x="139928" y="0"/>
                  </a:moveTo>
                  <a:lnTo>
                    <a:pt x="135534" y="50"/>
                  </a:lnTo>
                  <a:lnTo>
                    <a:pt x="133146" y="1003"/>
                  </a:lnTo>
                  <a:lnTo>
                    <a:pt x="131394" y="3276"/>
                  </a:lnTo>
                  <a:lnTo>
                    <a:pt x="125499" y="15306"/>
                  </a:lnTo>
                  <a:lnTo>
                    <a:pt x="119000" y="26998"/>
                  </a:lnTo>
                  <a:lnTo>
                    <a:pt x="84322" y="86419"/>
                  </a:lnTo>
                  <a:lnTo>
                    <a:pt x="41081" y="158493"/>
                  </a:lnTo>
                  <a:lnTo>
                    <a:pt x="19837" y="194754"/>
                  </a:lnTo>
                  <a:lnTo>
                    <a:pt x="11764" y="207340"/>
                  </a:lnTo>
                  <a:lnTo>
                    <a:pt x="7873" y="213710"/>
                  </a:lnTo>
                  <a:lnTo>
                    <a:pt x="4635" y="220459"/>
                  </a:lnTo>
                  <a:lnTo>
                    <a:pt x="3200" y="224091"/>
                  </a:lnTo>
                  <a:lnTo>
                    <a:pt x="0" y="228752"/>
                  </a:lnTo>
                  <a:lnTo>
                    <a:pt x="7188" y="230441"/>
                  </a:lnTo>
                  <a:lnTo>
                    <a:pt x="243014" y="113766"/>
                  </a:lnTo>
                  <a:lnTo>
                    <a:pt x="282608" y="94364"/>
                  </a:lnTo>
                  <a:lnTo>
                    <a:pt x="302280" y="84405"/>
                  </a:lnTo>
                  <a:lnTo>
                    <a:pt x="321602" y="73761"/>
                  </a:lnTo>
                  <a:lnTo>
                    <a:pt x="318452" y="67513"/>
                  </a:lnTo>
                  <a:lnTo>
                    <a:pt x="311988" y="66408"/>
                  </a:lnTo>
                  <a:lnTo>
                    <a:pt x="220192" y="29756"/>
                  </a:lnTo>
                  <a:lnTo>
                    <a:pt x="182033" y="14139"/>
                  </a:lnTo>
                  <a:lnTo>
                    <a:pt x="162758" y="6840"/>
                  </a:lnTo>
                  <a:lnTo>
                    <a:pt x="143027" y="761"/>
                  </a:lnTo>
                  <a:lnTo>
                    <a:pt x="139928" y="0"/>
                  </a:lnTo>
                  <a:close/>
                </a:path>
              </a:pathLst>
            </a:custGeom>
            <a:solidFill>
              <a:srgbClr val="20AC5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19">
              <a:extLst>
                <a:ext uri="{FF2B5EF4-FFF2-40B4-BE49-F238E27FC236}">
                  <a16:creationId xmlns:a16="http://schemas.microsoft.com/office/drawing/2014/main" id="{D316CE13-A202-4081-A979-DF403662B478}"/>
                </a:ext>
              </a:extLst>
            </p:cNvPr>
            <p:cNvSpPr/>
            <p:nvPr/>
          </p:nvSpPr>
          <p:spPr>
            <a:xfrm>
              <a:off x="1219969" y="1144630"/>
              <a:ext cx="281940" cy="306705"/>
            </a:xfrm>
            <a:custGeom>
              <a:avLst/>
              <a:gdLst/>
              <a:ahLst/>
              <a:cxnLst/>
              <a:rect l="l" t="t" r="r" b="b"/>
              <a:pathLst>
                <a:path w="281940" h="306705">
                  <a:moveTo>
                    <a:pt x="276136" y="0"/>
                  </a:moveTo>
                  <a:lnTo>
                    <a:pt x="271830" y="3441"/>
                  </a:lnTo>
                  <a:lnTo>
                    <a:pt x="232025" y="22439"/>
                  </a:lnTo>
                  <a:lnTo>
                    <a:pt x="137071" y="69354"/>
                  </a:lnTo>
                  <a:lnTo>
                    <a:pt x="135000" y="71691"/>
                  </a:lnTo>
                  <a:lnTo>
                    <a:pt x="135280" y="73431"/>
                  </a:lnTo>
                  <a:lnTo>
                    <a:pt x="133527" y="77139"/>
                  </a:lnTo>
                  <a:lnTo>
                    <a:pt x="132041" y="81000"/>
                  </a:lnTo>
                  <a:lnTo>
                    <a:pt x="3365" y="300037"/>
                  </a:lnTo>
                  <a:lnTo>
                    <a:pt x="0" y="302107"/>
                  </a:lnTo>
                  <a:lnTo>
                    <a:pt x="2565" y="306120"/>
                  </a:lnTo>
                  <a:lnTo>
                    <a:pt x="156387" y="229044"/>
                  </a:lnTo>
                  <a:lnTo>
                    <a:pt x="151155" y="225196"/>
                  </a:lnTo>
                  <a:lnTo>
                    <a:pt x="155193" y="221437"/>
                  </a:lnTo>
                  <a:lnTo>
                    <a:pt x="274783" y="20640"/>
                  </a:lnTo>
                  <a:lnTo>
                    <a:pt x="279056" y="11548"/>
                  </a:lnTo>
                  <a:lnTo>
                    <a:pt x="281736" y="1701"/>
                  </a:lnTo>
                  <a:lnTo>
                    <a:pt x="276136" y="0"/>
                  </a:lnTo>
                  <a:close/>
                </a:path>
              </a:pathLst>
            </a:custGeom>
            <a:solidFill>
              <a:srgbClr val="36B66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20">
              <a:extLst>
                <a:ext uri="{FF2B5EF4-FFF2-40B4-BE49-F238E27FC236}">
                  <a16:creationId xmlns:a16="http://schemas.microsoft.com/office/drawing/2014/main" id="{CEF77550-5713-4D81-891D-EACD0D2E94AD}"/>
                </a:ext>
              </a:extLst>
            </p:cNvPr>
            <p:cNvSpPr/>
            <p:nvPr/>
          </p:nvSpPr>
          <p:spPr>
            <a:xfrm>
              <a:off x="1507042" y="1069986"/>
              <a:ext cx="332105" cy="147320"/>
            </a:xfrm>
            <a:custGeom>
              <a:avLst/>
              <a:gdLst/>
              <a:ahLst/>
              <a:cxnLst/>
              <a:rect l="l" t="t" r="r" b="b"/>
              <a:pathLst>
                <a:path w="332105" h="147319">
                  <a:moveTo>
                    <a:pt x="145224" y="0"/>
                  </a:moveTo>
                  <a:lnTo>
                    <a:pt x="140119" y="1905"/>
                  </a:lnTo>
                  <a:lnTo>
                    <a:pt x="134962" y="3530"/>
                  </a:lnTo>
                  <a:lnTo>
                    <a:pt x="108491" y="16848"/>
                  </a:lnTo>
                  <a:lnTo>
                    <a:pt x="25909" y="56921"/>
                  </a:lnTo>
                  <a:lnTo>
                    <a:pt x="5460" y="67475"/>
                  </a:lnTo>
                  <a:lnTo>
                    <a:pt x="0" y="69075"/>
                  </a:lnTo>
                  <a:lnTo>
                    <a:pt x="3924" y="74853"/>
                  </a:lnTo>
                  <a:lnTo>
                    <a:pt x="48815" y="92482"/>
                  </a:lnTo>
                  <a:lnTo>
                    <a:pt x="183730" y="147015"/>
                  </a:lnTo>
                  <a:lnTo>
                    <a:pt x="187579" y="145630"/>
                  </a:lnTo>
                  <a:lnTo>
                    <a:pt x="191617" y="144602"/>
                  </a:lnTo>
                  <a:lnTo>
                    <a:pt x="328955" y="76136"/>
                  </a:lnTo>
                  <a:lnTo>
                    <a:pt x="331965" y="76123"/>
                  </a:lnTo>
                  <a:lnTo>
                    <a:pt x="331965" y="71983"/>
                  </a:lnTo>
                  <a:lnTo>
                    <a:pt x="320916" y="67424"/>
                  </a:lnTo>
                  <a:lnTo>
                    <a:pt x="145224" y="0"/>
                  </a:lnTo>
                  <a:close/>
                </a:path>
              </a:pathLst>
            </a:custGeom>
            <a:solidFill>
              <a:srgbClr val="DD419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21">
              <a:extLst>
                <a:ext uri="{FF2B5EF4-FFF2-40B4-BE49-F238E27FC236}">
                  <a16:creationId xmlns:a16="http://schemas.microsoft.com/office/drawing/2014/main" id="{D0E6B4C7-8321-49DB-A40C-BC5802D62DD8}"/>
                </a:ext>
              </a:extLst>
            </p:cNvPr>
            <p:cNvSpPr/>
            <p:nvPr/>
          </p:nvSpPr>
          <p:spPr>
            <a:xfrm>
              <a:off x="1201765" y="893739"/>
              <a:ext cx="307975" cy="250825"/>
            </a:xfrm>
            <a:custGeom>
              <a:avLst/>
              <a:gdLst/>
              <a:ahLst/>
              <a:cxnLst/>
              <a:rect l="l" t="t" r="r" b="b"/>
              <a:pathLst>
                <a:path w="307975" h="250825">
                  <a:moveTo>
                    <a:pt x="3441" y="0"/>
                  </a:moveTo>
                  <a:lnTo>
                    <a:pt x="0" y="1308"/>
                  </a:lnTo>
                  <a:lnTo>
                    <a:pt x="128435" y="177584"/>
                  </a:lnTo>
                  <a:lnTo>
                    <a:pt x="129959" y="183629"/>
                  </a:lnTo>
                  <a:lnTo>
                    <a:pt x="135509" y="184696"/>
                  </a:lnTo>
                  <a:lnTo>
                    <a:pt x="178533" y="201586"/>
                  </a:lnTo>
                  <a:lnTo>
                    <a:pt x="296748" y="248754"/>
                  </a:lnTo>
                  <a:lnTo>
                    <a:pt x="299834" y="250647"/>
                  </a:lnTo>
                  <a:lnTo>
                    <a:pt x="303466" y="249326"/>
                  </a:lnTo>
                  <a:lnTo>
                    <a:pt x="307454" y="244741"/>
                  </a:lnTo>
                  <a:lnTo>
                    <a:pt x="303326" y="241884"/>
                  </a:lnTo>
                  <a:lnTo>
                    <a:pt x="274536" y="202788"/>
                  </a:lnTo>
                  <a:lnTo>
                    <a:pt x="220826" y="131211"/>
                  </a:lnTo>
                  <a:lnTo>
                    <a:pt x="182503" y="79624"/>
                  </a:lnTo>
                  <a:lnTo>
                    <a:pt x="176127" y="72232"/>
                  </a:lnTo>
                  <a:lnTo>
                    <a:pt x="169100" y="65392"/>
                  </a:lnTo>
                  <a:lnTo>
                    <a:pt x="6845" y="990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274DA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22">
              <a:extLst>
                <a:ext uri="{FF2B5EF4-FFF2-40B4-BE49-F238E27FC236}">
                  <a16:creationId xmlns:a16="http://schemas.microsoft.com/office/drawing/2014/main" id="{F6AD1A7E-ADE7-4300-BEDD-EAC57D16BFB4}"/>
                </a:ext>
              </a:extLst>
            </p:cNvPr>
            <p:cNvSpPr/>
            <p:nvPr/>
          </p:nvSpPr>
          <p:spPr>
            <a:xfrm>
              <a:off x="1370857" y="959114"/>
              <a:ext cx="281940" cy="186690"/>
            </a:xfrm>
            <a:custGeom>
              <a:avLst/>
              <a:gdLst/>
              <a:ahLst/>
              <a:cxnLst/>
              <a:rect l="l" t="t" r="r" b="b"/>
              <a:pathLst>
                <a:path w="281939" h="186690">
                  <a:moveTo>
                    <a:pt x="0" y="0"/>
                  </a:moveTo>
                  <a:lnTo>
                    <a:pt x="2489" y="4825"/>
                  </a:lnTo>
                  <a:lnTo>
                    <a:pt x="87934" y="118427"/>
                  </a:lnTo>
                  <a:lnTo>
                    <a:pt x="112091" y="150204"/>
                  </a:lnTo>
                  <a:lnTo>
                    <a:pt x="123926" y="166274"/>
                  </a:lnTo>
                  <a:lnTo>
                    <a:pt x="135153" y="182791"/>
                  </a:lnTo>
                  <a:lnTo>
                    <a:pt x="135267" y="183794"/>
                  </a:lnTo>
                  <a:lnTo>
                    <a:pt x="135813" y="184442"/>
                  </a:lnTo>
                  <a:lnTo>
                    <a:pt x="136740" y="184797"/>
                  </a:lnTo>
                  <a:lnTo>
                    <a:pt x="138658" y="186626"/>
                  </a:lnTo>
                  <a:lnTo>
                    <a:pt x="140119" y="185724"/>
                  </a:lnTo>
                  <a:lnTo>
                    <a:pt x="141198" y="178536"/>
                  </a:lnTo>
                  <a:lnTo>
                    <a:pt x="147815" y="177126"/>
                  </a:lnTo>
                  <a:lnTo>
                    <a:pt x="166178" y="169194"/>
                  </a:lnTo>
                  <a:lnTo>
                    <a:pt x="192479" y="156102"/>
                  </a:lnTo>
                  <a:lnTo>
                    <a:pt x="223207" y="141709"/>
                  </a:lnTo>
                  <a:lnTo>
                    <a:pt x="277202" y="114236"/>
                  </a:lnTo>
                  <a:lnTo>
                    <a:pt x="281266" y="115506"/>
                  </a:lnTo>
                  <a:lnTo>
                    <a:pt x="281406" y="110870"/>
                  </a:lnTo>
                  <a:lnTo>
                    <a:pt x="191793" y="7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B8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2" name="object 23">
              <a:extLst>
                <a:ext uri="{FF2B5EF4-FFF2-40B4-BE49-F238E27FC236}">
                  <a16:creationId xmlns:a16="http://schemas.microsoft.com/office/drawing/2014/main" id="{671D6C64-B462-4750-8965-1C7D4848C5F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0919" y="1029934"/>
              <a:ext cx="306678" cy="261744"/>
            </a:xfrm>
            <a:prstGeom prst="rect">
              <a:avLst/>
            </a:prstGeom>
          </p:spPr>
        </p:pic>
      </p:grpSp>
      <p:sp>
        <p:nvSpPr>
          <p:cNvPr id="37" name="Номер слайда 57">
            <a:extLst>
              <a:ext uri="{FF2B5EF4-FFF2-40B4-BE49-F238E27FC236}">
                <a16:creationId xmlns:a16="http://schemas.microsoft.com/office/drawing/2014/main" id="{FE590433-20F1-4305-991F-DBD40D462B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11</a:t>
            </a:r>
            <a:endParaRPr lang="ru-RU" sz="1200" dirty="0"/>
          </a:p>
        </p:txBody>
      </p:sp>
      <p:grpSp>
        <p:nvGrpSpPr>
          <p:cNvPr id="38" name="object 3">
            <a:extLst>
              <a:ext uri="{FF2B5EF4-FFF2-40B4-BE49-F238E27FC236}">
                <a16:creationId xmlns:a16="http://schemas.microsoft.com/office/drawing/2014/main" id="{253642C9-7336-4305-9438-826B787D169B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39" name="object 4">
              <a:extLst>
                <a:ext uri="{FF2B5EF4-FFF2-40B4-BE49-F238E27FC236}">
                  <a16:creationId xmlns:a16="http://schemas.microsoft.com/office/drawing/2014/main" id="{2B63B5AE-1E56-4B8A-AC86-2328681ED040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21074884-1566-4826-BA41-404B6EC0B83C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6">
              <a:extLst>
                <a:ext uri="{FF2B5EF4-FFF2-40B4-BE49-F238E27FC236}">
                  <a16:creationId xmlns:a16="http://schemas.microsoft.com/office/drawing/2014/main" id="{AA26EB76-484E-4E5F-A83E-71AF7D7D877E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7">
              <a:extLst>
                <a:ext uri="{FF2B5EF4-FFF2-40B4-BE49-F238E27FC236}">
                  <a16:creationId xmlns:a16="http://schemas.microsoft.com/office/drawing/2014/main" id="{FF7A7512-7B68-4522-902B-D7BFEFF6482A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8">
              <a:extLst>
                <a:ext uri="{FF2B5EF4-FFF2-40B4-BE49-F238E27FC236}">
                  <a16:creationId xmlns:a16="http://schemas.microsoft.com/office/drawing/2014/main" id="{6AA17185-ED74-4A81-9263-FECA53435CBA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9">
              <a:extLst>
                <a:ext uri="{FF2B5EF4-FFF2-40B4-BE49-F238E27FC236}">
                  <a16:creationId xmlns:a16="http://schemas.microsoft.com/office/drawing/2014/main" id="{0AF6080B-E243-482A-9FF8-FCF7851228F9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39037899-44F9-4775-B0F5-7439800FF41B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sz="4250" b="1" spc="10" dirty="0">
                <a:solidFill>
                  <a:srgbClr val="B88769"/>
                </a:solidFill>
                <a:latin typeface="Calibri"/>
                <a:cs typeface="Calibri"/>
              </a:rPr>
              <a:t>4</a:t>
            </a:r>
            <a:endParaRPr sz="425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810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23672" y="215721"/>
              <a:ext cx="565150" cy="452755"/>
            </a:xfrm>
            <a:custGeom>
              <a:avLst/>
              <a:gdLst/>
              <a:ahLst/>
              <a:cxnLst/>
              <a:rect l="l" t="t" r="r" b="b"/>
              <a:pathLst>
                <a:path w="565150" h="452755">
                  <a:moveTo>
                    <a:pt x="162026" y="408266"/>
                  </a:moveTo>
                  <a:lnTo>
                    <a:pt x="124663" y="370801"/>
                  </a:lnTo>
                  <a:lnTo>
                    <a:pt x="129717" y="370801"/>
                  </a:lnTo>
                  <a:lnTo>
                    <a:pt x="133807" y="366687"/>
                  </a:lnTo>
                  <a:lnTo>
                    <a:pt x="133807" y="361619"/>
                  </a:lnTo>
                  <a:lnTo>
                    <a:pt x="133807" y="356565"/>
                  </a:lnTo>
                  <a:lnTo>
                    <a:pt x="129717" y="352450"/>
                  </a:lnTo>
                  <a:lnTo>
                    <a:pt x="119634" y="352450"/>
                  </a:lnTo>
                  <a:lnTo>
                    <a:pt x="115544" y="356565"/>
                  </a:lnTo>
                  <a:lnTo>
                    <a:pt x="115544" y="381050"/>
                  </a:lnTo>
                  <a:lnTo>
                    <a:pt x="152895" y="418528"/>
                  </a:lnTo>
                  <a:lnTo>
                    <a:pt x="147853" y="418528"/>
                  </a:lnTo>
                  <a:lnTo>
                    <a:pt x="143764" y="422656"/>
                  </a:lnTo>
                  <a:lnTo>
                    <a:pt x="143764" y="432765"/>
                  </a:lnTo>
                  <a:lnTo>
                    <a:pt x="147853" y="436880"/>
                  </a:lnTo>
                  <a:lnTo>
                    <a:pt x="157924" y="436880"/>
                  </a:lnTo>
                  <a:lnTo>
                    <a:pt x="162026" y="432765"/>
                  </a:lnTo>
                  <a:lnTo>
                    <a:pt x="162026" y="408266"/>
                  </a:lnTo>
                  <a:close/>
                </a:path>
                <a:path w="565150" h="452755">
                  <a:moveTo>
                    <a:pt x="162026" y="351345"/>
                  </a:moveTo>
                  <a:lnTo>
                    <a:pt x="124663" y="313880"/>
                  </a:lnTo>
                  <a:lnTo>
                    <a:pt x="129717" y="313880"/>
                  </a:lnTo>
                  <a:lnTo>
                    <a:pt x="133807" y="309765"/>
                  </a:lnTo>
                  <a:lnTo>
                    <a:pt x="133807" y="304698"/>
                  </a:lnTo>
                  <a:lnTo>
                    <a:pt x="133807" y="299656"/>
                  </a:lnTo>
                  <a:lnTo>
                    <a:pt x="129717" y="295541"/>
                  </a:lnTo>
                  <a:lnTo>
                    <a:pt x="119634" y="295541"/>
                  </a:lnTo>
                  <a:lnTo>
                    <a:pt x="115544" y="299656"/>
                  </a:lnTo>
                  <a:lnTo>
                    <a:pt x="115544" y="324142"/>
                  </a:lnTo>
                  <a:lnTo>
                    <a:pt x="152895" y="361632"/>
                  </a:lnTo>
                  <a:lnTo>
                    <a:pt x="147853" y="361632"/>
                  </a:lnTo>
                  <a:lnTo>
                    <a:pt x="143764" y="365734"/>
                  </a:lnTo>
                  <a:lnTo>
                    <a:pt x="143764" y="375869"/>
                  </a:lnTo>
                  <a:lnTo>
                    <a:pt x="147853" y="379971"/>
                  </a:lnTo>
                  <a:lnTo>
                    <a:pt x="157924" y="379971"/>
                  </a:lnTo>
                  <a:lnTo>
                    <a:pt x="162026" y="375869"/>
                  </a:lnTo>
                  <a:lnTo>
                    <a:pt x="162026" y="351345"/>
                  </a:lnTo>
                  <a:close/>
                </a:path>
                <a:path w="565150" h="452755">
                  <a:moveTo>
                    <a:pt x="162026" y="294462"/>
                  </a:moveTo>
                  <a:lnTo>
                    <a:pt x="124663" y="256997"/>
                  </a:lnTo>
                  <a:lnTo>
                    <a:pt x="129717" y="256997"/>
                  </a:lnTo>
                  <a:lnTo>
                    <a:pt x="133807" y="252869"/>
                  </a:lnTo>
                  <a:lnTo>
                    <a:pt x="133807" y="247827"/>
                  </a:lnTo>
                  <a:lnTo>
                    <a:pt x="133807" y="242760"/>
                  </a:lnTo>
                  <a:lnTo>
                    <a:pt x="129717" y="238645"/>
                  </a:lnTo>
                  <a:lnTo>
                    <a:pt x="119634" y="238645"/>
                  </a:lnTo>
                  <a:lnTo>
                    <a:pt x="115544" y="242760"/>
                  </a:lnTo>
                  <a:lnTo>
                    <a:pt x="115544" y="267258"/>
                  </a:lnTo>
                  <a:lnTo>
                    <a:pt x="152895" y="304736"/>
                  </a:lnTo>
                  <a:lnTo>
                    <a:pt x="147853" y="304736"/>
                  </a:lnTo>
                  <a:lnTo>
                    <a:pt x="143764" y="308851"/>
                  </a:lnTo>
                  <a:lnTo>
                    <a:pt x="143764" y="318973"/>
                  </a:lnTo>
                  <a:lnTo>
                    <a:pt x="147853" y="323075"/>
                  </a:lnTo>
                  <a:lnTo>
                    <a:pt x="157924" y="323075"/>
                  </a:lnTo>
                  <a:lnTo>
                    <a:pt x="162026" y="318973"/>
                  </a:lnTo>
                  <a:lnTo>
                    <a:pt x="162026" y="294462"/>
                  </a:lnTo>
                  <a:close/>
                </a:path>
                <a:path w="565150" h="452755">
                  <a:moveTo>
                    <a:pt x="449351" y="356552"/>
                  </a:moveTo>
                  <a:lnTo>
                    <a:pt x="445262" y="352450"/>
                  </a:lnTo>
                  <a:lnTo>
                    <a:pt x="440207" y="352450"/>
                  </a:lnTo>
                  <a:lnTo>
                    <a:pt x="435178" y="352450"/>
                  </a:lnTo>
                  <a:lnTo>
                    <a:pt x="431076" y="356552"/>
                  </a:lnTo>
                  <a:lnTo>
                    <a:pt x="431076" y="366674"/>
                  </a:lnTo>
                  <a:lnTo>
                    <a:pt x="435178" y="370776"/>
                  </a:lnTo>
                  <a:lnTo>
                    <a:pt x="440207" y="370776"/>
                  </a:lnTo>
                  <a:lnTo>
                    <a:pt x="402856" y="408279"/>
                  </a:lnTo>
                  <a:lnTo>
                    <a:pt x="402856" y="432765"/>
                  </a:lnTo>
                  <a:lnTo>
                    <a:pt x="406946" y="436867"/>
                  </a:lnTo>
                  <a:lnTo>
                    <a:pt x="417029" y="436867"/>
                  </a:lnTo>
                  <a:lnTo>
                    <a:pt x="421119" y="432765"/>
                  </a:lnTo>
                  <a:lnTo>
                    <a:pt x="421119" y="422630"/>
                  </a:lnTo>
                  <a:lnTo>
                    <a:pt x="417029" y="418541"/>
                  </a:lnTo>
                  <a:lnTo>
                    <a:pt x="411988" y="418541"/>
                  </a:lnTo>
                  <a:lnTo>
                    <a:pt x="449351" y="381063"/>
                  </a:lnTo>
                  <a:lnTo>
                    <a:pt x="449351" y="356552"/>
                  </a:lnTo>
                  <a:close/>
                </a:path>
                <a:path w="565150" h="452755">
                  <a:moveTo>
                    <a:pt x="449351" y="299643"/>
                  </a:moveTo>
                  <a:lnTo>
                    <a:pt x="445262" y="295541"/>
                  </a:lnTo>
                  <a:lnTo>
                    <a:pt x="440207" y="295541"/>
                  </a:lnTo>
                  <a:lnTo>
                    <a:pt x="435178" y="295541"/>
                  </a:lnTo>
                  <a:lnTo>
                    <a:pt x="431076" y="299643"/>
                  </a:lnTo>
                  <a:lnTo>
                    <a:pt x="431076" y="309765"/>
                  </a:lnTo>
                  <a:lnTo>
                    <a:pt x="435178" y="313867"/>
                  </a:lnTo>
                  <a:lnTo>
                    <a:pt x="440207" y="313867"/>
                  </a:lnTo>
                  <a:lnTo>
                    <a:pt x="402856" y="351345"/>
                  </a:lnTo>
                  <a:lnTo>
                    <a:pt x="402856" y="375856"/>
                  </a:lnTo>
                  <a:lnTo>
                    <a:pt x="406946" y="379958"/>
                  </a:lnTo>
                  <a:lnTo>
                    <a:pt x="417029" y="379958"/>
                  </a:lnTo>
                  <a:lnTo>
                    <a:pt x="421119" y="375856"/>
                  </a:lnTo>
                  <a:lnTo>
                    <a:pt x="421119" y="365709"/>
                  </a:lnTo>
                  <a:lnTo>
                    <a:pt x="417029" y="361632"/>
                  </a:lnTo>
                  <a:lnTo>
                    <a:pt x="411988" y="361632"/>
                  </a:lnTo>
                  <a:lnTo>
                    <a:pt x="449351" y="324142"/>
                  </a:lnTo>
                  <a:lnTo>
                    <a:pt x="449351" y="299643"/>
                  </a:lnTo>
                  <a:close/>
                </a:path>
                <a:path w="565150" h="452755">
                  <a:moveTo>
                    <a:pt x="449351" y="242773"/>
                  </a:moveTo>
                  <a:lnTo>
                    <a:pt x="445262" y="238658"/>
                  </a:lnTo>
                  <a:lnTo>
                    <a:pt x="440207" y="238658"/>
                  </a:lnTo>
                  <a:lnTo>
                    <a:pt x="435178" y="238658"/>
                  </a:lnTo>
                  <a:lnTo>
                    <a:pt x="431076" y="242773"/>
                  </a:lnTo>
                  <a:lnTo>
                    <a:pt x="431076" y="252882"/>
                  </a:lnTo>
                  <a:lnTo>
                    <a:pt x="435178" y="256997"/>
                  </a:lnTo>
                  <a:lnTo>
                    <a:pt x="440207" y="256997"/>
                  </a:lnTo>
                  <a:lnTo>
                    <a:pt x="402856" y="294487"/>
                  </a:lnTo>
                  <a:lnTo>
                    <a:pt x="402856" y="318973"/>
                  </a:lnTo>
                  <a:lnTo>
                    <a:pt x="406946" y="323075"/>
                  </a:lnTo>
                  <a:lnTo>
                    <a:pt x="417029" y="323075"/>
                  </a:lnTo>
                  <a:lnTo>
                    <a:pt x="421119" y="318973"/>
                  </a:lnTo>
                  <a:lnTo>
                    <a:pt x="421119" y="308838"/>
                  </a:lnTo>
                  <a:lnTo>
                    <a:pt x="417029" y="304749"/>
                  </a:lnTo>
                  <a:lnTo>
                    <a:pt x="411988" y="304749"/>
                  </a:lnTo>
                  <a:lnTo>
                    <a:pt x="449351" y="267271"/>
                  </a:lnTo>
                  <a:lnTo>
                    <a:pt x="449351" y="242773"/>
                  </a:lnTo>
                  <a:close/>
                </a:path>
                <a:path w="565150" h="452755">
                  <a:moveTo>
                    <a:pt x="564883" y="89522"/>
                  </a:moveTo>
                  <a:lnTo>
                    <a:pt x="561543" y="73418"/>
                  </a:lnTo>
                  <a:lnTo>
                    <a:pt x="536790" y="98259"/>
                  </a:lnTo>
                  <a:lnTo>
                    <a:pt x="536790" y="117703"/>
                  </a:lnTo>
                  <a:lnTo>
                    <a:pt x="536790" y="240093"/>
                  </a:lnTo>
                  <a:lnTo>
                    <a:pt x="475195" y="301891"/>
                  </a:lnTo>
                  <a:lnTo>
                    <a:pt x="475195" y="193243"/>
                  </a:lnTo>
                  <a:lnTo>
                    <a:pt x="475195" y="179501"/>
                  </a:lnTo>
                  <a:lnTo>
                    <a:pt x="523290" y="131241"/>
                  </a:lnTo>
                  <a:lnTo>
                    <a:pt x="536790" y="117703"/>
                  </a:lnTo>
                  <a:lnTo>
                    <a:pt x="536790" y="98259"/>
                  </a:lnTo>
                  <a:lnTo>
                    <a:pt x="503910" y="131241"/>
                  </a:lnTo>
                  <a:lnTo>
                    <a:pt x="493433" y="106133"/>
                  </a:lnTo>
                  <a:lnTo>
                    <a:pt x="493433" y="141744"/>
                  </a:lnTo>
                  <a:lnTo>
                    <a:pt x="436676" y="198691"/>
                  </a:lnTo>
                  <a:lnTo>
                    <a:pt x="426491" y="178650"/>
                  </a:lnTo>
                  <a:lnTo>
                    <a:pt x="426491" y="208927"/>
                  </a:lnTo>
                  <a:lnTo>
                    <a:pt x="393014" y="242493"/>
                  </a:lnTo>
                  <a:lnTo>
                    <a:pt x="392976" y="195046"/>
                  </a:lnTo>
                  <a:lnTo>
                    <a:pt x="392963" y="183248"/>
                  </a:lnTo>
                  <a:lnTo>
                    <a:pt x="379437" y="183248"/>
                  </a:lnTo>
                  <a:lnTo>
                    <a:pt x="379437" y="418236"/>
                  </a:lnTo>
                  <a:lnTo>
                    <a:pt x="374561" y="423138"/>
                  </a:lnTo>
                  <a:lnTo>
                    <a:pt x="313397" y="423138"/>
                  </a:lnTo>
                  <a:lnTo>
                    <a:pt x="307225" y="402259"/>
                  </a:lnTo>
                  <a:lnTo>
                    <a:pt x="299339" y="392290"/>
                  </a:lnTo>
                  <a:lnTo>
                    <a:pt x="297459" y="389915"/>
                  </a:lnTo>
                  <a:lnTo>
                    <a:pt x="288175" y="383971"/>
                  </a:lnTo>
                  <a:lnTo>
                    <a:pt x="283629" y="382346"/>
                  </a:lnTo>
                  <a:lnTo>
                    <a:pt x="282790" y="382155"/>
                  </a:lnTo>
                  <a:lnTo>
                    <a:pt x="281901" y="382155"/>
                  </a:lnTo>
                  <a:lnTo>
                    <a:pt x="251269" y="423138"/>
                  </a:lnTo>
                  <a:lnTo>
                    <a:pt x="263093" y="423138"/>
                  </a:lnTo>
                  <a:lnTo>
                    <a:pt x="266763" y="409473"/>
                  </a:lnTo>
                  <a:lnTo>
                    <a:pt x="272288" y="400240"/>
                  </a:lnTo>
                  <a:lnTo>
                    <a:pt x="278015" y="394741"/>
                  </a:lnTo>
                  <a:lnTo>
                    <a:pt x="282321" y="392290"/>
                  </a:lnTo>
                  <a:lnTo>
                    <a:pt x="286664" y="394754"/>
                  </a:lnTo>
                  <a:lnTo>
                    <a:pt x="292404" y="400265"/>
                  </a:lnTo>
                  <a:lnTo>
                    <a:pt x="297916" y="409511"/>
                  </a:lnTo>
                  <a:lnTo>
                    <a:pt x="301574" y="423151"/>
                  </a:lnTo>
                  <a:lnTo>
                    <a:pt x="294030" y="423291"/>
                  </a:lnTo>
                  <a:lnTo>
                    <a:pt x="287261" y="426593"/>
                  </a:lnTo>
                  <a:lnTo>
                    <a:pt x="282524" y="431812"/>
                  </a:lnTo>
                  <a:lnTo>
                    <a:pt x="277710" y="426491"/>
                  </a:lnTo>
                  <a:lnTo>
                    <a:pt x="270776" y="423151"/>
                  </a:lnTo>
                  <a:lnTo>
                    <a:pt x="190487" y="423138"/>
                  </a:lnTo>
                  <a:lnTo>
                    <a:pt x="185635" y="418236"/>
                  </a:lnTo>
                  <a:lnTo>
                    <a:pt x="185585" y="354241"/>
                  </a:lnTo>
                  <a:lnTo>
                    <a:pt x="187401" y="352437"/>
                  </a:lnTo>
                  <a:lnTo>
                    <a:pt x="196684" y="352437"/>
                  </a:lnTo>
                  <a:lnTo>
                    <a:pt x="196684" y="368630"/>
                  </a:lnTo>
                  <a:lnTo>
                    <a:pt x="228053" y="368630"/>
                  </a:lnTo>
                  <a:lnTo>
                    <a:pt x="228053" y="360768"/>
                  </a:lnTo>
                  <a:lnTo>
                    <a:pt x="228053" y="352437"/>
                  </a:lnTo>
                  <a:lnTo>
                    <a:pt x="242468" y="352437"/>
                  </a:lnTo>
                  <a:lnTo>
                    <a:pt x="242468" y="368630"/>
                  </a:lnTo>
                  <a:lnTo>
                    <a:pt x="274281" y="368630"/>
                  </a:lnTo>
                  <a:lnTo>
                    <a:pt x="274281" y="360768"/>
                  </a:lnTo>
                  <a:lnTo>
                    <a:pt x="274281" y="352437"/>
                  </a:lnTo>
                  <a:lnTo>
                    <a:pt x="290195" y="352437"/>
                  </a:lnTo>
                  <a:lnTo>
                    <a:pt x="290195" y="368630"/>
                  </a:lnTo>
                  <a:lnTo>
                    <a:pt x="322008" y="368630"/>
                  </a:lnTo>
                  <a:lnTo>
                    <a:pt x="322008" y="360768"/>
                  </a:lnTo>
                  <a:lnTo>
                    <a:pt x="322008" y="352437"/>
                  </a:lnTo>
                  <a:lnTo>
                    <a:pt x="336423" y="352437"/>
                  </a:lnTo>
                  <a:lnTo>
                    <a:pt x="336423" y="368630"/>
                  </a:lnTo>
                  <a:lnTo>
                    <a:pt x="367766" y="368630"/>
                  </a:lnTo>
                  <a:lnTo>
                    <a:pt x="367766" y="360768"/>
                  </a:lnTo>
                  <a:lnTo>
                    <a:pt x="367766" y="352437"/>
                  </a:lnTo>
                  <a:lnTo>
                    <a:pt x="377571" y="352437"/>
                  </a:lnTo>
                  <a:lnTo>
                    <a:pt x="379387" y="354241"/>
                  </a:lnTo>
                  <a:lnTo>
                    <a:pt x="379437" y="418236"/>
                  </a:lnTo>
                  <a:lnTo>
                    <a:pt x="379437" y="183248"/>
                  </a:lnTo>
                  <a:lnTo>
                    <a:pt x="379374" y="344576"/>
                  </a:lnTo>
                  <a:lnTo>
                    <a:pt x="359943" y="344576"/>
                  </a:lnTo>
                  <a:lnTo>
                    <a:pt x="359943" y="360768"/>
                  </a:lnTo>
                  <a:lnTo>
                    <a:pt x="357593" y="360768"/>
                  </a:lnTo>
                  <a:lnTo>
                    <a:pt x="353796" y="329145"/>
                  </a:lnTo>
                  <a:lnTo>
                    <a:pt x="359587" y="320662"/>
                  </a:lnTo>
                  <a:lnTo>
                    <a:pt x="359587" y="303263"/>
                  </a:lnTo>
                  <a:lnTo>
                    <a:pt x="359587" y="295402"/>
                  </a:lnTo>
                  <a:lnTo>
                    <a:pt x="351739" y="295402"/>
                  </a:lnTo>
                  <a:lnTo>
                    <a:pt x="351739" y="303263"/>
                  </a:lnTo>
                  <a:lnTo>
                    <a:pt x="351739" y="318223"/>
                  </a:lnTo>
                  <a:lnTo>
                    <a:pt x="345668" y="327152"/>
                  </a:lnTo>
                  <a:lnTo>
                    <a:pt x="349707" y="360768"/>
                  </a:lnTo>
                  <a:lnTo>
                    <a:pt x="344246" y="360768"/>
                  </a:lnTo>
                  <a:lnTo>
                    <a:pt x="344246" y="352437"/>
                  </a:lnTo>
                  <a:lnTo>
                    <a:pt x="344246" y="344576"/>
                  </a:lnTo>
                  <a:lnTo>
                    <a:pt x="314185" y="344576"/>
                  </a:lnTo>
                  <a:lnTo>
                    <a:pt x="314185" y="360768"/>
                  </a:lnTo>
                  <a:lnTo>
                    <a:pt x="309346" y="360768"/>
                  </a:lnTo>
                  <a:lnTo>
                    <a:pt x="313385" y="327152"/>
                  </a:lnTo>
                  <a:lnTo>
                    <a:pt x="307289" y="318223"/>
                  </a:lnTo>
                  <a:lnTo>
                    <a:pt x="307289" y="303263"/>
                  </a:lnTo>
                  <a:lnTo>
                    <a:pt x="310273" y="303263"/>
                  </a:lnTo>
                  <a:lnTo>
                    <a:pt x="311899" y="315264"/>
                  </a:lnTo>
                  <a:lnTo>
                    <a:pt x="325310" y="315264"/>
                  </a:lnTo>
                  <a:lnTo>
                    <a:pt x="327469" y="307416"/>
                  </a:lnTo>
                  <a:lnTo>
                    <a:pt x="328612" y="303263"/>
                  </a:lnTo>
                  <a:lnTo>
                    <a:pt x="330454" y="303263"/>
                  </a:lnTo>
                  <a:lnTo>
                    <a:pt x="333756" y="315264"/>
                  </a:lnTo>
                  <a:lnTo>
                    <a:pt x="347129" y="315264"/>
                  </a:lnTo>
                  <a:lnTo>
                    <a:pt x="348221" y="307416"/>
                  </a:lnTo>
                  <a:lnTo>
                    <a:pt x="348792" y="303263"/>
                  </a:lnTo>
                  <a:lnTo>
                    <a:pt x="351739" y="303263"/>
                  </a:lnTo>
                  <a:lnTo>
                    <a:pt x="351739" y="295402"/>
                  </a:lnTo>
                  <a:lnTo>
                    <a:pt x="341960" y="295402"/>
                  </a:lnTo>
                  <a:lnTo>
                    <a:pt x="340309" y="307416"/>
                  </a:lnTo>
                  <a:lnTo>
                    <a:pt x="339725" y="307416"/>
                  </a:lnTo>
                  <a:lnTo>
                    <a:pt x="338582" y="303263"/>
                  </a:lnTo>
                  <a:lnTo>
                    <a:pt x="336435" y="295402"/>
                  </a:lnTo>
                  <a:lnTo>
                    <a:pt x="322630" y="295402"/>
                  </a:lnTo>
                  <a:lnTo>
                    <a:pt x="319341" y="307416"/>
                  </a:lnTo>
                  <a:lnTo>
                    <a:pt x="318744" y="307416"/>
                  </a:lnTo>
                  <a:lnTo>
                    <a:pt x="318173" y="303263"/>
                  </a:lnTo>
                  <a:lnTo>
                    <a:pt x="317093" y="295402"/>
                  </a:lnTo>
                  <a:lnTo>
                    <a:pt x="299466" y="295402"/>
                  </a:lnTo>
                  <a:lnTo>
                    <a:pt x="299466" y="320662"/>
                  </a:lnTo>
                  <a:lnTo>
                    <a:pt x="305244" y="329145"/>
                  </a:lnTo>
                  <a:lnTo>
                    <a:pt x="301459" y="360768"/>
                  </a:lnTo>
                  <a:lnTo>
                    <a:pt x="298030" y="360768"/>
                  </a:lnTo>
                  <a:lnTo>
                    <a:pt x="298030" y="352437"/>
                  </a:lnTo>
                  <a:lnTo>
                    <a:pt x="298030" y="344576"/>
                  </a:lnTo>
                  <a:lnTo>
                    <a:pt x="266433" y="344576"/>
                  </a:lnTo>
                  <a:lnTo>
                    <a:pt x="266433" y="360768"/>
                  </a:lnTo>
                  <a:lnTo>
                    <a:pt x="262928" y="360768"/>
                  </a:lnTo>
                  <a:lnTo>
                    <a:pt x="259130" y="329145"/>
                  </a:lnTo>
                  <a:lnTo>
                    <a:pt x="264896" y="320662"/>
                  </a:lnTo>
                  <a:lnTo>
                    <a:pt x="264896" y="303263"/>
                  </a:lnTo>
                  <a:lnTo>
                    <a:pt x="264896" y="295402"/>
                  </a:lnTo>
                  <a:lnTo>
                    <a:pt x="257073" y="295402"/>
                  </a:lnTo>
                  <a:lnTo>
                    <a:pt x="257073" y="303263"/>
                  </a:lnTo>
                  <a:lnTo>
                    <a:pt x="257073" y="318223"/>
                  </a:lnTo>
                  <a:lnTo>
                    <a:pt x="251002" y="327152"/>
                  </a:lnTo>
                  <a:lnTo>
                    <a:pt x="255028" y="360768"/>
                  </a:lnTo>
                  <a:lnTo>
                    <a:pt x="250291" y="360768"/>
                  </a:lnTo>
                  <a:lnTo>
                    <a:pt x="250291" y="352437"/>
                  </a:lnTo>
                  <a:lnTo>
                    <a:pt x="250291" y="344576"/>
                  </a:lnTo>
                  <a:lnTo>
                    <a:pt x="220230" y="344576"/>
                  </a:lnTo>
                  <a:lnTo>
                    <a:pt x="220230" y="360768"/>
                  </a:lnTo>
                  <a:lnTo>
                    <a:pt x="214655" y="360768"/>
                  </a:lnTo>
                  <a:lnTo>
                    <a:pt x="218706" y="327152"/>
                  </a:lnTo>
                  <a:lnTo>
                    <a:pt x="212623" y="318223"/>
                  </a:lnTo>
                  <a:lnTo>
                    <a:pt x="212623" y="303263"/>
                  </a:lnTo>
                  <a:lnTo>
                    <a:pt x="215582" y="303263"/>
                  </a:lnTo>
                  <a:lnTo>
                    <a:pt x="217233" y="315264"/>
                  </a:lnTo>
                  <a:lnTo>
                    <a:pt x="230632" y="315264"/>
                  </a:lnTo>
                  <a:lnTo>
                    <a:pt x="232778" y="307416"/>
                  </a:lnTo>
                  <a:lnTo>
                    <a:pt x="233908" y="303263"/>
                  </a:lnTo>
                  <a:lnTo>
                    <a:pt x="235788" y="303263"/>
                  </a:lnTo>
                  <a:lnTo>
                    <a:pt x="239090" y="315264"/>
                  </a:lnTo>
                  <a:lnTo>
                    <a:pt x="252463" y="315264"/>
                  </a:lnTo>
                  <a:lnTo>
                    <a:pt x="253542" y="307416"/>
                  </a:lnTo>
                  <a:lnTo>
                    <a:pt x="254114" y="303263"/>
                  </a:lnTo>
                  <a:lnTo>
                    <a:pt x="257073" y="303263"/>
                  </a:lnTo>
                  <a:lnTo>
                    <a:pt x="257073" y="295402"/>
                  </a:lnTo>
                  <a:lnTo>
                    <a:pt x="247281" y="295402"/>
                  </a:lnTo>
                  <a:lnTo>
                    <a:pt x="245643" y="307416"/>
                  </a:lnTo>
                  <a:lnTo>
                    <a:pt x="245021" y="307416"/>
                  </a:lnTo>
                  <a:lnTo>
                    <a:pt x="243890" y="303263"/>
                  </a:lnTo>
                  <a:lnTo>
                    <a:pt x="241757" y="295402"/>
                  </a:lnTo>
                  <a:lnTo>
                    <a:pt x="227965" y="295402"/>
                  </a:lnTo>
                  <a:lnTo>
                    <a:pt x="224663" y="307416"/>
                  </a:lnTo>
                  <a:lnTo>
                    <a:pt x="224066" y="307416"/>
                  </a:lnTo>
                  <a:lnTo>
                    <a:pt x="223494" y="303263"/>
                  </a:lnTo>
                  <a:lnTo>
                    <a:pt x="222427" y="295402"/>
                  </a:lnTo>
                  <a:lnTo>
                    <a:pt x="204787" y="295402"/>
                  </a:lnTo>
                  <a:lnTo>
                    <a:pt x="204787" y="320662"/>
                  </a:lnTo>
                  <a:lnTo>
                    <a:pt x="210566" y="329145"/>
                  </a:lnTo>
                  <a:lnTo>
                    <a:pt x="206768" y="360768"/>
                  </a:lnTo>
                  <a:lnTo>
                    <a:pt x="204508" y="360768"/>
                  </a:lnTo>
                  <a:lnTo>
                    <a:pt x="204508" y="352437"/>
                  </a:lnTo>
                  <a:lnTo>
                    <a:pt x="204508" y="344576"/>
                  </a:lnTo>
                  <a:lnTo>
                    <a:pt x="185572" y="344576"/>
                  </a:lnTo>
                  <a:lnTo>
                    <a:pt x="185534" y="279895"/>
                  </a:lnTo>
                  <a:lnTo>
                    <a:pt x="187337" y="278079"/>
                  </a:lnTo>
                  <a:lnTo>
                    <a:pt x="377520" y="278079"/>
                  </a:lnTo>
                  <a:lnTo>
                    <a:pt x="379336" y="279895"/>
                  </a:lnTo>
                  <a:lnTo>
                    <a:pt x="379374" y="344576"/>
                  </a:lnTo>
                  <a:lnTo>
                    <a:pt x="379374" y="183248"/>
                  </a:lnTo>
                  <a:lnTo>
                    <a:pt x="379336" y="270992"/>
                  </a:lnTo>
                  <a:lnTo>
                    <a:pt x="294868" y="270992"/>
                  </a:lnTo>
                  <a:lnTo>
                    <a:pt x="285457" y="246748"/>
                  </a:lnTo>
                  <a:lnTo>
                    <a:pt x="311988" y="257162"/>
                  </a:lnTo>
                  <a:lnTo>
                    <a:pt x="311988" y="246748"/>
                  </a:lnTo>
                  <a:lnTo>
                    <a:pt x="311988" y="239217"/>
                  </a:lnTo>
                  <a:lnTo>
                    <a:pt x="311988" y="228803"/>
                  </a:lnTo>
                  <a:lnTo>
                    <a:pt x="285457" y="239217"/>
                  </a:lnTo>
                  <a:lnTo>
                    <a:pt x="295808" y="212585"/>
                  </a:lnTo>
                  <a:lnTo>
                    <a:pt x="267563" y="212585"/>
                  </a:lnTo>
                  <a:lnTo>
                    <a:pt x="277939" y="239217"/>
                  </a:lnTo>
                  <a:lnTo>
                    <a:pt x="251396" y="228803"/>
                  </a:lnTo>
                  <a:lnTo>
                    <a:pt x="251396" y="257162"/>
                  </a:lnTo>
                  <a:lnTo>
                    <a:pt x="277939" y="246748"/>
                  </a:lnTo>
                  <a:lnTo>
                    <a:pt x="268503" y="270992"/>
                  </a:lnTo>
                  <a:lnTo>
                    <a:pt x="185521" y="270992"/>
                  </a:lnTo>
                  <a:lnTo>
                    <a:pt x="185496" y="242430"/>
                  </a:lnTo>
                  <a:lnTo>
                    <a:pt x="185470" y="195046"/>
                  </a:lnTo>
                  <a:lnTo>
                    <a:pt x="379272" y="195046"/>
                  </a:lnTo>
                  <a:lnTo>
                    <a:pt x="379336" y="270992"/>
                  </a:lnTo>
                  <a:lnTo>
                    <a:pt x="379336" y="183248"/>
                  </a:lnTo>
                  <a:lnTo>
                    <a:pt x="377291" y="183248"/>
                  </a:lnTo>
                  <a:lnTo>
                    <a:pt x="395173" y="147269"/>
                  </a:lnTo>
                  <a:lnTo>
                    <a:pt x="426491" y="208927"/>
                  </a:lnTo>
                  <a:lnTo>
                    <a:pt x="426491" y="178650"/>
                  </a:lnTo>
                  <a:lnTo>
                    <a:pt x="410552" y="147269"/>
                  </a:lnTo>
                  <a:lnTo>
                    <a:pt x="403098" y="132600"/>
                  </a:lnTo>
                  <a:lnTo>
                    <a:pt x="402971" y="132346"/>
                  </a:lnTo>
                  <a:lnTo>
                    <a:pt x="402463" y="132600"/>
                  </a:lnTo>
                  <a:lnTo>
                    <a:pt x="449834" y="37223"/>
                  </a:lnTo>
                  <a:lnTo>
                    <a:pt x="493433" y="141744"/>
                  </a:lnTo>
                  <a:lnTo>
                    <a:pt x="493433" y="106133"/>
                  </a:lnTo>
                  <a:lnTo>
                    <a:pt x="464693" y="37223"/>
                  </a:lnTo>
                  <a:lnTo>
                    <a:pt x="459092" y="23799"/>
                  </a:lnTo>
                  <a:lnTo>
                    <a:pt x="458863" y="22936"/>
                  </a:lnTo>
                  <a:lnTo>
                    <a:pt x="458495" y="21234"/>
                  </a:lnTo>
                  <a:lnTo>
                    <a:pt x="458685" y="19443"/>
                  </a:lnTo>
                  <a:lnTo>
                    <a:pt x="459447" y="17843"/>
                  </a:lnTo>
                  <a:lnTo>
                    <a:pt x="466890" y="2895"/>
                  </a:lnTo>
                  <a:lnTo>
                    <a:pt x="453021" y="0"/>
                  </a:lnTo>
                  <a:lnTo>
                    <a:pt x="361962" y="183248"/>
                  </a:lnTo>
                  <a:lnTo>
                    <a:pt x="202895" y="183248"/>
                  </a:lnTo>
                  <a:lnTo>
                    <a:pt x="187591" y="152438"/>
                  </a:lnTo>
                  <a:lnTo>
                    <a:pt x="187591" y="183248"/>
                  </a:lnTo>
                  <a:lnTo>
                    <a:pt x="171742" y="183248"/>
                  </a:lnTo>
                  <a:lnTo>
                    <a:pt x="171792" y="242430"/>
                  </a:lnTo>
                  <a:lnTo>
                    <a:pt x="138404" y="208927"/>
                  </a:lnTo>
                  <a:lnTo>
                    <a:pt x="143598" y="198691"/>
                  </a:lnTo>
                  <a:lnTo>
                    <a:pt x="169710" y="147269"/>
                  </a:lnTo>
                  <a:lnTo>
                    <a:pt x="187591" y="183248"/>
                  </a:lnTo>
                  <a:lnTo>
                    <a:pt x="187591" y="152438"/>
                  </a:lnTo>
                  <a:lnTo>
                    <a:pt x="185026" y="147269"/>
                  </a:lnTo>
                  <a:lnTo>
                    <a:pt x="177736" y="132600"/>
                  </a:lnTo>
                  <a:lnTo>
                    <a:pt x="162433" y="101790"/>
                  </a:lnTo>
                  <a:lnTo>
                    <a:pt x="162433" y="132600"/>
                  </a:lnTo>
                  <a:lnTo>
                    <a:pt x="161912" y="132346"/>
                  </a:lnTo>
                  <a:lnTo>
                    <a:pt x="128206" y="198691"/>
                  </a:lnTo>
                  <a:lnTo>
                    <a:pt x="122770" y="193243"/>
                  </a:lnTo>
                  <a:lnTo>
                    <a:pt x="89687" y="160045"/>
                  </a:lnTo>
                  <a:lnTo>
                    <a:pt x="89687" y="179501"/>
                  </a:lnTo>
                  <a:lnTo>
                    <a:pt x="89687" y="301891"/>
                  </a:lnTo>
                  <a:lnTo>
                    <a:pt x="28092" y="240093"/>
                  </a:lnTo>
                  <a:lnTo>
                    <a:pt x="28092" y="117703"/>
                  </a:lnTo>
                  <a:lnTo>
                    <a:pt x="89687" y="179501"/>
                  </a:lnTo>
                  <a:lnTo>
                    <a:pt x="89687" y="160045"/>
                  </a:lnTo>
                  <a:lnTo>
                    <a:pt x="71450" y="141744"/>
                  </a:lnTo>
                  <a:lnTo>
                    <a:pt x="75831" y="131241"/>
                  </a:lnTo>
                  <a:lnTo>
                    <a:pt x="115049" y="37223"/>
                  </a:lnTo>
                  <a:lnTo>
                    <a:pt x="162433" y="132600"/>
                  </a:lnTo>
                  <a:lnTo>
                    <a:pt x="162433" y="101790"/>
                  </a:lnTo>
                  <a:lnTo>
                    <a:pt x="130365" y="37223"/>
                  </a:lnTo>
                  <a:lnTo>
                    <a:pt x="111874" y="0"/>
                  </a:lnTo>
                  <a:lnTo>
                    <a:pt x="97980" y="2895"/>
                  </a:lnTo>
                  <a:lnTo>
                    <a:pt x="106222" y="19443"/>
                  </a:lnTo>
                  <a:lnTo>
                    <a:pt x="106387" y="21234"/>
                  </a:lnTo>
                  <a:lnTo>
                    <a:pt x="105905" y="23368"/>
                  </a:lnTo>
                  <a:lnTo>
                    <a:pt x="105791" y="23799"/>
                  </a:lnTo>
                  <a:lnTo>
                    <a:pt x="105638" y="24206"/>
                  </a:lnTo>
                  <a:lnTo>
                    <a:pt x="60972" y="131241"/>
                  </a:lnTo>
                  <a:lnTo>
                    <a:pt x="47485" y="117703"/>
                  </a:lnTo>
                  <a:lnTo>
                    <a:pt x="3352" y="73418"/>
                  </a:lnTo>
                  <a:lnTo>
                    <a:pt x="0" y="89522"/>
                  </a:lnTo>
                  <a:lnTo>
                    <a:pt x="13601" y="103149"/>
                  </a:lnTo>
                  <a:lnTo>
                    <a:pt x="14389" y="105079"/>
                  </a:lnTo>
                  <a:lnTo>
                    <a:pt x="14389" y="245795"/>
                  </a:lnTo>
                  <a:lnTo>
                    <a:pt x="98628" y="330301"/>
                  </a:lnTo>
                  <a:lnTo>
                    <a:pt x="103403" y="328320"/>
                  </a:lnTo>
                  <a:lnTo>
                    <a:pt x="103403" y="301891"/>
                  </a:lnTo>
                  <a:lnTo>
                    <a:pt x="103403" y="193243"/>
                  </a:lnTo>
                  <a:lnTo>
                    <a:pt x="171792" y="261886"/>
                  </a:lnTo>
                  <a:lnTo>
                    <a:pt x="171919" y="412254"/>
                  </a:lnTo>
                  <a:lnTo>
                    <a:pt x="173850" y="421830"/>
                  </a:lnTo>
                  <a:lnTo>
                    <a:pt x="179120" y="429653"/>
                  </a:lnTo>
                  <a:lnTo>
                    <a:pt x="186931" y="434924"/>
                  </a:lnTo>
                  <a:lnTo>
                    <a:pt x="196481" y="436867"/>
                  </a:lnTo>
                  <a:lnTo>
                    <a:pt x="270014" y="436867"/>
                  </a:lnTo>
                  <a:lnTo>
                    <a:pt x="275691" y="442569"/>
                  </a:lnTo>
                  <a:lnTo>
                    <a:pt x="275691" y="452589"/>
                  </a:lnTo>
                  <a:lnTo>
                    <a:pt x="289394" y="452589"/>
                  </a:lnTo>
                  <a:lnTo>
                    <a:pt x="289394" y="442569"/>
                  </a:lnTo>
                  <a:lnTo>
                    <a:pt x="295059" y="436867"/>
                  </a:lnTo>
                  <a:lnTo>
                    <a:pt x="368566" y="436867"/>
                  </a:lnTo>
                  <a:lnTo>
                    <a:pt x="378129" y="434924"/>
                  </a:lnTo>
                  <a:lnTo>
                    <a:pt x="382739" y="431812"/>
                  </a:lnTo>
                  <a:lnTo>
                    <a:pt x="385927" y="429653"/>
                  </a:lnTo>
                  <a:lnTo>
                    <a:pt x="390309" y="423138"/>
                  </a:lnTo>
                  <a:lnTo>
                    <a:pt x="391198" y="421817"/>
                  </a:lnTo>
                  <a:lnTo>
                    <a:pt x="393115" y="412254"/>
                  </a:lnTo>
                  <a:lnTo>
                    <a:pt x="393090" y="352437"/>
                  </a:lnTo>
                  <a:lnTo>
                    <a:pt x="393039" y="278079"/>
                  </a:lnTo>
                  <a:lnTo>
                    <a:pt x="393026" y="270992"/>
                  </a:lnTo>
                  <a:lnTo>
                    <a:pt x="393077" y="261886"/>
                  </a:lnTo>
                  <a:lnTo>
                    <a:pt x="412407" y="242493"/>
                  </a:lnTo>
                  <a:lnTo>
                    <a:pt x="456057" y="198691"/>
                  </a:lnTo>
                  <a:lnTo>
                    <a:pt x="461492" y="193243"/>
                  </a:lnTo>
                  <a:lnTo>
                    <a:pt x="461492" y="328320"/>
                  </a:lnTo>
                  <a:lnTo>
                    <a:pt x="466255" y="330301"/>
                  </a:lnTo>
                  <a:lnTo>
                    <a:pt x="494576" y="301891"/>
                  </a:lnTo>
                  <a:lnTo>
                    <a:pt x="550494" y="245795"/>
                  </a:lnTo>
                  <a:lnTo>
                    <a:pt x="550494" y="117703"/>
                  </a:lnTo>
                  <a:lnTo>
                    <a:pt x="550494" y="105079"/>
                  </a:lnTo>
                  <a:lnTo>
                    <a:pt x="551294" y="103149"/>
                  </a:lnTo>
                  <a:lnTo>
                    <a:pt x="564883" y="89522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615" y="141401"/>
              <a:ext cx="162788" cy="247533"/>
            </a:xfrm>
            <a:prstGeom prst="rect">
              <a:avLst/>
            </a:prstGeom>
          </p:spPr>
        </p:pic>
      </p:grp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57230"/>
              </p:ext>
            </p:extLst>
          </p:nvPr>
        </p:nvGraphicFramePr>
        <p:xfrm>
          <a:off x="225220" y="1589312"/>
          <a:ext cx="8761732" cy="3195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444">
                  <a:extLst>
                    <a:ext uri="{9D8B030D-6E8A-4147-A177-3AD203B41FA5}">
                      <a16:colId xmlns:a16="http://schemas.microsoft.com/office/drawing/2014/main" val="4193954636"/>
                    </a:ext>
                  </a:extLst>
                </a:gridCol>
              </a:tblGrid>
              <a:tr h="6445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rgbClr val="41170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rgbClr val="41170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41170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условия/направления расходования</a:t>
                      </a:r>
                      <a:endParaRPr sz="900" dirty="0">
                        <a:solidFill>
                          <a:srgbClr val="41170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«ПРИОРИТЕТ»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(для предприятий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легкой,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мебельной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деревообрабатывающей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«БИЗНЕС</a:t>
                      </a:r>
                      <a:r>
                        <a:rPr sz="9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ПРИВИЛЕГИЯ»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(для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предприятий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легкой,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мебельной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деревообрабатывающей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«БИЗНЕС</a:t>
                      </a:r>
                      <a:r>
                        <a:rPr sz="9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ОБОРОТ»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(для всех промышленных предприятий)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ru-RU" sz="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«ЧРЕЗВЫЧАЙНАЯ СИТУАЦИЯ»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(для предприятий пострадавших в чрезвычайных ситуаций)</a:t>
                      </a:r>
                      <a:endParaRPr sz="700" dirty="0">
                        <a:solidFill>
                          <a:srgbClr val="41170A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A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800" dirty="0">
                        <a:solidFill>
                          <a:srgbClr val="41170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800" dirty="0">
                          <a:solidFill>
                            <a:srgbClr val="41170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Приобретение оборудование, а также сырья/материалов</a:t>
                      </a:r>
                      <a:endParaRPr sz="800" dirty="0">
                        <a:solidFill>
                          <a:srgbClr val="41170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3C7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залог</a:t>
                      </a:r>
                      <a:r>
                        <a:rPr sz="8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приобретаемого</a:t>
                      </a:r>
                      <a:r>
                        <a:rPr sz="8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оборудования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3C7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 сырья/материалов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7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 оборудования, сырья/материалов, строительных материалов, а также осуществление ремонтных работ</a:t>
                      </a:r>
                      <a:endParaRPr sz="800" dirty="0">
                        <a:solidFill>
                          <a:srgbClr val="41170A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7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360363" indent="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Сумма,</a:t>
                      </a:r>
                      <a:r>
                        <a:rPr lang="ru-RU"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млн.</a:t>
                      </a:r>
                      <a:r>
                        <a:rPr lang="ru-RU"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0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32384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41170A"/>
                          </a:solidFill>
                        </a:rPr>
                        <a:t>1,5 – 5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116205" marR="55626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ов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90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кта</a:t>
                      </a:r>
                      <a:r>
                        <a:rPr sz="9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 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стороны</a:t>
                      </a:r>
                      <a:r>
                        <a:rPr sz="9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заемщика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630"/>
                        </a:spcBef>
                      </a:pP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-3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-52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919"/>
                        </a:lnSpc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стоимости</a:t>
                      </a:r>
                      <a:r>
                        <a:rPr sz="8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приобретаемого</a:t>
                      </a:r>
                      <a:r>
                        <a:rPr sz="8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оборудования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630"/>
                        </a:spcBef>
                      </a:pPr>
                      <a:r>
                        <a:rPr lang="ru-RU" sz="1200" baseline="3472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Не</a:t>
                      </a:r>
                      <a:r>
                        <a:rPr lang="ru-RU" sz="1200" spc="-37" baseline="3472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spc="-7" baseline="3472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менее</a:t>
                      </a:r>
                      <a:r>
                        <a:rPr lang="ru-RU" sz="1200" spc="-52" baseline="3472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30%</a:t>
                      </a:r>
                      <a:endParaRPr lang="ru-RU" sz="1400" dirty="0">
                        <a:latin typeface="+mn-lt"/>
                        <a:cs typeface="Calibri"/>
                      </a:endParaRPr>
                    </a:p>
                    <a:p>
                      <a:pPr marL="635" algn="ctr">
                        <a:lnSpc>
                          <a:spcPts val="919"/>
                        </a:lnSpc>
                      </a:pPr>
                      <a:r>
                        <a:rPr lang="ru-RU" sz="800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от</a:t>
                      </a:r>
                      <a:r>
                        <a:rPr lang="ru-RU" sz="800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800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стоимости</a:t>
                      </a:r>
                      <a:r>
                        <a:rPr lang="ru-RU" sz="800" spc="10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800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приобретаемого</a:t>
                      </a:r>
                      <a:r>
                        <a:rPr lang="ru-RU" sz="800" spc="20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800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оборудования</a:t>
                      </a:r>
                      <a:endParaRPr lang="ru-RU" sz="800" dirty="0">
                        <a:latin typeface="+mn-lt"/>
                        <a:cs typeface="Calibr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800" dirty="0">
                        <a:solidFill>
                          <a:srgbClr val="41170A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90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ставка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15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вых</a:t>
                      </a:r>
                      <a:endParaRPr sz="1200" baseline="3472" dirty="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1-3</a:t>
                      </a:r>
                      <a:r>
                        <a:rPr sz="14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15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вых</a:t>
                      </a:r>
                      <a:endParaRPr sz="1200" baseline="3472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8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800" spc="6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" baseline="-595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3-4</a:t>
                      </a:r>
                      <a:r>
                        <a:rPr sz="2100" spc="-15" baseline="-595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595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100" spc="75" baseline="-595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годовых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  <a:r>
                        <a:rPr kumimoji="0" lang="ru-RU" sz="14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%</a:t>
                      </a:r>
                      <a:r>
                        <a:rPr kumimoji="0" lang="ru-RU" sz="1400" b="0" i="0" u="none" strike="noStrike" kern="0" cap="none" spc="-145" normalizeH="0" baseline="0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3472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г</a:t>
                      </a:r>
                      <a:r>
                        <a:rPr kumimoji="0" lang="ru-RU" sz="1200" b="0" i="0" u="none" strike="noStrike" kern="0" cap="none" spc="-15" normalizeH="0" baseline="3472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о</a:t>
                      </a:r>
                      <a:r>
                        <a:rPr kumimoji="0" lang="ru-RU" sz="1200" b="0" i="0" u="none" strike="noStrike" kern="0" cap="none" spc="-7" normalizeH="0" baseline="3472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до</a:t>
                      </a:r>
                      <a:r>
                        <a:rPr kumimoji="0" lang="ru-RU" sz="1200" b="0" i="0" u="none" strike="noStrike" kern="0" cap="none" spc="0" normalizeH="0" baseline="3472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вых</a:t>
                      </a:r>
                      <a:endParaRPr kumimoji="0" lang="ru-RU" sz="1200" b="0" i="0" u="none" strike="noStrike" kern="0" cap="none" spc="0" normalizeH="0" baseline="3472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34620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900" spc="-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займа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5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100" baseline="1984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00" spc="-8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6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5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100" baseline="1984" dirty="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до</a:t>
                      </a:r>
                      <a:r>
                        <a:rPr kumimoji="0" lang="ru-RU" sz="1000" b="0" i="0" u="none" strike="noStrike" kern="0" cap="none" spc="65" normalizeH="0" baseline="0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2100" b="0" i="0" u="none" strike="noStrike" kern="0" cap="none" spc="0" normalizeH="0" baseline="1984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  <a:r>
                        <a:rPr kumimoji="0" lang="ru-RU" sz="2100" b="0" i="0" u="none" strike="noStrike" kern="0" cap="none" spc="-52" normalizeH="0" baseline="1984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2100" b="0" i="0" u="none" strike="noStrike" kern="0" cap="none" spc="-7" normalizeH="0" baseline="1984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лет</a:t>
                      </a:r>
                      <a:endParaRPr kumimoji="0" lang="ru-RU" sz="2100" b="0" i="0" u="none" strike="noStrike" kern="0" cap="none" spc="0" normalizeH="0" baseline="1984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727">
                <a:tc>
                  <a:txBody>
                    <a:bodyPr/>
                    <a:lstStyle/>
                    <a:p>
                      <a:pPr marL="116205" marR="1042669">
                        <a:lnSpc>
                          <a:spcPct val="100000"/>
                        </a:lnSpc>
                        <a:spcBef>
                          <a:spcPts val="705"/>
                        </a:spcBef>
                        <a:tabLst>
                          <a:tab pos="1344613" algn="l"/>
                          <a:tab pos="1524000" algn="l"/>
                        </a:tabLst>
                      </a:pPr>
                      <a:r>
                        <a:rPr lang="ru-RU"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Отсрочка основного долга</a:t>
                      </a:r>
                      <a:endParaRPr sz="900" dirty="0">
                        <a:solidFill>
                          <a:srgbClr val="41170A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6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44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2100" baseline="1984" dirty="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09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-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до</a:t>
                      </a:r>
                      <a:r>
                        <a:rPr kumimoji="0" lang="ru-RU" sz="1000" b="0" i="0" u="none" strike="noStrike" kern="0" cap="none" spc="65" normalizeH="0" baseline="0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2100" b="0" i="0" u="none" strike="noStrike" kern="0" cap="none" spc="0" normalizeH="0" baseline="1984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  <a:r>
                        <a:rPr kumimoji="0" lang="ru-RU" sz="2100" b="0" i="0" u="none" strike="noStrike" kern="0" cap="none" spc="-44" normalizeH="0" baseline="1984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2100" b="0" i="0" u="none" strike="noStrike" kern="0" cap="none" spc="-22" normalizeH="0" baseline="1984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года</a:t>
                      </a:r>
                      <a:endParaRPr kumimoji="0" lang="ru-RU" sz="2100" b="0" i="0" u="none" strike="noStrike" kern="0" cap="none" spc="0" normalizeH="0" baseline="1984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25095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" name="object 67">
            <a:extLst>
              <a:ext uri="{FF2B5EF4-FFF2-40B4-BE49-F238E27FC236}">
                <a16:creationId xmlns:a16="http://schemas.microsoft.com/office/drawing/2014/main" id="{21D862A2-E8FD-4BC6-B83D-C7564F20DFDC}"/>
              </a:ext>
            </a:extLst>
          </p:cNvPr>
          <p:cNvSpPr/>
          <p:nvPr/>
        </p:nvSpPr>
        <p:spPr>
          <a:xfrm>
            <a:off x="6532145" y="4693042"/>
            <a:ext cx="753745" cy="427990"/>
          </a:xfrm>
          <a:custGeom>
            <a:avLst/>
            <a:gdLst/>
            <a:ahLst/>
            <a:cxnLst/>
            <a:rect l="l" t="t" r="r" b="b"/>
            <a:pathLst>
              <a:path w="753745" h="427989">
                <a:moveTo>
                  <a:pt x="376720" y="0"/>
                </a:moveTo>
                <a:lnTo>
                  <a:pt x="329466" y="2935"/>
                </a:lnTo>
                <a:lnTo>
                  <a:pt x="283963" y="11505"/>
                </a:lnTo>
                <a:lnTo>
                  <a:pt x="240565" y="25358"/>
                </a:lnTo>
                <a:lnTo>
                  <a:pt x="199624" y="44139"/>
                </a:lnTo>
                <a:lnTo>
                  <a:pt x="161494" y="67497"/>
                </a:lnTo>
                <a:lnTo>
                  <a:pt x="126527" y="95077"/>
                </a:lnTo>
                <a:lnTo>
                  <a:pt x="95077" y="126527"/>
                </a:lnTo>
                <a:lnTo>
                  <a:pt x="67497" y="161494"/>
                </a:lnTo>
                <a:lnTo>
                  <a:pt x="44139" y="199624"/>
                </a:lnTo>
                <a:lnTo>
                  <a:pt x="25358" y="240565"/>
                </a:lnTo>
                <a:lnTo>
                  <a:pt x="11505" y="283963"/>
                </a:lnTo>
                <a:lnTo>
                  <a:pt x="2935" y="329466"/>
                </a:lnTo>
                <a:lnTo>
                  <a:pt x="0" y="376720"/>
                </a:lnTo>
                <a:lnTo>
                  <a:pt x="2935" y="423973"/>
                </a:lnTo>
                <a:lnTo>
                  <a:pt x="3623" y="427625"/>
                </a:lnTo>
                <a:lnTo>
                  <a:pt x="174007" y="427625"/>
                </a:lnTo>
                <a:lnTo>
                  <a:pt x="172964" y="424706"/>
                </a:lnTo>
                <a:lnTo>
                  <a:pt x="167436" y="376720"/>
                </a:lnTo>
                <a:lnTo>
                  <a:pt x="172964" y="328733"/>
                </a:lnTo>
                <a:lnTo>
                  <a:pt x="188708" y="284680"/>
                </a:lnTo>
                <a:lnTo>
                  <a:pt x="213414" y="245819"/>
                </a:lnTo>
                <a:lnTo>
                  <a:pt x="245824" y="213406"/>
                </a:lnTo>
                <a:lnTo>
                  <a:pt x="284683" y="188698"/>
                </a:lnTo>
                <a:lnTo>
                  <a:pt x="328733" y="172952"/>
                </a:lnTo>
                <a:lnTo>
                  <a:pt x="376720" y="167424"/>
                </a:lnTo>
                <a:lnTo>
                  <a:pt x="689566" y="167424"/>
                </a:lnTo>
                <a:lnTo>
                  <a:pt x="685934" y="161494"/>
                </a:lnTo>
                <a:lnTo>
                  <a:pt x="658355" y="126527"/>
                </a:lnTo>
                <a:lnTo>
                  <a:pt x="626907" y="95077"/>
                </a:lnTo>
                <a:lnTo>
                  <a:pt x="591941" y="67497"/>
                </a:lnTo>
                <a:lnTo>
                  <a:pt x="553812" y="44139"/>
                </a:lnTo>
                <a:lnTo>
                  <a:pt x="512873" y="25358"/>
                </a:lnTo>
                <a:lnTo>
                  <a:pt x="469475" y="11505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427989">
                <a:moveTo>
                  <a:pt x="689566" y="167424"/>
                </a:moveTo>
                <a:lnTo>
                  <a:pt x="376720" y="167424"/>
                </a:lnTo>
                <a:lnTo>
                  <a:pt x="424706" y="172952"/>
                </a:lnTo>
                <a:lnTo>
                  <a:pt x="468757" y="188698"/>
                </a:lnTo>
                <a:lnTo>
                  <a:pt x="507615" y="213406"/>
                </a:lnTo>
                <a:lnTo>
                  <a:pt x="540025" y="245819"/>
                </a:lnTo>
                <a:lnTo>
                  <a:pt x="564731" y="284680"/>
                </a:lnTo>
                <a:lnTo>
                  <a:pt x="580476" y="328733"/>
                </a:lnTo>
                <a:lnTo>
                  <a:pt x="586003" y="376720"/>
                </a:lnTo>
                <a:lnTo>
                  <a:pt x="580476" y="424706"/>
                </a:lnTo>
                <a:lnTo>
                  <a:pt x="579432" y="427625"/>
                </a:lnTo>
                <a:lnTo>
                  <a:pt x="749804" y="427625"/>
                </a:lnTo>
                <a:lnTo>
                  <a:pt x="750492" y="423973"/>
                </a:lnTo>
                <a:lnTo>
                  <a:pt x="753427" y="376720"/>
                </a:lnTo>
                <a:lnTo>
                  <a:pt x="750492" y="329466"/>
                </a:lnTo>
                <a:lnTo>
                  <a:pt x="741922" y="283963"/>
                </a:lnTo>
                <a:lnTo>
                  <a:pt x="728071" y="240565"/>
                </a:lnTo>
                <a:lnTo>
                  <a:pt x="709290" y="199624"/>
                </a:lnTo>
                <a:lnTo>
                  <a:pt x="689566" y="16742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66">
            <a:extLst>
              <a:ext uri="{FF2B5EF4-FFF2-40B4-BE49-F238E27FC236}">
                <a16:creationId xmlns:a16="http://schemas.microsoft.com/office/drawing/2014/main" id="{B2E72F70-27C1-4422-BFAF-9237606C000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4095" y="4879766"/>
            <a:ext cx="479162" cy="256656"/>
          </a:xfrm>
          <a:prstGeom prst="rect">
            <a:avLst/>
          </a:prstGeom>
        </p:spPr>
      </p:pic>
      <p:sp>
        <p:nvSpPr>
          <p:cNvPr id="38" name="object 61">
            <a:extLst>
              <a:ext uri="{FF2B5EF4-FFF2-40B4-BE49-F238E27FC236}">
                <a16:creationId xmlns:a16="http://schemas.microsoft.com/office/drawing/2014/main" id="{A63027A3-A1C6-4EA8-9269-CD126ACB6253}"/>
              </a:ext>
            </a:extLst>
          </p:cNvPr>
          <p:cNvSpPr/>
          <p:nvPr/>
        </p:nvSpPr>
        <p:spPr>
          <a:xfrm>
            <a:off x="2287214" y="4775107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360984" y="0"/>
                </a:moveTo>
                <a:lnTo>
                  <a:pt x="232397" y="0"/>
                </a:lnTo>
                <a:lnTo>
                  <a:pt x="0" y="232371"/>
                </a:lnTo>
                <a:lnTo>
                  <a:pt x="0" y="360819"/>
                </a:lnTo>
                <a:lnTo>
                  <a:pt x="128625" y="360819"/>
                </a:lnTo>
                <a:lnTo>
                  <a:pt x="360984" y="128435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5">
            <a:extLst>
              <a:ext uri="{FF2B5EF4-FFF2-40B4-BE49-F238E27FC236}">
                <a16:creationId xmlns:a16="http://schemas.microsoft.com/office/drawing/2014/main" id="{3658A7F5-32C6-44A0-9CE7-A4E43FA1FC32}"/>
              </a:ext>
            </a:extLst>
          </p:cNvPr>
          <p:cNvSpPr/>
          <p:nvPr/>
        </p:nvSpPr>
        <p:spPr>
          <a:xfrm>
            <a:off x="5769505" y="4721860"/>
            <a:ext cx="474435" cy="427990"/>
          </a:xfrm>
          <a:custGeom>
            <a:avLst/>
            <a:gdLst/>
            <a:ahLst/>
            <a:cxnLst/>
            <a:rect l="l" t="t" r="r" b="b"/>
            <a:pathLst>
              <a:path w="545464" h="545464">
                <a:moveTo>
                  <a:pt x="272630" y="0"/>
                </a:moveTo>
                <a:lnTo>
                  <a:pt x="223624" y="4392"/>
                </a:lnTo>
                <a:lnTo>
                  <a:pt x="177500" y="17056"/>
                </a:lnTo>
                <a:lnTo>
                  <a:pt x="135028" y="37222"/>
                </a:lnTo>
                <a:lnTo>
                  <a:pt x="96977" y="64120"/>
                </a:lnTo>
                <a:lnTo>
                  <a:pt x="64118" y="96979"/>
                </a:lnTo>
                <a:lnTo>
                  <a:pt x="37221" y="135032"/>
                </a:lnTo>
                <a:lnTo>
                  <a:pt x="17056" y="177506"/>
                </a:lnTo>
                <a:lnTo>
                  <a:pt x="4392" y="223633"/>
                </a:lnTo>
                <a:lnTo>
                  <a:pt x="0" y="272643"/>
                </a:lnTo>
                <a:lnTo>
                  <a:pt x="4392" y="321646"/>
                </a:lnTo>
                <a:lnTo>
                  <a:pt x="17056" y="367768"/>
                </a:lnTo>
                <a:lnTo>
                  <a:pt x="37221" y="410240"/>
                </a:lnTo>
                <a:lnTo>
                  <a:pt x="64118" y="448291"/>
                </a:lnTo>
                <a:lnTo>
                  <a:pt x="96977" y="481151"/>
                </a:lnTo>
                <a:lnTo>
                  <a:pt x="135028" y="508049"/>
                </a:lnTo>
                <a:lnTo>
                  <a:pt x="177500" y="528216"/>
                </a:lnTo>
                <a:lnTo>
                  <a:pt x="223624" y="540881"/>
                </a:lnTo>
                <a:lnTo>
                  <a:pt x="272630" y="545274"/>
                </a:lnTo>
                <a:lnTo>
                  <a:pt x="321633" y="540881"/>
                </a:lnTo>
                <a:lnTo>
                  <a:pt x="367756" y="528216"/>
                </a:lnTo>
                <a:lnTo>
                  <a:pt x="410227" y="508049"/>
                </a:lnTo>
                <a:lnTo>
                  <a:pt x="448278" y="481151"/>
                </a:lnTo>
                <a:lnTo>
                  <a:pt x="481138" y="448291"/>
                </a:lnTo>
                <a:lnTo>
                  <a:pt x="508037" y="410240"/>
                </a:lnTo>
                <a:lnTo>
                  <a:pt x="528204" y="367768"/>
                </a:lnTo>
                <a:lnTo>
                  <a:pt x="529372" y="363512"/>
                </a:lnTo>
                <a:lnTo>
                  <a:pt x="272630" y="363512"/>
                </a:lnTo>
                <a:lnTo>
                  <a:pt x="237256" y="356371"/>
                </a:lnTo>
                <a:lnTo>
                  <a:pt x="208368" y="336899"/>
                </a:lnTo>
                <a:lnTo>
                  <a:pt x="188891" y="308015"/>
                </a:lnTo>
                <a:lnTo>
                  <a:pt x="181749" y="272643"/>
                </a:lnTo>
                <a:lnTo>
                  <a:pt x="188891" y="237269"/>
                </a:lnTo>
                <a:lnTo>
                  <a:pt x="208368" y="208381"/>
                </a:lnTo>
                <a:lnTo>
                  <a:pt x="237256" y="188904"/>
                </a:lnTo>
                <a:lnTo>
                  <a:pt x="272630" y="181762"/>
                </a:lnTo>
                <a:lnTo>
                  <a:pt x="529372" y="181762"/>
                </a:lnTo>
                <a:lnTo>
                  <a:pt x="528204" y="177506"/>
                </a:lnTo>
                <a:lnTo>
                  <a:pt x="508037" y="135032"/>
                </a:lnTo>
                <a:lnTo>
                  <a:pt x="481138" y="96979"/>
                </a:lnTo>
                <a:lnTo>
                  <a:pt x="448278" y="64120"/>
                </a:lnTo>
                <a:lnTo>
                  <a:pt x="410227" y="37222"/>
                </a:lnTo>
                <a:lnTo>
                  <a:pt x="367756" y="17056"/>
                </a:lnTo>
                <a:lnTo>
                  <a:pt x="321633" y="4392"/>
                </a:lnTo>
                <a:lnTo>
                  <a:pt x="272630" y="0"/>
                </a:lnTo>
                <a:close/>
              </a:path>
              <a:path w="545464" h="545464">
                <a:moveTo>
                  <a:pt x="529372" y="181762"/>
                </a:moveTo>
                <a:lnTo>
                  <a:pt x="272630" y="181762"/>
                </a:lnTo>
                <a:lnTo>
                  <a:pt x="308012" y="188904"/>
                </a:lnTo>
                <a:lnTo>
                  <a:pt x="336904" y="208381"/>
                </a:lnTo>
                <a:lnTo>
                  <a:pt x="356382" y="237269"/>
                </a:lnTo>
                <a:lnTo>
                  <a:pt x="363524" y="272643"/>
                </a:lnTo>
                <a:lnTo>
                  <a:pt x="356382" y="308015"/>
                </a:lnTo>
                <a:lnTo>
                  <a:pt x="336904" y="336899"/>
                </a:lnTo>
                <a:lnTo>
                  <a:pt x="308012" y="356371"/>
                </a:lnTo>
                <a:lnTo>
                  <a:pt x="272630" y="363512"/>
                </a:lnTo>
                <a:lnTo>
                  <a:pt x="529372" y="363512"/>
                </a:lnTo>
                <a:lnTo>
                  <a:pt x="540868" y="321646"/>
                </a:lnTo>
                <a:lnTo>
                  <a:pt x="545261" y="272643"/>
                </a:lnTo>
                <a:lnTo>
                  <a:pt x="540868" y="223633"/>
                </a:lnTo>
                <a:lnTo>
                  <a:pt x="529372" y="181762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66">
            <a:extLst>
              <a:ext uri="{FF2B5EF4-FFF2-40B4-BE49-F238E27FC236}">
                <a16:creationId xmlns:a16="http://schemas.microsoft.com/office/drawing/2014/main" id="{1824E1F0-6FB9-48D2-9674-82ACB8ACD4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6405" y="4881657"/>
            <a:ext cx="479162" cy="256656"/>
          </a:xfrm>
          <a:prstGeom prst="rect">
            <a:avLst/>
          </a:prstGeom>
        </p:spPr>
      </p:pic>
      <p:sp>
        <p:nvSpPr>
          <p:cNvPr id="41" name="object 67">
            <a:extLst>
              <a:ext uri="{FF2B5EF4-FFF2-40B4-BE49-F238E27FC236}">
                <a16:creationId xmlns:a16="http://schemas.microsoft.com/office/drawing/2014/main" id="{A389FCE9-D195-45FA-B851-A1928AC4471F}"/>
              </a:ext>
            </a:extLst>
          </p:cNvPr>
          <p:cNvSpPr/>
          <p:nvPr/>
        </p:nvSpPr>
        <p:spPr>
          <a:xfrm>
            <a:off x="3783443" y="4710688"/>
            <a:ext cx="753745" cy="427990"/>
          </a:xfrm>
          <a:custGeom>
            <a:avLst/>
            <a:gdLst/>
            <a:ahLst/>
            <a:cxnLst/>
            <a:rect l="l" t="t" r="r" b="b"/>
            <a:pathLst>
              <a:path w="753745" h="427989">
                <a:moveTo>
                  <a:pt x="376720" y="0"/>
                </a:moveTo>
                <a:lnTo>
                  <a:pt x="329466" y="2935"/>
                </a:lnTo>
                <a:lnTo>
                  <a:pt x="283963" y="11505"/>
                </a:lnTo>
                <a:lnTo>
                  <a:pt x="240565" y="25358"/>
                </a:lnTo>
                <a:lnTo>
                  <a:pt x="199624" y="44139"/>
                </a:lnTo>
                <a:lnTo>
                  <a:pt x="161494" y="67497"/>
                </a:lnTo>
                <a:lnTo>
                  <a:pt x="126527" y="95077"/>
                </a:lnTo>
                <a:lnTo>
                  <a:pt x="95077" y="126527"/>
                </a:lnTo>
                <a:lnTo>
                  <a:pt x="67497" y="161494"/>
                </a:lnTo>
                <a:lnTo>
                  <a:pt x="44139" y="199624"/>
                </a:lnTo>
                <a:lnTo>
                  <a:pt x="25358" y="240565"/>
                </a:lnTo>
                <a:lnTo>
                  <a:pt x="11505" y="283963"/>
                </a:lnTo>
                <a:lnTo>
                  <a:pt x="2935" y="329466"/>
                </a:lnTo>
                <a:lnTo>
                  <a:pt x="0" y="376720"/>
                </a:lnTo>
                <a:lnTo>
                  <a:pt x="2935" y="423973"/>
                </a:lnTo>
                <a:lnTo>
                  <a:pt x="3623" y="427625"/>
                </a:lnTo>
                <a:lnTo>
                  <a:pt x="174007" y="427625"/>
                </a:lnTo>
                <a:lnTo>
                  <a:pt x="172964" y="424706"/>
                </a:lnTo>
                <a:lnTo>
                  <a:pt x="167436" y="376720"/>
                </a:lnTo>
                <a:lnTo>
                  <a:pt x="172964" y="328733"/>
                </a:lnTo>
                <a:lnTo>
                  <a:pt x="188708" y="284680"/>
                </a:lnTo>
                <a:lnTo>
                  <a:pt x="213414" y="245819"/>
                </a:lnTo>
                <a:lnTo>
                  <a:pt x="245824" y="213406"/>
                </a:lnTo>
                <a:lnTo>
                  <a:pt x="284683" y="188698"/>
                </a:lnTo>
                <a:lnTo>
                  <a:pt x="328733" y="172952"/>
                </a:lnTo>
                <a:lnTo>
                  <a:pt x="376720" y="167424"/>
                </a:lnTo>
                <a:lnTo>
                  <a:pt x="689566" y="167424"/>
                </a:lnTo>
                <a:lnTo>
                  <a:pt x="685934" y="161494"/>
                </a:lnTo>
                <a:lnTo>
                  <a:pt x="658355" y="126527"/>
                </a:lnTo>
                <a:lnTo>
                  <a:pt x="626907" y="95077"/>
                </a:lnTo>
                <a:lnTo>
                  <a:pt x="591941" y="67497"/>
                </a:lnTo>
                <a:lnTo>
                  <a:pt x="553812" y="44139"/>
                </a:lnTo>
                <a:lnTo>
                  <a:pt x="512873" y="25358"/>
                </a:lnTo>
                <a:lnTo>
                  <a:pt x="469475" y="11505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427989">
                <a:moveTo>
                  <a:pt x="689566" y="167424"/>
                </a:moveTo>
                <a:lnTo>
                  <a:pt x="376720" y="167424"/>
                </a:lnTo>
                <a:lnTo>
                  <a:pt x="424706" y="172952"/>
                </a:lnTo>
                <a:lnTo>
                  <a:pt x="468757" y="188698"/>
                </a:lnTo>
                <a:lnTo>
                  <a:pt x="507615" y="213406"/>
                </a:lnTo>
                <a:lnTo>
                  <a:pt x="540025" y="245819"/>
                </a:lnTo>
                <a:lnTo>
                  <a:pt x="564731" y="284680"/>
                </a:lnTo>
                <a:lnTo>
                  <a:pt x="580476" y="328733"/>
                </a:lnTo>
                <a:lnTo>
                  <a:pt x="586003" y="376720"/>
                </a:lnTo>
                <a:lnTo>
                  <a:pt x="580476" y="424706"/>
                </a:lnTo>
                <a:lnTo>
                  <a:pt x="579432" y="427625"/>
                </a:lnTo>
                <a:lnTo>
                  <a:pt x="749804" y="427625"/>
                </a:lnTo>
                <a:lnTo>
                  <a:pt x="750492" y="423973"/>
                </a:lnTo>
                <a:lnTo>
                  <a:pt x="753427" y="376720"/>
                </a:lnTo>
                <a:lnTo>
                  <a:pt x="750492" y="329466"/>
                </a:lnTo>
                <a:lnTo>
                  <a:pt x="741922" y="283963"/>
                </a:lnTo>
                <a:lnTo>
                  <a:pt x="728071" y="240565"/>
                </a:lnTo>
                <a:lnTo>
                  <a:pt x="709290" y="199624"/>
                </a:lnTo>
                <a:lnTo>
                  <a:pt x="689566" y="16742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8">
            <a:extLst>
              <a:ext uri="{FF2B5EF4-FFF2-40B4-BE49-F238E27FC236}">
                <a16:creationId xmlns:a16="http://schemas.microsoft.com/office/drawing/2014/main" id="{F5E13CCF-D73D-4625-868D-8EF64FD0BA96}"/>
              </a:ext>
            </a:extLst>
          </p:cNvPr>
          <p:cNvSpPr/>
          <p:nvPr/>
        </p:nvSpPr>
        <p:spPr>
          <a:xfrm>
            <a:off x="4934721" y="4927535"/>
            <a:ext cx="625475" cy="210820"/>
          </a:xfrm>
          <a:custGeom>
            <a:avLst/>
            <a:gdLst/>
            <a:ahLst/>
            <a:cxnLst/>
            <a:rect l="l" t="t" r="r" b="b"/>
            <a:pathLst>
              <a:path w="625475" h="210820">
                <a:moveTo>
                  <a:pt x="210796" y="0"/>
                </a:moveTo>
                <a:lnTo>
                  <a:pt x="0" y="210778"/>
                </a:lnTo>
                <a:lnTo>
                  <a:pt x="532890" y="210778"/>
                </a:lnTo>
                <a:lnTo>
                  <a:pt x="625159" y="118529"/>
                </a:lnTo>
                <a:lnTo>
                  <a:pt x="506757" y="139"/>
                </a:lnTo>
                <a:lnTo>
                  <a:pt x="358866" y="148043"/>
                </a:lnTo>
                <a:lnTo>
                  <a:pt x="2107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AF839D15-1603-40A3-B762-7D6536CC0F82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ПРОМЫШЛЕННОСТЬ</a:t>
            </a:r>
            <a:br>
              <a:rPr lang="ru-RU" spc="-60" dirty="0"/>
            </a:br>
            <a:r>
              <a:rPr lang="ru-RU" sz="2000" spc="-60" dirty="0"/>
              <a:t>ЛЬГОТНЫЕ ЗАЙМЫ (КРЕДИТЫ) по промышленным проектам</a:t>
            </a:r>
            <a:endParaRPr lang="ru-RU" sz="2000" dirty="0"/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B28C34D9-3A14-410E-BC5E-F054FF71DF38}"/>
              </a:ext>
            </a:extLst>
          </p:cNvPr>
          <p:cNvSpPr txBox="1"/>
          <p:nvPr/>
        </p:nvSpPr>
        <p:spPr>
          <a:xfrm>
            <a:off x="1975332" y="1066527"/>
            <a:ext cx="59944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Фонд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развития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промышленности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Краснодарского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края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—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26A55"/>
                </a:solidFill>
                <a:effectLst/>
                <a:uLnTx/>
                <a:uFillTx/>
                <a:latin typeface="Calibri"/>
                <a:cs typeface="Calibri"/>
              </a:rPr>
              <a:t>www.frpkk.ru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4" name="object 17">
            <a:extLst>
              <a:ext uri="{FF2B5EF4-FFF2-40B4-BE49-F238E27FC236}">
                <a16:creationId xmlns:a16="http://schemas.microsoft.com/office/drawing/2014/main" id="{9A0ABE13-55F3-4A1B-8120-5864EFEF8F58}"/>
              </a:ext>
            </a:extLst>
          </p:cNvPr>
          <p:cNvGrpSpPr/>
          <p:nvPr/>
        </p:nvGrpSpPr>
        <p:grpSpPr>
          <a:xfrm>
            <a:off x="1200919" y="972000"/>
            <a:ext cx="638175" cy="557530"/>
            <a:chOff x="1200919" y="893739"/>
            <a:chExt cx="638175" cy="557530"/>
          </a:xfrm>
        </p:grpSpPr>
        <p:sp>
          <p:nvSpPr>
            <p:cNvPr id="45" name="object 18">
              <a:extLst>
                <a:ext uri="{FF2B5EF4-FFF2-40B4-BE49-F238E27FC236}">
                  <a16:creationId xmlns:a16="http://schemas.microsoft.com/office/drawing/2014/main" id="{5648A158-5BF4-4489-A804-E8682D8B9C3F}"/>
                </a:ext>
              </a:extLst>
            </p:cNvPr>
            <p:cNvSpPr/>
            <p:nvPr/>
          </p:nvSpPr>
          <p:spPr>
            <a:xfrm>
              <a:off x="1369171" y="1143240"/>
              <a:ext cx="321945" cy="230504"/>
            </a:xfrm>
            <a:custGeom>
              <a:avLst/>
              <a:gdLst/>
              <a:ahLst/>
              <a:cxnLst/>
              <a:rect l="l" t="t" r="r" b="b"/>
              <a:pathLst>
                <a:path w="321944" h="230505">
                  <a:moveTo>
                    <a:pt x="139928" y="0"/>
                  </a:moveTo>
                  <a:lnTo>
                    <a:pt x="135534" y="50"/>
                  </a:lnTo>
                  <a:lnTo>
                    <a:pt x="133146" y="1003"/>
                  </a:lnTo>
                  <a:lnTo>
                    <a:pt x="131394" y="3276"/>
                  </a:lnTo>
                  <a:lnTo>
                    <a:pt x="125499" y="15306"/>
                  </a:lnTo>
                  <a:lnTo>
                    <a:pt x="119000" y="26998"/>
                  </a:lnTo>
                  <a:lnTo>
                    <a:pt x="84322" y="86419"/>
                  </a:lnTo>
                  <a:lnTo>
                    <a:pt x="41081" y="158493"/>
                  </a:lnTo>
                  <a:lnTo>
                    <a:pt x="19837" y="194754"/>
                  </a:lnTo>
                  <a:lnTo>
                    <a:pt x="11764" y="207340"/>
                  </a:lnTo>
                  <a:lnTo>
                    <a:pt x="7873" y="213710"/>
                  </a:lnTo>
                  <a:lnTo>
                    <a:pt x="4635" y="220459"/>
                  </a:lnTo>
                  <a:lnTo>
                    <a:pt x="3200" y="224091"/>
                  </a:lnTo>
                  <a:lnTo>
                    <a:pt x="0" y="228752"/>
                  </a:lnTo>
                  <a:lnTo>
                    <a:pt x="7188" y="230441"/>
                  </a:lnTo>
                  <a:lnTo>
                    <a:pt x="243014" y="113766"/>
                  </a:lnTo>
                  <a:lnTo>
                    <a:pt x="282608" y="94364"/>
                  </a:lnTo>
                  <a:lnTo>
                    <a:pt x="302280" y="84405"/>
                  </a:lnTo>
                  <a:lnTo>
                    <a:pt x="321602" y="73761"/>
                  </a:lnTo>
                  <a:lnTo>
                    <a:pt x="318452" y="67513"/>
                  </a:lnTo>
                  <a:lnTo>
                    <a:pt x="311988" y="66408"/>
                  </a:lnTo>
                  <a:lnTo>
                    <a:pt x="220192" y="29756"/>
                  </a:lnTo>
                  <a:lnTo>
                    <a:pt x="182033" y="14139"/>
                  </a:lnTo>
                  <a:lnTo>
                    <a:pt x="162758" y="6840"/>
                  </a:lnTo>
                  <a:lnTo>
                    <a:pt x="143027" y="761"/>
                  </a:lnTo>
                  <a:lnTo>
                    <a:pt x="139928" y="0"/>
                  </a:lnTo>
                  <a:close/>
                </a:path>
              </a:pathLst>
            </a:custGeom>
            <a:solidFill>
              <a:srgbClr val="20AC5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E3E569A1-2312-4210-B370-59C2D6CA8A1C}"/>
                </a:ext>
              </a:extLst>
            </p:cNvPr>
            <p:cNvSpPr/>
            <p:nvPr/>
          </p:nvSpPr>
          <p:spPr>
            <a:xfrm>
              <a:off x="1219969" y="1144630"/>
              <a:ext cx="281940" cy="306705"/>
            </a:xfrm>
            <a:custGeom>
              <a:avLst/>
              <a:gdLst/>
              <a:ahLst/>
              <a:cxnLst/>
              <a:rect l="l" t="t" r="r" b="b"/>
              <a:pathLst>
                <a:path w="281940" h="306705">
                  <a:moveTo>
                    <a:pt x="276136" y="0"/>
                  </a:moveTo>
                  <a:lnTo>
                    <a:pt x="271830" y="3441"/>
                  </a:lnTo>
                  <a:lnTo>
                    <a:pt x="232025" y="22439"/>
                  </a:lnTo>
                  <a:lnTo>
                    <a:pt x="137071" y="69354"/>
                  </a:lnTo>
                  <a:lnTo>
                    <a:pt x="135000" y="71691"/>
                  </a:lnTo>
                  <a:lnTo>
                    <a:pt x="135280" y="73431"/>
                  </a:lnTo>
                  <a:lnTo>
                    <a:pt x="133527" y="77139"/>
                  </a:lnTo>
                  <a:lnTo>
                    <a:pt x="132041" y="81000"/>
                  </a:lnTo>
                  <a:lnTo>
                    <a:pt x="3365" y="300037"/>
                  </a:lnTo>
                  <a:lnTo>
                    <a:pt x="0" y="302107"/>
                  </a:lnTo>
                  <a:lnTo>
                    <a:pt x="2565" y="306120"/>
                  </a:lnTo>
                  <a:lnTo>
                    <a:pt x="156387" y="229044"/>
                  </a:lnTo>
                  <a:lnTo>
                    <a:pt x="151155" y="225196"/>
                  </a:lnTo>
                  <a:lnTo>
                    <a:pt x="155193" y="221437"/>
                  </a:lnTo>
                  <a:lnTo>
                    <a:pt x="274783" y="20640"/>
                  </a:lnTo>
                  <a:lnTo>
                    <a:pt x="279056" y="11548"/>
                  </a:lnTo>
                  <a:lnTo>
                    <a:pt x="281736" y="1701"/>
                  </a:lnTo>
                  <a:lnTo>
                    <a:pt x="276136" y="0"/>
                  </a:lnTo>
                  <a:close/>
                </a:path>
              </a:pathLst>
            </a:custGeom>
            <a:solidFill>
              <a:srgbClr val="36B66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20">
              <a:extLst>
                <a:ext uri="{FF2B5EF4-FFF2-40B4-BE49-F238E27FC236}">
                  <a16:creationId xmlns:a16="http://schemas.microsoft.com/office/drawing/2014/main" id="{D09A918E-A87C-443F-B48E-76921EB9567F}"/>
                </a:ext>
              </a:extLst>
            </p:cNvPr>
            <p:cNvSpPr/>
            <p:nvPr/>
          </p:nvSpPr>
          <p:spPr>
            <a:xfrm>
              <a:off x="1507042" y="1069986"/>
              <a:ext cx="332105" cy="147320"/>
            </a:xfrm>
            <a:custGeom>
              <a:avLst/>
              <a:gdLst/>
              <a:ahLst/>
              <a:cxnLst/>
              <a:rect l="l" t="t" r="r" b="b"/>
              <a:pathLst>
                <a:path w="332105" h="147319">
                  <a:moveTo>
                    <a:pt x="145224" y="0"/>
                  </a:moveTo>
                  <a:lnTo>
                    <a:pt x="140119" y="1905"/>
                  </a:lnTo>
                  <a:lnTo>
                    <a:pt x="134962" y="3530"/>
                  </a:lnTo>
                  <a:lnTo>
                    <a:pt x="108491" y="16848"/>
                  </a:lnTo>
                  <a:lnTo>
                    <a:pt x="25909" y="56921"/>
                  </a:lnTo>
                  <a:lnTo>
                    <a:pt x="5460" y="67475"/>
                  </a:lnTo>
                  <a:lnTo>
                    <a:pt x="0" y="69075"/>
                  </a:lnTo>
                  <a:lnTo>
                    <a:pt x="3924" y="74853"/>
                  </a:lnTo>
                  <a:lnTo>
                    <a:pt x="48815" y="92482"/>
                  </a:lnTo>
                  <a:lnTo>
                    <a:pt x="183730" y="147015"/>
                  </a:lnTo>
                  <a:lnTo>
                    <a:pt x="187579" y="145630"/>
                  </a:lnTo>
                  <a:lnTo>
                    <a:pt x="191617" y="144602"/>
                  </a:lnTo>
                  <a:lnTo>
                    <a:pt x="328955" y="76136"/>
                  </a:lnTo>
                  <a:lnTo>
                    <a:pt x="331965" y="76123"/>
                  </a:lnTo>
                  <a:lnTo>
                    <a:pt x="331965" y="71983"/>
                  </a:lnTo>
                  <a:lnTo>
                    <a:pt x="320916" y="67424"/>
                  </a:lnTo>
                  <a:lnTo>
                    <a:pt x="145224" y="0"/>
                  </a:lnTo>
                  <a:close/>
                </a:path>
              </a:pathLst>
            </a:custGeom>
            <a:solidFill>
              <a:srgbClr val="DD419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BDA0BD50-19AD-43C3-B101-A6B3FBA8BB5C}"/>
                </a:ext>
              </a:extLst>
            </p:cNvPr>
            <p:cNvSpPr/>
            <p:nvPr/>
          </p:nvSpPr>
          <p:spPr>
            <a:xfrm>
              <a:off x="1201765" y="893739"/>
              <a:ext cx="307975" cy="250825"/>
            </a:xfrm>
            <a:custGeom>
              <a:avLst/>
              <a:gdLst/>
              <a:ahLst/>
              <a:cxnLst/>
              <a:rect l="l" t="t" r="r" b="b"/>
              <a:pathLst>
                <a:path w="307975" h="250825">
                  <a:moveTo>
                    <a:pt x="3441" y="0"/>
                  </a:moveTo>
                  <a:lnTo>
                    <a:pt x="0" y="1308"/>
                  </a:lnTo>
                  <a:lnTo>
                    <a:pt x="128435" y="177584"/>
                  </a:lnTo>
                  <a:lnTo>
                    <a:pt x="129959" y="183629"/>
                  </a:lnTo>
                  <a:lnTo>
                    <a:pt x="135509" y="184696"/>
                  </a:lnTo>
                  <a:lnTo>
                    <a:pt x="178533" y="201586"/>
                  </a:lnTo>
                  <a:lnTo>
                    <a:pt x="296748" y="248754"/>
                  </a:lnTo>
                  <a:lnTo>
                    <a:pt x="299834" y="250647"/>
                  </a:lnTo>
                  <a:lnTo>
                    <a:pt x="303466" y="249326"/>
                  </a:lnTo>
                  <a:lnTo>
                    <a:pt x="307454" y="244741"/>
                  </a:lnTo>
                  <a:lnTo>
                    <a:pt x="303326" y="241884"/>
                  </a:lnTo>
                  <a:lnTo>
                    <a:pt x="274536" y="202788"/>
                  </a:lnTo>
                  <a:lnTo>
                    <a:pt x="220826" y="131211"/>
                  </a:lnTo>
                  <a:lnTo>
                    <a:pt x="182503" y="79624"/>
                  </a:lnTo>
                  <a:lnTo>
                    <a:pt x="176127" y="72232"/>
                  </a:lnTo>
                  <a:lnTo>
                    <a:pt x="169100" y="65392"/>
                  </a:lnTo>
                  <a:lnTo>
                    <a:pt x="6845" y="990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274DA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22">
              <a:extLst>
                <a:ext uri="{FF2B5EF4-FFF2-40B4-BE49-F238E27FC236}">
                  <a16:creationId xmlns:a16="http://schemas.microsoft.com/office/drawing/2014/main" id="{4D31D693-5D1E-4925-B643-9A018D0C176D}"/>
                </a:ext>
              </a:extLst>
            </p:cNvPr>
            <p:cNvSpPr/>
            <p:nvPr/>
          </p:nvSpPr>
          <p:spPr>
            <a:xfrm>
              <a:off x="1370857" y="959114"/>
              <a:ext cx="281940" cy="186690"/>
            </a:xfrm>
            <a:custGeom>
              <a:avLst/>
              <a:gdLst/>
              <a:ahLst/>
              <a:cxnLst/>
              <a:rect l="l" t="t" r="r" b="b"/>
              <a:pathLst>
                <a:path w="281939" h="186690">
                  <a:moveTo>
                    <a:pt x="0" y="0"/>
                  </a:moveTo>
                  <a:lnTo>
                    <a:pt x="2489" y="4825"/>
                  </a:lnTo>
                  <a:lnTo>
                    <a:pt x="87934" y="118427"/>
                  </a:lnTo>
                  <a:lnTo>
                    <a:pt x="112091" y="150204"/>
                  </a:lnTo>
                  <a:lnTo>
                    <a:pt x="123926" y="166274"/>
                  </a:lnTo>
                  <a:lnTo>
                    <a:pt x="135153" y="182791"/>
                  </a:lnTo>
                  <a:lnTo>
                    <a:pt x="135267" y="183794"/>
                  </a:lnTo>
                  <a:lnTo>
                    <a:pt x="135813" y="184442"/>
                  </a:lnTo>
                  <a:lnTo>
                    <a:pt x="136740" y="184797"/>
                  </a:lnTo>
                  <a:lnTo>
                    <a:pt x="138658" y="186626"/>
                  </a:lnTo>
                  <a:lnTo>
                    <a:pt x="140119" y="185724"/>
                  </a:lnTo>
                  <a:lnTo>
                    <a:pt x="141198" y="178536"/>
                  </a:lnTo>
                  <a:lnTo>
                    <a:pt x="147815" y="177126"/>
                  </a:lnTo>
                  <a:lnTo>
                    <a:pt x="166178" y="169194"/>
                  </a:lnTo>
                  <a:lnTo>
                    <a:pt x="192479" y="156102"/>
                  </a:lnTo>
                  <a:lnTo>
                    <a:pt x="223207" y="141709"/>
                  </a:lnTo>
                  <a:lnTo>
                    <a:pt x="277202" y="114236"/>
                  </a:lnTo>
                  <a:lnTo>
                    <a:pt x="281266" y="115506"/>
                  </a:lnTo>
                  <a:lnTo>
                    <a:pt x="281406" y="110870"/>
                  </a:lnTo>
                  <a:lnTo>
                    <a:pt x="191793" y="7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B8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0" name="object 23">
              <a:extLst>
                <a:ext uri="{FF2B5EF4-FFF2-40B4-BE49-F238E27FC236}">
                  <a16:creationId xmlns:a16="http://schemas.microsoft.com/office/drawing/2014/main" id="{5E0BA724-66C0-43C1-9CFD-FB4C417828D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0919" y="1029934"/>
              <a:ext cx="306678" cy="261744"/>
            </a:xfrm>
            <a:prstGeom prst="rect">
              <a:avLst/>
            </a:prstGeom>
          </p:spPr>
        </p:pic>
      </p:grpSp>
      <p:sp>
        <p:nvSpPr>
          <p:cNvPr id="51" name="Номер слайда 57">
            <a:extLst>
              <a:ext uri="{FF2B5EF4-FFF2-40B4-BE49-F238E27FC236}">
                <a16:creationId xmlns:a16="http://schemas.microsoft.com/office/drawing/2014/main" id="{0C7C02CE-F875-422B-945D-762ABE0818B4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12</a:t>
            </a:r>
            <a:endParaRPr lang="ru-RU" sz="1200" dirty="0"/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90567FE-F24A-40F1-B187-A61535DCB197}"/>
              </a:ext>
            </a:extLst>
          </p:cNvPr>
          <p:cNvSpPr txBox="1"/>
          <p:nvPr/>
        </p:nvSpPr>
        <p:spPr>
          <a:xfrm>
            <a:off x="1405648" y="4759977"/>
            <a:ext cx="6263079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24150" algn="l"/>
              </a:tabLst>
            </a:pP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г.</a:t>
            </a:r>
            <a:r>
              <a:rPr sz="11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Краснодар,</a:t>
            </a:r>
            <a:r>
              <a:rPr sz="11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ул. </a:t>
            </a:r>
            <a:r>
              <a:rPr sz="1100" spc="-5" dirty="0">
                <a:solidFill>
                  <a:srgbClr val="41170A"/>
                </a:solidFill>
                <a:latin typeface="Calibri"/>
                <a:cs typeface="Calibri"/>
              </a:rPr>
              <a:t>Трамвайная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2/6,</a:t>
            </a:r>
            <a:r>
              <a:rPr sz="11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оф.</a:t>
            </a:r>
            <a:r>
              <a:rPr sz="11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403	</a:t>
            </a:r>
            <a:r>
              <a:rPr lang="ru-RU" sz="1100" dirty="0">
                <a:solidFill>
                  <a:srgbClr val="41170A"/>
                </a:solidFill>
                <a:latin typeface="Calibri"/>
                <a:cs typeface="Calibri"/>
              </a:rPr>
              <a:t>                                               </a:t>
            </a:r>
            <a:r>
              <a:rPr sz="1500" spc="-25" dirty="0" err="1">
                <a:solidFill>
                  <a:srgbClr val="41170A"/>
                </a:solidFill>
                <a:latin typeface="Calibri"/>
                <a:cs typeface="Calibri"/>
              </a:rPr>
              <a:t>Тел</a:t>
            </a:r>
            <a:r>
              <a:rPr sz="1500" spc="-25" dirty="0">
                <a:solidFill>
                  <a:srgbClr val="41170A"/>
                </a:solidFill>
                <a:latin typeface="Calibri"/>
                <a:cs typeface="Calibri"/>
              </a:rPr>
              <a:t>.:</a:t>
            </a:r>
            <a:r>
              <a:rPr sz="15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41170A"/>
                </a:solidFill>
                <a:latin typeface="Calibri"/>
                <a:cs typeface="Calibri"/>
              </a:rPr>
              <a:t>+7</a:t>
            </a:r>
            <a:r>
              <a:rPr sz="15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41170A"/>
                </a:solidFill>
                <a:latin typeface="Calibri"/>
                <a:cs typeface="Calibri"/>
              </a:rPr>
              <a:t>(861)</a:t>
            </a:r>
            <a:r>
              <a:rPr sz="15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41170A"/>
                </a:solidFill>
                <a:latin typeface="Calibri"/>
                <a:cs typeface="Calibri"/>
              </a:rPr>
              <a:t>205-44-0</a:t>
            </a:r>
            <a:r>
              <a:rPr lang="en-US" sz="1500" spc="15" dirty="0">
                <a:solidFill>
                  <a:srgbClr val="41170A"/>
                </a:solidFill>
                <a:latin typeface="Calibri"/>
                <a:cs typeface="Calibri"/>
              </a:rPr>
              <a:t>9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53" name="object 3">
            <a:extLst>
              <a:ext uri="{FF2B5EF4-FFF2-40B4-BE49-F238E27FC236}">
                <a16:creationId xmlns:a16="http://schemas.microsoft.com/office/drawing/2014/main" id="{C544D2E3-983B-427F-B574-D73EC5DB1CF6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C6D9F8E3-8EF0-46DA-BFD7-AF2C27D85726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">
              <a:extLst>
                <a:ext uri="{FF2B5EF4-FFF2-40B4-BE49-F238E27FC236}">
                  <a16:creationId xmlns:a16="http://schemas.microsoft.com/office/drawing/2014/main" id="{97F42BA8-D372-47D0-9539-B5435D739E2E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6">
              <a:extLst>
                <a:ext uri="{FF2B5EF4-FFF2-40B4-BE49-F238E27FC236}">
                  <a16:creationId xmlns:a16="http://schemas.microsoft.com/office/drawing/2014/main" id="{91273F3E-1CC9-4CA3-97A8-1AB4849C512D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7">
              <a:extLst>
                <a:ext uri="{FF2B5EF4-FFF2-40B4-BE49-F238E27FC236}">
                  <a16:creationId xmlns:a16="http://schemas.microsoft.com/office/drawing/2014/main" id="{475F9CBA-12E7-4F40-BBFF-7D9BD9F75CF1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F7D6F25C-3E69-4587-9614-973086EA2315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9">
              <a:extLst>
                <a:ext uri="{FF2B5EF4-FFF2-40B4-BE49-F238E27FC236}">
                  <a16:creationId xmlns:a16="http://schemas.microsoft.com/office/drawing/2014/main" id="{02FC064E-48C2-4ED9-8FBE-DB29CA2EC5A0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10">
              <a:extLst>
                <a:ext uri="{FF2B5EF4-FFF2-40B4-BE49-F238E27FC236}">
                  <a16:creationId xmlns:a16="http://schemas.microsoft.com/office/drawing/2014/main" id="{A877E635-5B7B-4C5C-9040-EF99F9E7427C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67">
            <a:extLst>
              <a:ext uri="{FF2B5EF4-FFF2-40B4-BE49-F238E27FC236}">
                <a16:creationId xmlns:a16="http://schemas.microsoft.com/office/drawing/2014/main" id="{4EAEF6F1-B544-4797-B06D-1D3158164708}"/>
              </a:ext>
            </a:extLst>
          </p:cNvPr>
          <p:cNvSpPr/>
          <p:nvPr/>
        </p:nvSpPr>
        <p:spPr>
          <a:xfrm>
            <a:off x="6532145" y="4693042"/>
            <a:ext cx="753745" cy="427990"/>
          </a:xfrm>
          <a:custGeom>
            <a:avLst/>
            <a:gdLst/>
            <a:ahLst/>
            <a:cxnLst/>
            <a:rect l="l" t="t" r="r" b="b"/>
            <a:pathLst>
              <a:path w="753745" h="427989">
                <a:moveTo>
                  <a:pt x="376720" y="0"/>
                </a:moveTo>
                <a:lnTo>
                  <a:pt x="329466" y="2935"/>
                </a:lnTo>
                <a:lnTo>
                  <a:pt x="283963" y="11505"/>
                </a:lnTo>
                <a:lnTo>
                  <a:pt x="240565" y="25358"/>
                </a:lnTo>
                <a:lnTo>
                  <a:pt x="199624" y="44139"/>
                </a:lnTo>
                <a:lnTo>
                  <a:pt x="161494" y="67497"/>
                </a:lnTo>
                <a:lnTo>
                  <a:pt x="126527" y="95077"/>
                </a:lnTo>
                <a:lnTo>
                  <a:pt x="95077" y="126527"/>
                </a:lnTo>
                <a:lnTo>
                  <a:pt x="67497" y="161494"/>
                </a:lnTo>
                <a:lnTo>
                  <a:pt x="44139" y="199624"/>
                </a:lnTo>
                <a:lnTo>
                  <a:pt x="25358" y="240565"/>
                </a:lnTo>
                <a:lnTo>
                  <a:pt x="11505" y="283963"/>
                </a:lnTo>
                <a:lnTo>
                  <a:pt x="2935" y="329466"/>
                </a:lnTo>
                <a:lnTo>
                  <a:pt x="0" y="376720"/>
                </a:lnTo>
                <a:lnTo>
                  <a:pt x="2935" y="423973"/>
                </a:lnTo>
                <a:lnTo>
                  <a:pt x="3623" y="427625"/>
                </a:lnTo>
                <a:lnTo>
                  <a:pt x="174007" y="427625"/>
                </a:lnTo>
                <a:lnTo>
                  <a:pt x="172964" y="424706"/>
                </a:lnTo>
                <a:lnTo>
                  <a:pt x="167436" y="376720"/>
                </a:lnTo>
                <a:lnTo>
                  <a:pt x="172964" y="328733"/>
                </a:lnTo>
                <a:lnTo>
                  <a:pt x="188708" y="284680"/>
                </a:lnTo>
                <a:lnTo>
                  <a:pt x="213414" y="245819"/>
                </a:lnTo>
                <a:lnTo>
                  <a:pt x="245824" y="213406"/>
                </a:lnTo>
                <a:lnTo>
                  <a:pt x="284683" y="188698"/>
                </a:lnTo>
                <a:lnTo>
                  <a:pt x="328733" y="172952"/>
                </a:lnTo>
                <a:lnTo>
                  <a:pt x="376720" y="167424"/>
                </a:lnTo>
                <a:lnTo>
                  <a:pt x="689566" y="167424"/>
                </a:lnTo>
                <a:lnTo>
                  <a:pt x="685934" y="161494"/>
                </a:lnTo>
                <a:lnTo>
                  <a:pt x="658355" y="126527"/>
                </a:lnTo>
                <a:lnTo>
                  <a:pt x="626907" y="95077"/>
                </a:lnTo>
                <a:lnTo>
                  <a:pt x="591941" y="67497"/>
                </a:lnTo>
                <a:lnTo>
                  <a:pt x="553812" y="44139"/>
                </a:lnTo>
                <a:lnTo>
                  <a:pt x="512873" y="25358"/>
                </a:lnTo>
                <a:lnTo>
                  <a:pt x="469475" y="11505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427989">
                <a:moveTo>
                  <a:pt x="689566" y="167424"/>
                </a:moveTo>
                <a:lnTo>
                  <a:pt x="376720" y="167424"/>
                </a:lnTo>
                <a:lnTo>
                  <a:pt x="424706" y="172952"/>
                </a:lnTo>
                <a:lnTo>
                  <a:pt x="468757" y="188698"/>
                </a:lnTo>
                <a:lnTo>
                  <a:pt x="507615" y="213406"/>
                </a:lnTo>
                <a:lnTo>
                  <a:pt x="540025" y="245819"/>
                </a:lnTo>
                <a:lnTo>
                  <a:pt x="564731" y="284680"/>
                </a:lnTo>
                <a:lnTo>
                  <a:pt x="580476" y="328733"/>
                </a:lnTo>
                <a:lnTo>
                  <a:pt x="586003" y="376720"/>
                </a:lnTo>
                <a:lnTo>
                  <a:pt x="580476" y="424706"/>
                </a:lnTo>
                <a:lnTo>
                  <a:pt x="579432" y="427625"/>
                </a:lnTo>
                <a:lnTo>
                  <a:pt x="749804" y="427625"/>
                </a:lnTo>
                <a:lnTo>
                  <a:pt x="750492" y="423973"/>
                </a:lnTo>
                <a:lnTo>
                  <a:pt x="753427" y="376720"/>
                </a:lnTo>
                <a:lnTo>
                  <a:pt x="750492" y="329466"/>
                </a:lnTo>
                <a:lnTo>
                  <a:pt x="741922" y="283963"/>
                </a:lnTo>
                <a:lnTo>
                  <a:pt x="728071" y="240565"/>
                </a:lnTo>
                <a:lnTo>
                  <a:pt x="709290" y="199624"/>
                </a:lnTo>
                <a:lnTo>
                  <a:pt x="689566" y="16742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66">
            <a:extLst>
              <a:ext uri="{FF2B5EF4-FFF2-40B4-BE49-F238E27FC236}">
                <a16:creationId xmlns:a16="http://schemas.microsoft.com/office/drawing/2014/main" id="{62021872-F8F3-4A0D-B1D7-56F92D1C804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4095" y="4879766"/>
            <a:ext cx="479162" cy="256656"/>
          </a:xfrm>
          <a:prstGeom prst="rect">
            <a:avLst/>
          </a:prstGeom>
        </p:spPr>
      </p:pic>
      <p:pic>
        <p:nvPicPr>
          <p:cNvPr id="28" name="object 58">
            <a:extLst>
              <a:ext uri="{FF2B5EF4-FFF2-40B4-BE49-F238E27FC236}">
                <a16:creationId xmlns:a16="http://schemas.microsoft.com/office/drawing/2014/main" id="{4EAD5740-540B-439F-BEB6-DA6A1C629FF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7183" y="4513238"/>
            <a:ext cx="181762" cy="181749"/>
          </a:xfrm>
          <a:prstGeom prst="rect">
            <a:avLst/>
          </a:prstGeom>
        </p:spPr>
      </p:pic>
      <p:pic>
        <p:nvPicPr>
          <p:cNvPr id="29" name="object 59">
            <a:extLst>
              <a:ext uri="{FF2B5EF4-FFF2-40B4-BE49-F238E27FC236}">
                <a16:creationId xmlns:a16="http://schemas.microsoft.com/office/drawing/2014/main" id="{F585F268-4220-4E3E-BACC-2A912C9B3C7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7183" y="4967436"/>
            <a:ext cx="181762" cy="181749"/>
          </a:xfrm>
          <a:prstGeom prst="rect">
            <a:avLst/>
          </a:prstGeom>
        </p:spPr>
      </p:pic>
      <p:pic>
        <p:nvPicPr>
          <p:cNvPr id="30" name="object 60">
            <a:extLst>
              <a:ext uri="{FF2B5EF4-FFF2-40B4-BE49-F238E27FC236}">
                <a16:creationId xmlns:a16="http://schemas.microsoft.com/office/drawing/2014/main" id="{0BF68CEC-8209-4259-95A7-A6F1966E473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17183" y="4740473"/>
            <a:ext cx="181762" cy="181749"/>
          </a:xfrm>
          <a:prstGeom prst="rect">
            <a:avLst/>
          </a:prstGeom>
        </p:spPr>
      </p:pic>
      <p:sp>
        <p:nvSpPr>
          <p:cNvPr id="31" name="object 61">
            <a:extLst>
              <a:ext uri="{FF2B5EF4-FFF2-40B4-BE49-F238E27FC236}">
                <a16:creationId xmlns:a16="http://schemas.microsoft.com/office/drawing/2014/main" id="{3FFE244B-937A-48F7-8097-AAB984F60E9F}"/>
              </a:ext>
            </a:extLst>
          </p:cNvPr>
          <p:cNvSpPr/>
          <p:nvPr/>
        </p:nvSpPr>
        <p:spPr>
          <a:xfrm>
            <a:off x="2287214" y="4775107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360984" y="0"/>
                </a:moveTo>
                <a:lnTo>
                  <a:pt x="232397" y="0"/>
                </a:lnTo>
                <a:lnTo>
                  <a:pt x="0" y="232371"/>
                </a:lnTo>
                <a:lnTo>
                  <a:pt x="0" y="360819"/>
                </a:lnTo>
                <a:lnTo>
                  <a:pt x="128625" y="360819"/>
                </a:lnTo>
                <a:lnTo>
                  <a:pt x="360984" y="128435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5">
            <a:extLst>
              <a:ext uri="{FF2B5EF4-FFF2-40B4-BE49-F238E27FC236}">
                <a16:creationId xmlns:a16="http://schemas.microsoft.com/office/drawing/2014/main" id="{9FED4B02-2595-4681-9020-704CF6AF3E41}"/>
              </a:ext>
            </a:extLst>
          </p:cNvPr>
          <p:cNvSpPr/>
          <p:nvPr/>
        </p:nvSpPr>
        <p:spPr>
          <a:xfrm>
            <a:off x="5769505" y="4604385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4" h="545464">
                <a:moveTo>
                  <a:pt x="272630" y="0"/>
                </a:moveTo>
                <a:lnTo>
                  <a:pt x="223624" y="4392"/>
                </a:lnTo>
                <a:lnTo>
                  <a:pt x="177500" y="17056"/>
                </a:lnTo>
                <a:lnTo>
                  <a:pt x="135028" y="37222"/>
                </a:lnTo>
                <a:lnTo>
                  <a:pt x="96977" y="64120"/>
                </a:lnTo>
                <a:lnTo>
                  <a:pt x="64118" y="96979"/>
                </a:lnTo>
                <a:lnTo>
                  <a:pt x="37221" y="135032"/>
                </a:lnTo>
                <a:lnTo>
                  <a:pt x="17056" y="177506"/>
                </a:lnTo>
                <a:lnTo>
                  <a:pt x="4392" y="223633"/>
                </a:lnTo>
                <a:lnTo>
                  <a:pt x="0" y="272643"/>
                </a:lnTo>
                <a:lnTo>
                  <a:pt x="4392" y="321646"/>
                </a:lnTo>
                <a:lnTo>
                  <a:pt x="17056" y="367768"/>
                </a:lnTo>
                <a:lnTo>
                  <a:pt x="37221" y="410240"/>
                </a:lnTo>
                <a:lnTo>
                  <a:pt x="64118" y="448291"/>
                </a:lnTo>
                <a:lnTo>
                  <a:pt x="96977" y="481151"/>
                </a:lnTo>
                <a:lnTo>
                  <a:pt x="135028" y="508049"/>
                </a:lnTo>
                <a:lnTo>
                  <a:pt x="177500" y="528216"/>
                </a:lnTo>
                <a:lnTo>
                  <a:pt x="223624" y="540881"/>
                </a:lnTo>
                <a:lnTo>
                  <a:pt x="272630" y="545274"/>
                </a:lnTo>
                <a:lnTo>
                  <a:pt x="321633" y="540881"/>
                </a:lnTo>
                <a:lnTo>
                  <a:pt x="367756" y="528216"/>
                </a:lnTo>
                <a:lnTo>
                  <a:pt x="410227" y="508049"/>
                </a:lnTo>
                <a:lnTo>
                  <a:pt x="448278" y="481151"/>
                </a:lnTo>
                <a:lnTo>
                  <a:pt x="481138" y="448291"/>
                </a:lnTo>
                <a:lnTo>
                  <a:pt x="508037" y="410240"/>
                </a:lnTo>
                <a:lnTo>
                  <a:pt x="528204" y="367768"/>
                </a:lnTo>
                <a:lnTo>
                  <a:pt x="529372" y="363512"/>
                </a:lnTo>
                <a:lnTo>
                  <a:pt x="272630" y="363512"/>
                </a:lnTo>
                <a:lnTo>
                  <a:pt x="237256" y="356371"/>
                </a:lnTo>
                <a:lnTo>
                  <a:pt x="208368" y="336899"/>
                </a:lnTo>
                <a:lnTo>
                  <a:pt x="188891" y="308015"/>
                </a:lnTo>
                <a:lnTo>
                  <a:pt x="181749" y="272643"/>
                </a:lnTo>
                <a:lnTo>
                  <a:pt x="188891" y="237269"/>
                </a:lnTo>
                <a:lnTo>
                  <a:pt x="208368" y="208381"/>
                </a:lnTo>
                <a:lnTo>
                  <a:pt x="237256" y="188904"/>
                </a:lnTo>
                <a:lnTo>
                  <a:pt x="272630" y="181762"/>
                </a:lnTo>
                <a:lnTo>
                  <a:pt x="529372" y="181762"/>
                </a:lnTo>
                <a:lnTo>
                  <a:pt x="528204" y="177506"/>
                </a:lnTo>
                <a:lnTo>
                  <a:pt x="508037" y="135032"/>
                </a:lnTo>
                <a:lnTo>
                  <a:pt x="481138" y="96979"/>
                </a:lnTo>
                <a:lnTo>
                  <a:pt x="448278" y="64120"/>
                </a:lnTo>
                <a:lnTo>
                  <a:pt x="410227" y="37222"/>
                </a:lnTo>
                <a:lnTo>
                  <a:pt x="367756" y="17056"/>
                </a:lnTo>
                <a:lnTo>
                  <a:pt x="321633" y="4392"/>
                </a:lnTo>
                <a:lnTo>
                  <a:pt x="272630" y="0"/>
                </a:lnTo>
                <a:close/>
              </a:path>
              <a:path w="545464" h="545464">
                <a:moveTo>
                  <a:pt x="529372" y="181762"/>
                </a:moveTo>
                <a:lnTo>
                  <a:pt x="272630" y="181762"/>
                </a:lnTo>
                <a:lnTo>
                  <a:pt x="308012" y="188904"/>
                </a:lnTo>
                <a:lnTo>
                  <a:pt x="336904" y="208381"/>
                </a:lnTo>
                <a:lnTo>
                  <a:pt x="356382" y="237269"/>
                </a:lnTo>
                <a:lnTo>
                  <a:pt x="363524" y="272643"/>
                </a:lnTo>
                <a:lnTo>
                  <a:pt x="356382" y="308015"/>
                </a:lnTo>
                <a:lnTo>
                  <a:pt x="336904" y="336899"/>
                </a:lnTo>
                <a:lnTo>
                  <a:pt x="308012" y="356371"/>
                </a:lnTo>
                <a:lnTo>
                  <a:pt x="272630" y="363512"/>
                </a:lnTo>
                <a:lnTo>
                  <a:pt x="529372" y="363512"/>
                </a:lnTo>
                <a:lnTo>
                  <a:pt x="540868" y="321646"/>
                </a:lnTo>
                <a:lnTo>
                  <a:pt x="545261" y="272643"/>
                </a:lnTo>
                <a:lnTo>
                  <a:pt x="540868" y="223633"/>
                </a:lnTo>
                <a:lnTo>
                  <a:pt x="529372" y="181762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66">
            <a:extLst>
              <a:ext uri="{FF2B5EF4-FFF2-40B4-BE49-F238E27FC236}">
                <a16:creationId xmlns:a16="http://schemas.microsoft.com/office/drawing/2014/main" id="{5481EEFF-4DCB-45C3-9A97-F216DFE501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6405" y="4881657"/>
            <a:ext cx="479162" cy="256656"/>
          </a:xfrm>
          <a:prstGeom prst="rect">
            <a:avLst/>
          </a:prstGeom>
        </p:spPr>
      </p:pic>
      <p:sp>
        <p:nvSpPr>
          <p:cNvPr id="34" name="object 67">
            <a:extLst>
              <a:ext uri="{FF2B5EF4-FFF2-40B4-BE49-F238E27FC236}">
                <a16:creationId xmlns:a16="http://schemas.microsoft.com/office/drawing/2014/main" id="{36AD143D-06DF-4F7A-9C5D-D9A6ADB1078F}"/>
              </a:ext>
            </a:extLst>
          </p:cNvPr>
          <p:cNvSpPr/>
          <p:nvPr/>
        </p:nvSpPr>
        <p:spPr>
          <a:xfrm>
            <a:off x="3783443" y="4710688"/>
            <a:ext cx="753745" cy="427990"/>
          </a:xfrm>
          <a:custGeom>
            <a:avLst/>
            <a:gdLst/>
            <a:ahLst/>
            <a:cxnLst/>
            <a:rect l="l" t="t" r="r" b="b"/>
            <a:pathLst>
              <a:path w="753745" h="427989">
                <a:moveTo>
                  <a:pt x="376720" y="0"/>
                </a:moveTo>
                <a:lnTo>
                  <a:pt x="329466" y="2935"/>
                </a:lnTo>
                <a:lnTo>
                  <a:pt x="283963" y="11505"/>
                </a:lnTo>
                <a:lnTo>
                  <a:pt x="240565" y="25358"/>
                </a:lnTo>
                <a:lnTo>
                  <a:pt x="199624" y="44139"/>
                </a:lnTo>
                <a:lnTo>
                  <a:pt x="161494" y="67497"/>
                </a:lnTo>
                <a:lnTo>
                  <a:pt x="126527" y="95077"/>
                </a:lnTo>
                <a:lnTo>
                  <a:pt x="95077" y="126527"/>
                </a:lnTo>
                <a:lnTo>
                  <a:pt x="67497" y="161494"/>
                </a:lnTo>
                <a:lnTo>
                  <a:pt x="44139" y="199624"/>
                </a:lnTo>
                <a:lnTo>
                  <a:pt x="25358" y="240565"/>
                </a:lnTo>
                <a:lnTo>
                  <a:pt x="11505" y="283963"/>
                </a:lnTo>
                <a:lnTo>
                  <a:pt x="2935" y="329466"/>
                </a:lnTo>
                <a:lnTo>
                  <a:pt x="0" y="376720"/>
                </a:lnTo>
                <a:lnTo>
                  <a:pt x="2935" y="423973"/>
                </a:lnTo>
                <a:lnTo>
                  <a:pt x="3623" y="427625"/>
                </a:lnTo>
                <a:lnTo>
                  <a:pt x="174007" y="427625"/>
                </a:lnTo>
                <a:lnTo>
                  <a:pt x="172964" y="424706"/>
                </a:lnTo>
                <a:lnTo>
                  <a:pt x="167436" y="376720"/>
                </a:lnTo>
                <a:lnTo>
                  <a:pt x="172964" y="328733"/>
                </a:lnTo>
                <a:lnTo>
                  <a:pt x="188708" y="284680"/>
                </a:lnTo>
                <a:lnTo>
                  <a:pt x="213414" y="245819"/>
                </a:lnTo>
                <a:lnTo>
                  <a:pt x="245824" y="213406"/>
                </a:lnTo>
                <a:lnTo>
                  <a:pt x="284683" y="188698"/>
                </a:lnTo>
                <a:lnTo>
                  <a:pt x="328733" y="172952"/>
                </a:lnTo>
                <a:lnTo>
                  <a:pt x="376720" y="167424"/>
                </a:lnTo>
                <a:lnTo>
                  <a:pt x="689566" y="167424"/>
                </a:lnTo>
                <a:lnTo>
                  <a:pt x="685934" y="161494"/>
                </a:lnTo>
                <a:lnTo>
                  <a:pt x="658355" y="126527"/>
                </a:lnTo>
                <a:lnTo>
                  <a:pt x="626907" y="95077"/>
                </a:lnTo>
                <a:lnTo>
                  <a:pt x="591941" y="67497"/>
                </a:lnTo>
                <a:lnTo>
                  <a:pt x="553812" y="44139"/>
                </a:lnTo>
                <a:lnTo>
                  <a:pt x="512873" y="25358"/>
                </a:lnTo>
                <a:lnTo>
                  <a:pt x="469475" y="11505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427989">
                <a:moveTo>
                  <a:pt x="689566" y="167424"/>
                </a:moveTo>
                <a:lnTo>
                  <a:pt x="376720" y="167424"/>
                </a:lnTo>
                <a:lnTo>
                  <a:pt x="424706" y="172952"/>
                </a:lnTo>
                <a:lnTo>
                  <a:pt x="468757" y="188698"/>
                </a:lnTo>
                <a:lnTo>
                  <a:pt x="507615" y="213406"/>
                </a:lnTo>
                <a:lnTo>
                  <a:pt x="540025" y="245819"/>
                </a:lnTo>
                <a:lnTo>
                  <a:pt x="564731" y="284680"/>
                </a:lnTo>
                <a:lnTo>
                  <a:pt x="580476" y="328733"/>
                </a:lnTo>
                <a:lnTo>
                  <a:pt x="586003" y="376720"/>
                </a:lnTo>
                <a:lnTo>
                  <a:pt x="580476" y="424706"/>
                </a:lnTo>
                <a:lnTo>
                  <a:pt x="579432" y="427625"/>
                </a:lnTo>
                <a:lnTo>
                  <a:pt x="749804" y="427625"/>
                </a:lnTo>
                <a:lnTo>
                  <a:pt x="750492" y="423973"/>
                </a:lnTo>
                <a:lnTo>
                  <a:pt x="753427" y="376720"/>
                </a:lnTo>
                <a:lnTo>
                  <a:pt x="750492" y="329466"/>
                </a:lnTo>
                <a:lnTo>
                  <a:pt x="741922" y="283963"/>
                </a:lnTo>
                <a:lnTo>
                  <a:pt x="728071" y="240565"/>
                </a:lnTo>
                <a:lnTo>
                  <a:pt x="709290" y="199624"/>
                </a:lnTo>
                <a:lnTo>
                  <a:pt x="689566" y="16742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8">
            <a:extLst>
              <a:ext uri="{FF2B5EF4-FFF2-40B4-BE49-F238E27FC236}">
                <a16:creationId xmlns:a16="http://schemas.microsoft.com/office/drawing/2014/main" id="{C1690545-5765-48D1-AB9F-5275C8970D2E}"/>
              </a:ext>
            </a:extLst>
          </p:cNvPr>
          <p:cNvSpPr/>
          <p:nvPr/>
        </p:nvSpPr>
        <p:spPr>
          <a:xfrm>
            <a:off x="4934721" y="4927535"/>
            <a:ext cx="625475" cy="210820"/>
          </a:xfrm>
          <a:custGeom>
            <a:avLst/>
            <a:gdLst/>
            <a:ahLst/>
            <a:cxnLst/>
            <a:rect l="l" t="t" r="r" b="b"/>
            <a:pathLst>
              <a:path w="625475" h="210820">
                <a:moveTo>
                  <a:pt x="210796" y="0"/>
                </a:moveTo>
                <a:lnTo>
                  <a:pt x="0" y="210778"/>
                </a:lnTo>
                <a:lnTo>
                  <a:pt x="532890" y="210778"/>
                </a:lnTo>
                <a:lnTo>
                  <a:pt x="625159" y="118529"/>
                </a:lnTo>
                <a:lnTo>
                  <a:pt x="506757" y="139"/>
                </a:lnTo>
                <a:lnTo>
                  <a:pt x="358866" y="148043"/>
                </a:lnTo>
                <a:lnTo>
                  <a:pt x="2107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810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72" y="215721"/>
              <a:ext cx="565150" cy="452755"/>
            </a:xfrm>
            <a:custGeom>
              <a:avLst/>
              <a:gdLst/>
              <a:ahLst/>
              <a:cxnLst/>
              <a:rect l="l" t="t" r="r" b="b"/>
              <a:pathLst>
                <a:path w="565150" h="452755">
                  <a:moveTo>
                    <a:pt x="162026" y="408266"/>
                  </a:moveTo>
                  <a:lnTo>
                    <a:pt x="124663" y="370801"/>
                  </a:lnTo>
                  <a:lnTo>
                    <a:pt x="129717" y="370801"/>
                  </a:lnTo>
                  <a:lnTo>
                    <a:pt x="133807" y="366687"/>
                  </a:lnTo>
                  <a:lnTo>
                    <a:pt x="133807" y="361619"/>
                  </a:lnTo>
                  <a:lnTo>
                    <a:pt x="133807" y="356565"/>
                  </a:lnTo>
                  <a:lnTo>
                    <a:pt x="129717" y="352450"/>
                  </a:lnTo>
                  <a:lnTo>
                    <a:pt x="119634" y="352450"/>
                  </a:lnTo>
                  <a:lnTo>
                    <a:pt x="115544" y="356565"/>
                  </a:lnTo>
                  <a:lnTo>
                    <a:pt x="115544" y="381050"/>
                  </a:lnTo>
                  <a:lnTo>
                    <a:pt x="152895" y="418528"/>
                  </a:lnTo>
                  <a:lnTo>
                    <a:pt x="147853" y="418528"/>
                  </a:lnTo>
                  <a:lnTo>
                    <a:pt x="143764" y="422656"/>
                  </a:lnTo>
                  <a:lnTo>
                    <a:pt x="143764" y="432765"/>
                  </a:lnTo>
                  <a:lnTo>
                    <a:pt x="147853" y="436880"/>
                  </a:lnTo>
                  <a:lnTo>
                    <a:pt x="157924" y="436880"/>
                  </a:lnTo>
                  <a:lnTo>
                    <a:pt x="162026" y="432765"/>
                  </a:lnTo>
                  <a:lnTo>
                    <a:pt x="162026" y="408266"/>
                  </a:lnTo>
                  <a:close/>
                </a:path>
                <a:path w="565150" h="452755">
                  <a:moveTo>
                    <a:pt x="162026" y="351345"/>
                  </a:moveTo>
                  <a:lnTo>
                    <a:pt x="124663" y="313880"/>
                  </a:lnTo>
                  <a:lnTo>
                    <a:pt x="129717" y="313880"/>
                  </a:lnTo>
                  <a:lnTo>
                    <a:pt x="133807" y="309765"/>
                  </a:lnTo>
                  <a:lnTo>
                    <a:pt x="133807" y="304698"/>
                  </a:lnTo>
                  <a:lnTo>
                    <a:pt x="133807" y="299656"/>
                  </a:lnTo>
                  <a:lnTo>
                    <a:pt x="129717" y="295541"/>
                  </a:lnTo>
                  <a:lnTo>
                    <a:pt x="119634" y="295541"/>
                  </a:lnTo>
                  <a:lnTo>
                    <a:pt x="115544" y="299656"/>
                  </a:lnTo>
                  <a:lnTo>
                    <a:pt x="115544" y="324142"/>
                  </a:lnTo>
                  <a:lnTo>
                    <a:pt x="152895" y="361632"/>
                  </a:lnTo>
                  <a:lnTo>
                    <a:pt x="147853" y="361632"/>
                  </a:lnTo>
                  <a:lnTo>
                    <a:pt x="143764" y="365734"/>
                  </a:lnTo>
                  <a:lnTo>
                    <a:pt x="143764" y="375869"/>
                  </a:lnTo>
                  <a:lnTo>
                    <a:pt x="147853" y="379971"/>
                  </a:lnTo>
                  <a:lnTo>
                    <a:pt x="157924" y="379971"/>
                  </a:lnTo>
                  <a:lnTo>
                    <a:pt x="162026" y="375869"/>
                  </a:lnTo>
                  <a:lnTo>
                    <a:pt x="162026" y="351345"/>
                  </a:lnTo>
                  <a:close/>
                </a:path>
                <a:path w="565150" h="452755">
                  <a:moveTo>
                    <a:pt x="162026" y="294462"/>
                  </a:moveTo>
                  <a:lnTo>
                    <a:pt x="124663" y="256997"/>
                  </a:lnTo>
                  <a:lnTo>
                    <a:pt x="129717" y="256997"/>
                  </a:lnTo>
                  <a:lnTo>
                    <a:pt x="133807" y="252869"/>
                  </a:lnTo>
                  <a:lnTo>
                    <a:pt x="133807" y="247827"/>
                  </a:lnTo>
                  <a:lnTo>
                    <a:pt x="133807" y="242760"/>
                  </a:lnTo>
                  <a:lnTo>
                    <a:pt x="129717" y="238645"/>
                  </a:lnTo>
                  <a:lnTo>
                    <a:pt x="119634" y="238645"/>
                  </a:lnTo>
                  <a:lnTo>
                    <a:pt x="115544" y="242760"/>
                  </a:lnTo>
                  <a:lnTo>
                    <a:pt x="115544" y="267258"/>
                  </a:lnTo>
                  <a:lnTo>
                    <a:pt x="152895" y="304736"/>
                  </a:lnTo>
                  <a:lnTo>
                    <a:pt x="147853" y="304736"/>
                  </a:lnTo>
                  <a:lnTo>
                    <a:pt x="143764" y="308851"/>
                  </a:lnTo>
                  <a:lnTo>
                    <a:pt x="143764" y="318973"/>
                  </a:lnTo>
                  <a:lnTo>
                    <a:pt x="147853" y="323075"/>
                  </a:lnTo>
                  <a:lnTo>
                    <a:pt x="157924" y="323075"/>
                  </a:lnTo>
                  <a:lnTo>
                    <a:pt x="162026" y="318973"/>
                  </a:lnTo>
                  <a:lnTo>
                    <a:pt x="162026" y="294462"/>
                  </a:lnTo>
                  <a:close/>
                </a:path>
                <a:path w="565150" h="452755">
                  <a:moveTo>
                    <a:pt x="449351" y="356552"/>
                  </a:moveTo>
                  <a:lnTo>
                    <a:pt x="445262" y="352450"/>
                  </a:lnTo>
                  <a:lnTo>
                    <a:pt x="440207" y="352450"/>
                  </a:lnTo>
                  <a:lnTo>
                    <a:pt x="435178" y="352450"/>
                  </a:lnTo>
                  <a:lnTo>
                    <a:pt x="431076" y="356552"/>
                  </a:lnTo>
                  <a:lnTo>
                    <a:pt x="431076" y="366674"/>
                  </a:lnTo>
                  <a:lnTo>
                    <a:pt x="435178" y="370776"/>
                  </a:lnTo>
                  <a:lnTo>
                    <a:pt x="440207" y="370776"/>
                  </a:lnTo>
                  <a:lnTo>
                    <a:pt x="402856" y="408279"/>
                  </a:lnTo>
                  <a:lnTo>
                    <a:pt x="402856" y="432765"/>
                  </a:lnTo>
                  <a:lnTo>
                    <a:pt x="406946" y="436867"/>
                  </a:lnTo>
                  <a:lnTo>
                    <a:pt x="417029" y="436867"/>
                  </a:lnTo>
                  <a:lnTo>
                    <a:pt x="421119" y="432765"/>
                  </a:lnTo>
                  <a:lnTo>
                    <a:pt x="421119" y="422630"/>
                  </a:lnTo>
                  <a:lnTo>
                    <a:pt x="417029" y="418541"/>
                  </a:lnTo>
                  <a:lnTo>
                    <a:pt x="411988" y="418541"/>
                  </a:lnTo>
                  <a:lnTo>
                    <a:pt x="449351" y="381063"/>
                  </a:lnTo>
                  <a:lnTo>
                    <a:pt x="449351" y="356552"/>
                  </a:lnTo>
                  <a:close/>
                </a:path>
                <a:path w="565150" h="452755">
                  <a:moveTo>
                    <a:pt x="449351" y="299643"/>
                  </a:moveTo>
                  <a:lnTo>
                    <a:pt x="445262" y="295541"/>
                  </a:lnTo>
                  <a:lnTo>
                    <a:pt x="440207" y="295541"/>
                  </a:lnTo>
                  <a:lnTo>
                    <a:pt x="435178" y="295541"/>
                  </a:lnTo>
                  <a:lnTo>
                    <a:pt x="431076" y="299643"/>
                  </a:lnTo>
                  <a:lnTo>
                    <a:pt x="431076" y="309765"/>
                  </a:lnTo>
                  <a:lnTo>
                    <a:pt x="435178" y="313867"/>
                  </a:lnTo>
                  <a:lnTo>
                    <a:pt x="440207" y="313867"/>
                  </a:lnTo>
                  <a:lnTo>
                    <a:pt x="402856" y="351345"/>
                  </a:lnTo>
                  <a:lnTo>
                    <a:pt x="402856" y="375856"/>
                  </a:lnTo>
                  <a:lnTo>
                    <a:pt x="406946" y="379958"/>
                  </a:lnTo>
                  <a:lnTo>
                    <a:pt x="417029" y="379958"/>
                  </a:lnTo>
                  <a:lnTo>
                    <a:pt x="421119" y="375856"/>
                  </a:lnTo>
                  <a:lnTo>
                    <a:pt x="421119" y="365709"/>
                  </a:lnTo>
                  <a:lnTo>
                    <a:pt x="417029" y="361632"/>
                  </a:lnTo>
                  <a:lnTo>
                    <a:pt x="411988" y="361632"/>
                  </a:lnTo>
                  <a:lnTo>
                    <a:pt x="449351" y="324142"/>
                  </a:lnTo>
                  <a:lnTo>
                    <a:pt x="449351" y="299643"/>
                  </a:lnTo>
                  <a:close/>
                </a:path>
                <a:path w="565150" h="452755">
                  <a:moveTo>
                    <a:pt x="449351" y="242773"/>
                  </a:moveTo>
                  <a:lnTo>
                    <a:pt x="445262" y="238658"/>
                  </a:lnTo>
                  <a:lnTo>
                    <a:pt x="440207" y="238658"/>
                  </a:lnTo>
                  <a:lnTo>
                    <a:pt x="435178" y="238658"/>
                  </a:lnTo>
                  <a:lnTo>
                    <a:pt x="431076" y="242773"/>
                  </a:lnTo>
                  <a:lnTo>
                    <a:pt x="431076" y="252882"/>
                  </a:lnTo>
                  <a:lnTo>
                    <a:pt x="435178" y="256997"/>
                  </a:lnTo>
                  <a:lnTo>
                    <a:pt x="440207" y="256997"/>
                  </a:lnTo>
                  <a:lnTo>
                    <a:pt x="402856" y="294487"/>
                  </a:lnTo>
                  <a:lnTo>
                    <a:pt x="402856" y="318973"/>
                  </a:lnTo>
                  <a:lnTo>
                    <a:pt x="406946" y="323075"/>
                  </a:lnTo>
                  <a:lnTo>
                    <a:pt x="417029" y="323075"/>
                  </a:lnTo>
                  <a:lnTo>
                    <a:pt x="421119" y="318973"/>
                  </a:lnTo>
                  <a:lnTo>
                    <a:pt x="421119" y="308838"/>
                  </a:lnTo>
                  <a:lnTo>
                    <a:pt x="417029" y="304749"/>
                  </a:lnTo>
                  <a:lnTo>
                    <a:pt x="411988" y="304749"/>
                  </a:lnTo>
                  <a:lnTo>
                    <a:pt x="449351" y="267271"/>
                  </a:lnTo>
                  <a:lnTo>
                    <a:pt x="449351" y="242773"/>
                  </a:lnTo>
                  <a:close/>
                </a:path>
                <a:path w="565150" h="452755">
                  <a:moveTo>
                    <a:pt x="564883" y="89522"/>
                  </a:moveTo>
                  <a:lnTo>
                    <a:pt x="561543" y="73418"/>
                  </a:lnTo>
                  <a:lnTo>
                    <a:pt x="536790" y="98259"/>
                  </a:lnTo>
                  <a:lnTo>
                    <a:pt x="536790" y="117703"/>
                  </a:lnTo>
                  <a:lnTo>
                    <a:pt x="536790" y="240093"/>
                  </a:lnTo>
                  <a:lnTo>
                    <a:pt x="475195" y="301891"/>
                  </a:lnTo>
                  <a:lnTo>
                    <a:pt x="475195" y="193243"/>
                  </a:lnTo>
                  <a:lnTo>
                    <a:pt x="475195" y="179501"/>
                  </a:lnTo>
                  <a:lnTo>
                    <a:pt x="523290" y="131241"/>
                  </a:lnTo>
                  <a:lnTo>
                    <a:pt x="536790" y="117703"/>
                  </a:lnTo>
                  <a:lnTo>
                    <a:pt x="536790" y="98259"/>
                  </a:lnTo>
                  <a:lnTo>
                    <a:pt x="503910" y="131241"/>
                  </a:lnTo>
                  <a:lnTo>
                    <a:pt x="493433" y="106133"/>
                  </a:lnTo>
                  <a:lnTo>
                    <a:pt x="493433" y="141744"/>
                  </a:lnTo>
                  <a:lnTo>
                    <a:pt x="436676" y="198691"/>
                  </a:lnTo>
                  <a:lnTo>
                    <a:pt x="426491" y="178650"/>
                  </a:lnTo>
                  <a:lnTo>
                    <a:pt x="426491" y="208927"/>
                  </a:lnTo>
                  <a:lnTo>
                    <a:pt x="393014" y="242493"/>
                  </a:lnTo>
                  <a:lnTo>
                    <a:pt x="392976" y="195046"/>
                  </a:lnTo>
                  <a:lnTo>
                    <a:pt x="392963" y="183248"/>
                  </a:lnTo>
                  <a:lnTo>
                    <a:pt x="379437" y="183248"/>
                  </a:lnTo>
                  <a:lnTo>
                    <a:pt x="379437" y="418236"/>
                  </a:lnTo>
                  <a:lnTo>
                    <a:pt x="374561" y="423138"/>
                  </a:lnTo>
                  <a:lnTo>
                    <a:pt x="313397" y="423138"/>
                  </a:lnTo>
                  <a:lnTo>
                    <a:pt x="307225" y="402259"/>
                  </a:lnTo>
                  <a:lnTo>
                    <a:pt x="299339" y="392290"/>
                  </a:lnTo>
                  <a:lnTo>
                    <a:pt x="297459" y="389915"/>
                  </a:lnTo>
                  <a:lnTo>
                    <a:pt x="288175" y="383971"/>
                  </a:lnTo>
                  <a:lnTo>
                    <a:pt x="283629" y="382346"/>
                  </a:lnTo>
                  <a:lnTo>
                    <a:pt x="282790" y="382155"/>
                  </a:lnTo>
                  <a:lnTo>
                    <a:pt x="281901" y="382155"/>
                  </a:lnTo>
                  <a:lnTo>
                    <a:pt x="251269" y="423138"/>
                  </a:lnTo>
                  <a:lnTo>
                    <a:pt x="263093" y="423138"/>
                  </a:lnTo>
                  <a:lnTo>
                    <a:pt x="266763" y="409473"/>
                  </a:lnTo>
                  <a:lnTo>
                    <a:pt x="272288" y="400240"/>
                  </a:lnTo>
                  <a:lnTo>
                    <a:pt x="278015" y="394741"/>
                  </a:lnTo>
                  <a:lnTo>
                    <a:pt x="282321" y="392290"/>
                  </a:lnTo>
                  <a:lnTo>
                    <a:pt x="286664" y="394754"/>
                  </a:lnTo>
                  <a:lnTo>
                    <a:pt x="292404" y="400265"/>
                  </a:lnTo>
                  <a:lnTo>
                    <a:pt x="297916" y="409511"/>
                  </a:lnTo>
                  <a:lnTo>
                    <a:pt x="301574" y="423151"/>
                  </a:lnTo>
                  <a:lnTo>
                    <a:pt x="294030" y="423291"/>
                  </a:lnTo>
                  <a:lnTo>
                    <a:pt x="287261" y="426593"/>
                  </a:lnTo>
                  <a:lnTo>
                    <a:pt x="282524" y="431812"/>
                  </a:lnTo>
                  <a:lnTo>
                    <a:pt x="277710" y="426491"/>
                  </a:lnTo>
                  <a:lnTo>
                    <a:pt x="270776" y="423151"/>
                  </a:lnTo>
                  <a:lnTo>
                    <a:pt x="190487" y="423138"/>
                  </a:lnTo>
                  <a:lnTo>
                    <a:pt x="185635" y="418236"/>
                  </a:lnTo>
                  <a:lnTo>
                    <a:pt x="185585" y="354241"/>
                  </a:lnTo>
                  <a:lnTo>
                    <a:pt x="187401" y="352437"/>
                  </a:lnTo>
                  <a:lnTo>
                    <a:pt x="196684" y="352437"/>
                  </a:lnTo>
                  <a:lnTo>
                    <a:pt x="196684" y="368630"/>
                  </a:lnTo>
                  <a:lnTo>
                    <a:pt x="228053" y="368630"/>
                  </a:lnTo>
                  <a:lnTo>
                    <a:pt x="228053" y="360768"/>
                  </a:lnTo>
                  <a:lnTo>
                    <a:pt x="228053" y="352437"/>
                  </a:lnTo>
                  <a:lnTo>
                    <a:pt x="242468" y="352437"/>
                  </a:lnTo>
                  <a:lnTo>
                    <a:pt x="242468" y="368630"/>
                  </a:lnTo>
                  <a:lnTo>
                    <a:pt x="274281" y="368630"/>
                  </a:lnTo>
                  <a:lnTo>
                    <a:pt x="274281" y="360768"/>
                  </a:lnTo>
                  <a:lnTo>
                    <a:pt x="274281" y="352437"/>
                  </a:lnTo>
                  <a:lnTo>
                    <a:pt x="290195" y="352437"/>
                  </a:lnTo>
                  <a:lnTo>
                    <a:pt x="290195" y="368630"/>
                  </a:lnTo>
                  <a:lnTo>
                    <a:pt x="322008" y="368630"/>
                  </a:lnTo>
                  <a:lnTo>
                    <a:pt x="322008" y="360768"/>
                  </a:lnTo>
                  <a:lnTo>
                    <a:pt x="322008" y="352437"/>
                  </a:lnTo>
                  <a:lnTo>
                    <a:pt x="336423" y="352437"/>
                  </a:lnTo>
                  <a:lnTo>
                    <a:pt x="336423" y="368630"/>
                  </a:lnTo>
                  <a:lnTo>
                    <a:pt x="367766" y="368630"/>
                  </a:lnTo>
                  <a:lnTo>
                    <a:pt x="367766" y="360768"/>
                  </a:lnTo>
                  <a:lnTo>
                    <a:pt x="367766" y="352437"/>
                  </a:lnTo>
                  <a:lnTo>
                    <a:pt x="377571" y="352437"/>
                  </a:lnTo>
                  <a:lnTo>
                    <a:pt x="379387" y="354241"/>
                  </a:lnTo>
                  <a:lnTo>
                    <a:pt x="379437" y="418236"/>
                  </a:lnTo>
                  <a:lnTo>
                    <a:pt x="379437" y="183248"/>
                  </a:lnTo>
                  <a:lnTo>
                    <a:pt x="379374" y="344576"/>
                  </a:lnTo>
                  <a:lnTo>
                    <a:pt x="359943" y="344576"/>
                  </a:lnTo>
                  <a:lnTo>
                    <a:pt x="359943" y="360768"/>
                  </a:lnTo>
                  <a:lnTo>
                    <a:pt x="357593" y="360768"/>
                  </a:lnTo>
                  <a:lnTo>
                    <a:pt x="353796" y="329145"/>
                  </a:lnTo>
                  <a:lnTo>
                    <a:pt x="359587" y="320662"/>
                  </a:lnTo>
                  <a:lnTo>
                    <a:pt x="359587" y="303263"/>
                  </a:lnTo>
                  <a:lnTo>
                    <a:pt x="359587" y="295402"/>
                  </a:lnTo>
                  <a:lnTo>
                    <a:pt x="351739" y="295402"/>
                  </a:lnTo>
                  <a:lnTo>
                    <a:pt x="351739" y="303263"/>
                  </a:lnTo>
                  <a:lnTo>
                    <a:pt x="351739" y="318223"/>
                  </a:lnTo>
                  <a:lnTo>
                    <a:pt x="345668" y="327152"/>
                  </a:lnTo>
                  <a:lnTo>
                    <a:pt x="349707" y="360768"/>
                  </a:lnTo>
                  <a:lnTo>
                    <a:pt x="344246" y="360768"/>
                  </a:lnTo>
                  <a:lnTo>
                    <a:pt x="344246" y="352437"/>
                  </a:lnTo>
                  <a:lnTo>
                    <a:pt x="344246" y="344576"/>
                  </a:lnTo>
                  <a:lnTo>
                    <a:pt x="314185" y="344576"/>
                  </a:lnTo>
                  <a:lnTo>
                    <a:pt x="314185" y="360768"/>
                  </a:lnTo>
                  <a:lnTo>
                    <a:pt x="309346" y="360768"/>
                  </a:lnTo>
                  <a:lnTo>
                    <a:pt x="313385" y="327152"/>
                  </a:lnTo>
                  <a:lnTo>
                    <a:pt x="307289" y="318223"/>
                  </a:lnTo>
                  <a:lnTo>
                    <a:pt x="307289" y="303263"/>
                  </a:lnTo>
                  <a:lnTo>
                    <a:pt x="310273" y="303263"/>
                  </a:lnTo>
                  <a:lnTo>
                    <a:pt x="311899" y="315264"/>
                  </a:lnTo>
                  <a:lnTo>
                    <a:pt x="325310" y="315264"/>
                  </a:lnTo>
                  <a:lnTo>
                    <a:pt x="327469" y="307416"/>
                  </a:lnTo>
                  <a:lnTo>
                    <a:pt x="328612" y="303263"/>
                  </a:lnTo>
                  <a:lnTo>
                    <a:pt x="330454" y="303263"/>
                  </a:lnTo>
                  <a:lnTo>
                    <a:pt x="333756" y="315264"/>
                  </a:lnTo>
                  <a:lnTo>
                    <a:pt x="347129" y="315264"/>
                  </a:lnTo>
                  <a:lnTo>
                    <a:pt x="348221" y="307416"/>
                  </a:lnTo>
                  <a:lnTo>
                    <a:pt x="348792" y="303263"/>
                  </a:lnTo>
                  <a:lnTo>
                    <a:pt x="351739" y="303263"/>
                  </a:lnTo>
                  <a:lnTo>
                    <a:pt x="351739" y="295402"/>
                  </a:lnTo>
                  <a:lnTo>
                    <a:pt x="341960" y="295402"/>
                  </a:lnTo>
                  <a:lnTo>
                    <a:pt x="340309" y="307416"/>
                  </a:lnTo>
                  <a:lnTo>
                    <a:pt x="339725" y="307416"/>
                  </a:lnTo>
                  <a:lnTo>
                    <a:pt x="338582" y="303263"/>
                  </a:lnTo>
                  <a:lnTo>
                    <a:pt x="336435" y="295402"/>
                  </a:lnTo>
                  <a:lnTo>
                    <a:pt x="322630" y="295402"/>
                  </a:lnTo>
                  <a:lnTo>
                    <a:pt x="319341" y="307416"/>
                  </a:lnTo>
                  <a:lnTo>
                    <a:pt x="318744" y="307416"/>
                  </a:lnTo>
                  <a:lnTo>
                    <a:pt x="318173" y="303263"/>
                  </a:lnTo>
                  <a:lnTo>
                    <a:pt x="317093" y="295402"/>
                  </a:lnTo>
                  <a:lnTo>
                    <a:pt x="299466" y="295402"/>
                  </a:lnTo>
                  <a:lnTo>
                    <a:pt x="299466" y="320662"/>
                  </a:lnTo>
                  <a:lnTo>
                    <a:pt x="305244" y="329145"/>
                  </a:lnTo>
                  <a:lnTo>
                    <a:pt x="301459" y="360768"/>
                  </a:lnTo>
                  <a:lnTo>
                    <a:pt x="298030" y="360768"/>
                  </a:lnTo>
                  <a:lnTo>
                    <a:pt x="298030" y="352437"/>
                  </a:lnTo>
                  <a:lnTo>
                    <a:pt x="298030" y="344576"/>
                  </a:lnTo>
                  <a:lnTo>
                    <a:pt x="266433" y="344576"/>
                  </a:lnTo>
                  <a:lnTo>
                    <a:pt x="266433" y="360768"/>
                  </a:lnTo>
                  <a:lnTo>
                    <a:pt x="262928" y="360768"/>
                  </a:lnTo>
                  <a:lnTo>
                    <a:pt x="259130" y="329145"/>
                  </a:lnTo>
                  <a:lnTo>
                    <a:pt x="264896" y="320662"/>
                  </a:lnTo>
                  <a:lnTo>
                    <a:pt x="264896" y="303263"/>
                  </a:lnTo>
                  <a:lnTo>
                    <a:pt x="264896" y="295402"/>
                  </a:lnTo>
                  <a:lnTo>
                    <a:pt x="257073" y="295402"/>
                  </a:lnTo>
                  <a:lnTo>
                    <a:pt x="257073" y="303263"/>
                  </a:lnTo>
                  <a:lnTo>
                    <a:pt x="257073" y="318223"/>
                  </a:lnTo>
                  <a:lnTo>
                    <a:pt x="251002" y="327152"/>
                  </a:lnTo>
                  <a:lnTo>
                    <a:pt x="255028" y="360768"/>
                  </a:lnTo>
                  <a:lnTo>
                    <a:pt x="250291" y="360768"/>
                  </a:lnTo>
                  <a:lnTo>
                    <a:pt x="250291" y="352437"/>
                  </a:lnTo>
                  <a:lnTo>
                    <a:pt x="250291" y="344576"/>
                  </a:lnTo>
                  <a:lnTo>
                    <a:pt x="220230" y="344576"/>
                  </a:lnTo>
                  <a:lnTo>
                    <a:pt x="220230" y="360768"/>
                  </a:lnTo>
                  <a:lnTo>
                    <a:pt x="214655" y="360768"/>
                  </a:lnTo>
                  <a:lnTo>
                    <a:pt x="218706" y="327152"/>
                  </a:lnTo>
                  <a:lnTo>
                    <a:pt x="212623" y="318223"/>
                  </a:lnTo>
                  <a:lnTo>
                    <a:pt x="212623" y="303263"/>
                  </a:lnTo>
                  <a:lnTo>
                    <a:pt x="215582" y="303263"/>
                  </a:lnTo>
                  <a:lnTo>
                    <a:pt x="217233" y="315264"/>
                  </a:lnTo>
                  <a:lnTo>
                    <a:pt x="230632" y="315264"/>
                  </a:lnTo>
                  <a:lnTo>
                    <a:pt x="232778" y="307416"/>
                  </a:lnTo>
                  <a:lnTo>
                    <a:pt x="233908" y="303263"/>
                  </a:lnTo>
                  <a:lnTo>
                    <a:pt x="235788" y="303263"/>
                  </a:lnTo>
                  <a:lnTo>
                    <a:pt x="239090" y="315264"/>
                  </a:lnTo>
                  <a:lnTo>
                    <a:pt x="252463" y="315264"/>
                  </a:lnTo>
                  <a:lnTo>
                    <a:pt x="253542" y="307416"/>
                  </a:lnTo>
                  <a:lnTo>
                    <a:pt x="254114" y="303263"/>
                  </a:lnTo>
                  <a:lnTo>
                    <a:pt x="257073" y="303263"/>
                  </a:lnTo>
                  <a:lnTo>
                    <a:pt x="257073" y="295402"/>
                  </a:lnTo>
                  <a:lnTo>
                    <a:pt x="247281" y="295402"/>
                  </a:lnTo>
                  <a:lnTo>
                    <a:pt x="245643" y="307416"/>
                  </a:lnTo>
                  <a:lnTo>
                    <a:pt x="245021" y="307416"/>
                  </a:lnTo>
                  <a:lnTo>
                    <a:pt x="243890" y="303263"/>
                  </a:lnTo>
                  <a:lnTo>
                    <a:pt x="241757" y="295402"/>
                  </a:lnTo>
                  <a:lnTo>
                    <a:pt x="227965" y="295402"/>
                  </a:lnTo>
                  <a:lnTo>
                    <a:pt x="224663" y="307416"/>
                  </a:lnTo>
                  <a:lnTo>
                    <a:pt x="224066" y="307416"/>
                  </a:lnTo>
                  <a:lnTo>
                    <a:pt x="223494" y="303263"/>
                  </a:lnTo>
                  <a:lnTo>
                    <a:pt x="222427" y="295402"/>
                  </a:lnTo>
                  <a:lnTo>
                    <a:pt x="204800" y="295402"/>
                  </a:lnTo>
                  <a:lnTo>
                    <a:pt x="204800" y="320662"/>
                  </a:lnTo>
                  <a:lnTo>
                    <a:pt x="210566" y="329145"/>
                  </a:lnTo>
                  <a:lnTo>
                    <a:pt x="206768" y="360768"/>
                  </a:lnTo>
                  <a:lnTo>
                    <a:pt x="204508" y="360768"/>
                  </a:lnTo>
                  <a:lnTo>
                    <a:pt x="204508" y="352437"/>
                  </a:lnTo>
                  <a:lnTo>
                    <a:pt x="204508" y="344576"/>
                  </a:lnTo>
                  <a:lnTo>
                    <a:pt x="185572" y="344576"/>
                  </a:lnTo>
                  <a:lnTo>
                    <a:pt x="185534" y="279895"/>
                  </a:lnTo>
                  <a:lnTo>
                    <a:pt x="187337" y="278079"/>
                  </a:lnTo>
                  <a:lnTo>
                    <a:pt x="377520" y="278079"/>
                  </a:lnTo>
                  <a:lnTo>
                    <a:pt x="379336" y="279895"/>
                  </a:lnTo>
                  <a:lnTo>
                    <a:pt x="379374" y="344576"/>
                  </a:lnTo>
                  <a:lnTo>
                    <a:pt x="379374" y="183248"/>
                  </a:lnTo>
                  <a:lnTo>
                    <a:pt x="379336" y="270992"/>
                  </a:lnTo>
                  <a:lnTo>
                    <a:pt x="294868" y="270992"/>
                  </a:lnTo>
                  <a:lnTo>
                    <a:pt x="285457" y="246748"/>
                  </a:lnTo>
                  <a:lnTo>
                    <a:pt x="311988" y="257162"/>
                  </a:lnTo>
                  <a:lnTo>
                    <a:pt x="311988" y="246748"/>
                  </a:lnTo>
                  <a:lnTo>
                    <a:pt x="311988" y="239217"/>
                  </a:lnTo>
                  <a:lnTo>
                    <a:pt x="311988" y="228803"/>
                  </a:lnTo>
                  <a:lnTo>
                    <a:pt x="285457" y="239217"/>
                  </a:lnTo>
                  <a:lnTo>
                    <a:pt x="295808" y="212585"/>
                  </a:lnTo>
                  <a:lnTo>
                    <a:pt x="267563" y="212585"/>
                  </a:lnTo>
                  <a:lnTo>
                    <a:pt x="277939" y="239217"/>
                  </a:lnTo>
                  <a:lnTo>
                    <a:pt x="251396" y="228803"/>
                  </a:lnTo>
                  <a:lnTo>
                    <a:pt x="251396" y="257162"/>
                  </a:lnTo>
                  <a:lnTo>
                    <a:pt x="277939" y="246748"/>
                  </a:lnTo>
                  <a:lnTo>
                    <a:pt x="268503" y="270992"/>
                  </a:lnTo>
                  <a:lnTo>
                    <a:pt x="185521" y="270992"/>
                  </a:lnTo>
                  <a:lnTo>
                    <a:pt x="185496" y="242430"/>
                  </a:lnTo>
                  <a:lnTo>
                    <a:pt x="185470" y="195046"/>
                  </a:lnTo>
                  <a:lnTo>
                    <a:pt x="379272" y="195046"/>
                  </a:lnTo>
                  <a:lnTo>
                    <a:pt x="379336" y="270992"/>
                  </a:lnTo>
                  <a:lnTo>
                    <a:pt x="379336" y="183248"/>
                  </a:lnTo>
                  <a:lnTo>
                    <a:pt x="377291" y="183248"/>
                  </a:lnTo>
                  <a:lnTo>
                    <a:pt x="395173" y="147269"/>
                  </a:lnTo>
                  <a:lnTo>
                    <a:pt x="426491" y="208927"/>
                  </a:lnTo>
                  <a:lnTo>
                    <a:pt x="426491" y="178650"/>
                  </a:lnTo>
                  <a:lnTo>
                    <a:pt x="410552" y="147269"/>
                  </a:lnTo>
                  <a:lnTo>
                    <a:pt x="403098" y="132600"/>
                  </a:lnTo>
                  <a:lnTo>
                    <a:pt x="402971" y="132346"/>
                  </a:lnTo>
                  <a:lnTo>
                    <a:pt x="402463" y="132600"/>
                  </a:lnTo>
                  <a:lnTo>
                    <a:pt x="449834" y="37223"/>
                  </a:lnTo>
                  <a:lnTo>
                    <a:pt x="493433" y="141744"/>
                  </a:lnTo>
                  <a:lnTo>
                    <a:pt x="493433" y="106133"/>
                  </a:lnTo>
                  <a:lnTo>
                    <a:pt x="464693" y="37223"/>
                  </a:lnTo>
                  <a:lnTo>
                    <a:pt x="459092" y="23799"/>
                  </a:lnTo>
                  <a:lnTo>
                    <a:pt x="458863" y="22936"/>
                  </a:lnTo>
                  <a:lnTo>
                    <a:pt x="458495" y="21234"/>
                  </a:lnTo>
                  <a:lnTo>
                    <a:pt x="458685" y="19443"/>
                  </a:lnTo>
                  <a:lnTo>
                    <a:pt x="459447" y="17843"/>
                  </a:lnTo>
                  <a:lnTo>
                    <a:pt x="466890" y="2895"/>
                  </a:lnTo>
                  <a:lnTo>
                    <a:pt x="453021" y="0"/>
                  </a:lnTo>
                  <a:lnTo>
                    <a:pt x="361962" y="183248"/>
                  </a:lnTo>
                  <a:lnTo>
                    <a:pt x="202895" y="183248"/>
                  </a:lnTo>
                  <a:lnTo>
                    <a:pt x="187591" y="152438"/>
                  </a:lnTo>
                  <a:lnTo>
                    <a:pt x="187591" y="183248"/>
                  </a:lnTo>
                  <a:lnTo>
                    <a:pt x="171742" y="183248"/>
                  </a:lnTo>
                  <a:lnTo>
                    <a:pt x="171792" y="242430"/>
                  </a:lnTo>
                  <a:lnTo>
                    <a:pt x="138404" y="208927"/>
                  </a:lnTo>
                  <a:lnTo>
                    <a:pt x="143598" y="198691"/>
                  </a:lnTo>
                  <a:lnTo>
                    <a:pt x="169710" y="147269"/>
                  </a:lnTo>
                  <a:lnTo>
                    <a:pt x="187591" y="183248"/>
                  </a:lnTo>
                  <a:lnTo>
                    <a:pt x="187591" y="152438"/>
                  </a:lnTo>
                  <a:lnTo>
                    <a:pt x="185026" y="147269"/>
                  </a:lnTo>
                  <a:lnTo>
                    <a:pt x="177736" y="132600"/>
                  </a:lnTo>
                  <a:lnTo>
                    <a:pt x="162433" y="101790"/>
                  </a:lnTo>
                  <a:lnTo>
                    <a:pt x="162433" y="132600"/>
                  </a:lnTo>
                  <a:lnTo>
                    <a:pt x="161912" y="132346"/>
                  </a:lnTo>
                  <a:lnTo>
                    <a:pt x="128206" y="198691"/>
                  </a:lnTo>
                  <a:lnTo>
                    <a:pt x="122770" y="193243"/>
                  </a:lnTo>
                  <a:lnTo>
                    <a:pt x="89687" y="160045"/>
                  </a:lnTo>
                  <a:lnTo>
                    <a:pt x="89687" y="179501"/>
                  </a:lnTo>
                  <a:lnTo>
                    <a:pt x="89687" y="301891"/>
                  </a:lnTo>
                  <a:lnTo>
                    <a:pt x="28092" y="240093"/>
                  </a:lnTo>
                  <a:lnTo>
                    <a:pt x="28092" y="117703"/>
                  </a:lnTo>
                  <a:lnTo>
                    <a:pt x="89687" y="179501"/>
                  </a:lnTo>
                  <a:lnTo>
                    <a:pt x="89687" y="160045"/>
                  </a:lnTo>
                  <a:lnTo>
                    <a:pt x="71450" y="141744"/>
                  </a:lnTo>
                  <a:lnTo>
                    <a:pt x="75831" y="131241"/>
                  </a:lnTo>
                  <a:lnTo>
                    <a:pt x="115049" y="37223"/>
                  </a:lnTo>
                  <a:lnTo>
                    <a:pt x="162433" y="132600"/>
                  </a:lnTo>
                  <a:lnTo>
                    <a:pt x="162433" y="101790"/>
                  </a:lnTo>
                  <a:lnTo>
                    <a:pt x="130365" y="37223"/>
                  </a:lnTo>
                  <a:lnTo>
                    <a:pt x="111874" y="0"/>
                  </a:lnTo>
                  <a:lnTo>
                    <a:pt x="97980" y="2895"/>
                  </a:lnTo>
                  <a:lnTo>
                    <a:pt x="106222" y="19443"/>
                  </a:lnTo>
                  <a:lnTo>
                    <a:pt x="106387" y="21234"/>
                  </a:lnTo>
                  <a:lnTo>
                    <a:pt x="105905" y="23368"/>
                  </a:lnTo>
                  <a:lnTo>
                    <a:pt x="105791" y="23799"/>
                  </a:lnTo>
                  <a:lnTo>
                    <a:pt x="105638" y="24206"/>
                  </a:lnTo>
                  <a:lnTo>
                    <a:pt x="60972" y="131241"/>
                  </a:lnTo>
                  <a:lnTo>
                    <a:pt x="47485" y="117703"/>
                  </a:lnTo>
                  <a:lnTo>
                    <a:pt x="3352" y="73418"/>
                  </a:lnTo>
                  <a:lnTo>
                    <a:pt x="0" y="89522"/>
                  </a:lnTo>
                  <a:lnTo>
                    <a:pt x="13601" y="103149"/>
                  </a:lnTo>
                  <a:lnTo>
                    <a:pt x="14389" y="105079"/>
                  </a:lnTo>
                  <a:lnTo>
                    <a:pt x="14389" y="245795"/>
                  </a:lnTo>
                  <a:lnTo>
                    <a:pt x="98628" y="330301"/>
                  </a:lnTo>
                  <a:lnTo>
                    <a:pt x="103403" y="328320"/>
                  </a:lnTo>
                  <a:lnTo>
                    <a:pt x="103403" y="301891"/>
                  </a:lnTo>
                  <a:lnTo>
                    <a:pt x="103403" y="193243"/>
                  </a:lnTo>
                  <a:lnTo>
                    <a:pt x="171792" y="261886"/>
                  </a:lnTo>
                  <a:lnTo>
                    <a:pt x="171919" y="412254"/>
                  </a:lnTo>
                  <a:lnTo>
                    <a:pt x="173850" y="421830"/>
                  </a:lnTo>
                  <a:lnTo>
                    <a:pt x="179120" y="429653"/>
                  </a:lnTo>
                  <a:lnTo>
                    <a:pt x="186931" y="434924"/>
                  </a:lnTo>
                  <a:lnTo>
                    <a:pt x="196481" y="436867"/>
                  </a:lnTo>
                  <a:lnTo>
                    <a:pt x="270014" y="436867"/>
                  </a:lnTo>
                  <a:lnTo>
                    <a:pt x="275691" y="442569"/>
                  </a:lnTo>
                  <a:lnTo>
                    <a:pt x="275691" y="452589"/>
                  </a:lnTo>
                  <a:lnTo>
                    <a:pt x="289394" y="452589"/>
                  </a:lnTo>
                  <a:lnTo>
                    <a:pt x="289394" y="442569"/>
                  </a:lnTo>
                  <a:lnTo>
                    <a:pt x="295059" y="436867"/>
                  </a:lnTo>
                  <a:lnTo>
                    <a:pt x="368566" y="436867"/>
                  </a:lnTo>
                  <a:lnTo>
                    <a:pt x="378129" y="434924"/>
                  </a:lnTo>
                  <a:lnTo>
                    <a:pt x="382739" y="431812"/>
                  </a:lnTo>
                  <a:lnTo>
                    <a:pt x="385927" y="429653"/>
                  </a:lnTo>
                  <a:lnTo>
                    <a:pt x="390309" y="423138"/>
                  </a:lnTo>
                  <a:lnTo>
                    <a:pt x="391198" y="421817"/>
                  </a:lnTo>
                  <a:lnTo>
                    <a:pt x="393115" y="412254"/>
                  </a:lnTo>
                  <a:lnTo>
                    <a:pt x="393090" y="352437"/>
                  </a:lnTo>
                  <a:lnTo>
                    <a:pt x="393039" y="278079"/>
                  </a:lnTo>
                  <a:lnTo>
                    <a:pt x="393026" y="270992"/>
                  </a:lnTo>
                  <a:lnTo>
                    <a:pt x="393077" y="261886"/>
                  </a:lnTo>
                  <a:lnTo>
                    <a:pt x="412407" y="242493"/>
                  </a:lnTo>
                  <a:lnTo>
                    <a:pt x="456057" y="198691"/>
                  </a:lnTo>
                  <a:lnTo>
                    <a:pt x="461492" y="193243"/>
                  </a:lnTo>
                  <a:lnTo>
                    <a:pt x="461492" y="328320"/>
                  </a:lnTo>
                  <a:lnTo>
                    <a:pt x="466255" y="330301"/>
                  </a:lnTo>
                  <a:lnTo>
                    <a:pt x="494576" y="301891"/>
                  </a:lnTo>
                  <a:lnTo>
                    <a:pt x="550494" y="245795"/>
                  </a:lnTo>
                  <a:lnTo>
                    <a:pt x="550494" y="117703"/>
                  </a:lnTo>
                  <a:lnTo>
                    <a:pt x="550494" y="105079"/>
                  </a:lnTo>
                  <a:lnTo>
                    <a:pt x="551294" y="103149"/>
                  </a:lnTo>
                  <a:lnTo>
                    <a:pt x="564883" y="89522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615" y="141401"/>
              <a:ext cx="162788" cy="24753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371600" y="4765180"/>
            <a:ext cx="6263079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24150" algn="l"/>
              </a:tabLst>
            </a:pP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г.</a:t>
            </a:r>
            <a:r>
              <a:rPr sz="11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Краснодар,</a:t>
            </a:r>
            <a:r>
              <a:rPr sz="11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ул. </a:t>
            </a:r>
            <a:r>
              <a:rPr sz="1100" spc="-5" dirty="0">
                <a:solidFill>
                  <a:srgbClr val="41170A"/>
                </a:solidFill>
                <a:latin typeface="Calibri"/>
                <a:cs typeface="Calibri"/>
              </a:rPr>
              <a:t>Трамвайная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2/6,</a:t>
            </a:r>
            <a:r>
              <a:rPr sz="11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оф.</a:t>
            </a:r>
            <a:r>
              <a:rPr sz="11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170A"/>
                </a:solidFill>
                <a:latin typeface="Calibri"/>
                <a:cs typeface="Calibri"/>
              </a:rPr>
              <a:t>403	</a:t>
            </a:r>
            <a:r>
              <a:rPr lang="ru-RU" sz="1100" dirty="0">
                <a:solidFill>
                  <a:srgbClr val="41170A"/>
                </a:solidFill>
                <a:latin typeface="Calibri"/>
                <a:cs typeface="Calibri"/>
              </a:rPr>
              <a:t>                                               </a:t>
            </a:r>
            <a:r>
              <a:rPr sz="1500" spc="-25" dirty="0" err="1">
                <a:solidFill>
                  <a:srgbClr val="41170A"/>
                </a:solidFill>
                <a:latin typeface="Calibri"/>
                <a:cs typeface="Calibri"/>
              </a:rPr>
              <a:t>Тел</a:t>
            </a:r>
            <a:r>
              <a:rPr sz="1500" spc="-25" dirty="0">
                <a:solidFill>
                  <a:srgbClr val="41170A"/>
                </a:solidFill>
                <a:latin typeface="Calibri"/>
                <a:cs typeface="Calibri"/>
              </a:rPr>
              <a:t>.:</a:t>
            </a:r>
            <a:r>
              <a:rPr sz="15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41170A"/>
                </a:solidFill>
                <a:latin typeface="Calibri"/>
                <a:cs typeface="Calibri"/>
              </a:rPr>
              <a:t>+7</a:t>
            </a:r>
            <a:r>
              <a:rPr sz="15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41170A"/>
                </a:solidFill>
                <a:latin typeface="Calibri"/>
                <a:cs typeface="Calibri"/>
              </a:rPr>
              <a:t>(861)</a:t>
            </a:r>
            <a:r>
              <a:rPr sz="15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41170A"/>
                </a:solidFill>
                <a:latin typeface="Calibri"/>
                <a:cs typeface="Calibri"/>
              </a:rPr>
              <a:t>205-44-0</a:t>
            </a:r>
            <a:r>
              <a:rPr lang="en-US" sz="1500" spc="15" dirty="0">
                <a:solidFill>
                  <a:srgbClr val="41170A"/>
                </a:solidFill>
                <a:latin typeface="Calibri"/>
                <a:cs typeface="Calibri"/>
              </a:rPr>
              <a:t>9</a:t>
            </a:r>
            <a:endParaRPr sz="1500" dirty="0">
              <a:latin typeface="Calibri"/>
              <a:cs typeface="Calibri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26662"/>
              </p:ext>
            </p:extLst>
          </p:nvPr>
        </p:nvGraphicFramePr>
        <p:xfrm>
          <a:off x="241566" y="1602475"/>
          <a:ext cx="8760458" cy="3182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6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56285" marR="262255" indent="-46482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9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ус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ов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я/</a:t>
                      </a:r>
                      <a:r>
                        <a:rPr sz="9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авл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ния 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расходования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«ПРОЕКТЫ</a:t>
                      </a:r>
                      <a:r>
                        <a:rPr sz="900" spc="-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РАЗВИТИЯ»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КОМПЛ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КТУЮЩИЕ</a:t>
                      </a:r>
                      <a:r>
                        <a:rPr sz="90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ЕЛ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Я»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(софинансирование)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845" marR="23495" indent="441959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«ПОВЫШЕНИЕ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ПР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ИЗВО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ИТЕЛЬ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ДА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»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9545" marR="158750" indent="6223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«ПРОЕКТЫ ЛЕСНОЙ 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ЫШЛ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ЕННО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И»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26A5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800" spc="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займа</a:t>
                      </a:r>
                      <a:r>
                        <a:rPr sz="8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реализацию</a:t>
                      </a:r>
                      <a:r>
                        <a:rPr sz="800" spc="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инвестиционных</a:t>
                      </a:r>
                      <a:r>
                        <a:rPr sz="8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проектов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3C7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05485" marR="31750" indent="-66357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повышение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производительности </a:t>
                      </a:r>
                      <a:r>
                        <a:rPr sz="800" spc="-17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труда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3C7B2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53975" indent="-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8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займа</a:t>
                      </a:r>
                      <a:r>
                        <a:rPr sz="8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реализацию</a:t>
                      </a:r>
                      <a:r>
                        <a:rPr sz="8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инвестиционных </a:t>
                      </a:r>
                      <a:r>
                        <a:rPr sz="800" spc="-16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проектов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3C7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35">
                <a:tc>
                  <a:txBody>
                    <a:bodyPr/>
                    <a:lstStyle/>
                    <a:p>
                      <a:pPr marL="7759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Сумма,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млн.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273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20-100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09">
                <a:tc>
                  <a:txBody>
                    <a:bodyPr/>
                    <a:lstStyle/>
                    <a:p>
                      <a:pPr marL="129539" marR="54356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ов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90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9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кта</a:t>
                      </a:r>
                      <a:r>
                        <a:rPr sz="9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 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стороны</a:t>
                      </a:r>
                      <a:r>
                        <a:rPr sz="9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заемщика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 marR="212725" indent="183515">
                        <a:lnSpc>
                          <a:spcPct val="95500"/>
                        </a:lnSpc>
                        <a:spcBef>
                          <a:spcPts val="680"/>
                        </a:spcBef>
                      </a:pP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менее </a:t>
                      </a:r>
                      <a:r>
                        <a:rPr sz="2100" spc="-7" baseline="-595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50% </a:t>
                      </a:r>
                      <a:r>
                        <a:rPr sz="2100" baseline="-595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8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бюджета проекта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630"/>
                        </a:spcBef>
                      </a:pP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-44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-44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919"/>
                        </a:lnSpc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8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бюджета проекта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32080" indent="22225">
                        <a:lnSpc>
                          <a:spcPct val="95600"/>
                        </a:lnSpc>
                        <a:spcBef>
                          <a:spcPts val="675"/>
                        </a:spcBef>
                      </a:pP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ме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8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100" spc="-20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стоимости  приобретаемого</a:t>
                      </a:r>
                      <a:r>
                        <a:rPr sz="8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оборудования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147955" indent="184150">
                        <a:lnSpc>
                          <a:spcPct val="95600"/>
                        </a:lnSpc>
                        <a:spcBef>
                          <a:spcPts val="675"/>
                        </a:spcBef>
                      </a:pP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менее </a:t>
                      </a:r>
                      <a:r>
                        <a:rPr sz="2100" spc="-7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20%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8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бюджета проекта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90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ставка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1-3</a:t>
                      </a:r>
                      <a:r>
                        <a:rPr sz="14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8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15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вых</a:t>
                      </a:r>
                      <a:endParaRPr sz="1200" baseline="3472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1-3</a:t>
                      </a:r>
                      <a:r>
                        <a:rPr sz="14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8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15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вых</a:t>
                      </a:r>
                      <a:endParaRPr sz="1200" baseline="3472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2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100" spc="-37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годовых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1-3</a:t>
                      </a:r>
                      <a:r>
                        <a:rPr sz="14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8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15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7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200" baseline="3472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вых</a:t>
                      </a:r>
                      <a:endParaRPr sz="1200" baseline="3472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12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900" spc="-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займа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100" spc="-5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100" baseline="1984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100" spc="-5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100" baseline="1984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6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100" spc="-5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100" baseline="1984" dirty="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000" spc="6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52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" baseline="1984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100" baseline="1984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216">
                <a:tc>
                  <a:txBody>
                    <a:bodyPr/>
                    <a:lstStyle/>
                    <a:p>
                      <a:pPr marL="129539" marR="1029969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очка</a:t>
                      </a:r>
                      <a:r>
                        <a:rPr sz="9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погаш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ния  основного</a:t>
                      </a:r>
                      <a:r>
                        <a:rPr sz="900" spc="-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9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9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га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0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2100" baseline="1984" dirty="0">
                        <a:latin typeface="Calibri"/>
                        <a:cs typeface="Calibri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0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2100" baseline="1984" dirty="0">
                        <a:latin typeface="Calibri"/>
                        <a:cs typeface="Calibri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0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3825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0" lang="ru-RU" sz="10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411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-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128270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object 2">
            <a:extLst>
              <a:ext uri="{FF2B5EF4-FFF2-40B4-BE49-F238E27FC236}">
                <a16:creationId xmlns:a16="http://schemas.microsoft.com/office/drawing/2014/main" id="{96802E26-5804-47C3-A3FA-3569D08AA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sz="4250" b="1" spc="10" dirty="0">
                <a:solidFill>
                  <a:srgbClr val="B88769"/>
                </a:solidFill>
                <a:latin typeface="Calibri"/>
                <a:cs typeface="Calibri"/>
              </a:rPr>
              <a:t>4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4EC4F5F8-E852-4E59-8410-DA084BD2A6F2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ПРОМЫШЛЕННОСТЬ</a:t>
            </a:r>
            <a:br>
              <a:rPr lang="ru-RU" spc="-60" dirty="0"/>
            </a:br>
            <a:r>
              <a:rPr lang="ru-RU" sz="2000" spc="-60" dirty="0"/>
              <a:t>ЛЬГОТНЫЕ ЗАЙМЫ (КРЕДИТЫ) по промышленным проектам</a:t>
            </a:r>
            <a:endParaRPr lang="ru-RU" sz="2000" dirty="0"/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D99CB202-07EB-457F-B09C-A9A4019628EA}"/>
              </a:ext>
            </a:extLst>
          </p:cNvPr>
          <p:cNvSpPr txBox="1"/>
          <p:nvPr/>
        </p:nvSpPr>
        <p:spPr>
          <a:xfrm>
            <a:off x="1975332" y="1066527"/>
            <a:ext cx="59944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Фонд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развития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промышленности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Краснодарского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края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—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26A55"/>
                </a:solidFill>
                <a:effectLst/>
                <a:uLnTx/>
                <a:uFillTx/>
                <a:latin typeface="Calibri"/>
                <a:cs typeface="Calibri"/>
              </a:rPr>
              <a:t>www.frpkk.ru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4" name="object 17">
            <a:extLst>
              <a:ext uri="{FF2B5EF4-FFF2-40B4-BE49-F238E27FC236}">
                <a16:creationId xmlns:a16="http://schemas.microsoft.com/office/drawing/2014/main" id="{E9E782EF-E8F7-4904-BF66-B8BDB3EDCC99}"/>
              </a:ext>
            </a:extLst>
          </p:cNvPr>
          <p:cNvGrpSpPr/>
          <p:nvPr/>
        </p:nvGrpSpPr>
        <p:grpSpPr>
          <a:xfrm>
            <a:off x="1200919" y="972000"/>
            <a:ext cx="638175" cy="557530"/>
            <a:chOff x="1200919" y="893739"/>
            <a:chExt cx="638175" cy="557530"/>
          </a:xfrm>
        </p:grpSpPr>
        <p:sp>
          <p:nvSpPr>
            <p:cNvPr id="45" name="object 18">
              <a:extLst>
                <a:ext uri="{FF2B5EF4-FFF2-40B4-BE49-F238E27FC236}">
                  <a16:creationId xmlns:a16="http://schemas.microsoft.com/office/drawing/2014/main" id="{8D6BD3B5-1F72-48D0-84B2-9BB0DB94059A}"/>
                </a:ext>
              </a:extLst>
            </p:cNvPr>
            <p:cNvSpPr/>
            <p:nvPr/>
          </p:nvSpPr>
          <p:spPr>
            <a:xfrm>
              <a:off x="1369171" y="1143240"/>
              <a:ext cx="321945" cy="230504"/>
            </a:xfrm>
            <a:custGeom>
              <a:avLst/>
              <a:gdLst/>
              <a:ahLst/>
              <a:cxnLst/>
              <a:rect l="l" t="t" r="r" b="b"/>
              <a:pathLst>
                <a:path w="321944" h="230505">
                  <a:moveTo>
                    <a:pt x="139928" y="0"/>
                  </a:moveTo>
                  <a:lnTo>
                    <a:pt x="135534" y="50"/>
                  </a:lnTo>
                  <a:lnTo>
                    <a:pt x="133146" y="1003"/>
                  </a:lnTo>
                  <a:lnTo>
                    <a:pt x="131394" y="3276"/>
                  </a:lnTo>
                  <a:lnTo>
                    <a:pt x="125499" y="15306"/>
                  </a:lnTo>
                  <a:lnTo>
                    <a:pt x="119000" y="26998"/>
                  </a:lnTo>
                  <a:lnTo>
                    <a:pt x="84322" y="86419"/>
                  </a:lnTo>
                  <a:lnTo>
                    <a:pt x="41081" y="158493"/>
                  </a:lnTo>
                  <a:lnTo>
                    <a:pt x="19837" y="194754"/>
                  </a:lnTo>
                  <a:lnTo>
                    <a:pt x="11764" y="207340"/>
                  </a:lnTo>
                  <a:lnTo>
                    <a:pt x="7873" y="213710"/>
                  </a:lnTo>
                  <a:lnTo>
                    <a:pt x="4635" y="220459"/>
                  </a:lnTo>
                  <a:lnTo>
                    <a:pt x="3200" y="224091"/>
                  </a:lnTo>
                  <a:lnTo>
                    <a:pt x="0" y="228752"/>
                  </a:lnTo>
                  <a:lnTo>
                    <a:pt x="7188" y="230441"/>
                  </a:lnTo>
                  <a:lnTo>
                    <a:pt x="243014" y="113766"/>
                  </a:lnTo>
                  <a:lnTo>
                    <a:pt x="282608" y="94364"/>
                  </a:lnTo>
                  <a:lnTo>
                    <a:pt x="302280" y="84405"/>
                  </a:lnTo>
                  <a:lnTo>
                    <a:pt x="321602" y="73761"/>
                  </a:lnTo>
                  <a:lnTo>
                    <a:pt x="318452" y="67513"/>
                  </a:lnTo>
                  <a:lnTo>
                    <a:pt x="311988" y="66408"/>
                  </a:lnTo>
                  <a:lnTo>
                    <a:pt x="220192" y="29756"/>
                  </a:lnTo>
                  <a:lnTo>
                    <a:pt x="182033" y="14139"/>
                  </a:lnTo>
                  <a:lnTo>
                    <a:pt x="162758" y="6840"/>
                  </a:lnTo>
                  <a:lnTo>
                    <a:pt x="143027" y="761"/>
                  </a:lnTo>
                  <a:lnTo>
                    <a:pt x="139928" y="0"/>
                  </a:lnTo>
                  <a:close/>
                </a:path>
              </a:pathLst>
            </a:custGeom>
            <a:solidFill>
              <a:srgbClr val="20AC5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47ED395D-16CB-44CF-9F42-D7BBAFCB8AA5}"/>
                </a:ext>
              </a:extLst>
            </p:cNvPr>
            <p:cNvSpPr/>
            <p:nvPr/>
          </p:nvSpPr>
          <p:spPr>
            <a:xfrm>
              <a:off x="1219969" y="1144630"/>
              <a:ext cx="281940" cy="306705"/>
            </a:xfrm>
            <a:custGeom>
              <a:avLst/>
              <a:gdLst/>
              <a:ahLst/>
              <a:cxnLst/>
              <a:rect l="l" t="t" r="r" b="b"/>
              <a:pathLst>
                <a:path w="281940" h="306705">
                  <a:moveTo>
                    <a:pt x="276136" y="0"/>
                  </a:moveTo>
                  <a:lnTo>
                    <a:pt x="271830" y="3441"/>
                  </a:lnTo>
                  <a:lnTo>
                    <a:pt x="232025" y="22439"/>
                  </a:lnTo>
                  <a:lnTo>
                    <a:pt x="137071" y="69354"/>
                  </a:lnTo>
                  <a:lnTo>
                    <a:pt x="135000" y="71691"/>
                  </a:lnTo>
                  <a:lnTo>
                    <a:pt x="135280" y="73431"/>
                  </a:lnTo>
                  <a:lnTo>
                    <a:pt x="133527" y="77139"/>
                  </a:lnTo>
                  <a:lnTo>
                    <a:pt x="132041" y="81000"/>
                  </a:lnTo>
                  <a:lnTo>
                    <a:pt x="3365" y="300037"/>
                  </a:lnTo>
                  <a:lnTo>
                    <a:pt x="0" y="302107"/>
                  </a:lnTo>
                  <a:lnTo>
                    <a:pt x="2565" y="306120"/>
                  </a:lnTo>
                  <a:lnTo>
                    <a:pt x="156387" y="229044"/>
                  </a:lnTo>
                  <a:lnTo>
                    <a:pt x="151155" y="225196"/>
                  </a:lnTo>
                  <a:lnTo>
                    <a:pt x="155193" y="221437"/>
                  </a:lnTo>
                  <a:lnTo>
                    <a:pt x="274783" y="20640"/>
                  </a:lnTo>
                  <a:lnTo>
                    <a:pt x="279056" y="11548"/>
                  </a:lnTo>
                  <a:lnTo>
                    <a:pt x="281736" y="1701"/>
                  </a:lnTo>
                  <a:lnTo>
                    <a:pt x="276136" y="0"/>
                  </a:lnTo>
                  <a:close/>
                </a:path>
              </a:pathLst>
            </a:custGeom>
            <a:solidFill>
              <a:srgbClr val="36B66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20">
              <a:extLst>
                <a:ext uri="{FF2B5EF4-FFF2-40B4-BE49-F238E27FC236}">
                  <a16:creationId xmlns:a16="http://schemas.microsoft.com/office/drawing/2014/main" id="{F08C2495-36BE-4120-8AD8-AEAD4A9B27C3}"/>
                </a:ext>
              </a:extLst>
            </p:cNvPr>
            <p:cNvSpPr/>
            <p:nvPr/>
          </p:nvSpPr>
          <p:spPr>
            <a:xfrm>
              <a:off x="1507042" y="1069986"/>
              <a:ext cx="332105" cy="147320"/>
            </a:xfrm>
            <a:custGeom>
              <a:avLst/>
              <a:gdLst/>
              <a:ahLst/>
              <a:cxnLst/>
              <a:rect l="l" t="t" r="r" b="b"/>
              <a:pathLst>
                <a:path w="332105" h="147319">
                  <a:moveTo>
                    <a:pt x="145224" y="0"/>
                  </a:moveTo>
                  <a:lnTo>
                    <a:pt x="140119" y="1905"/>
                  </a:lnTo>
                  <a:lnTo>
                    <a:pt x="134962" y="3530"/>
                  </a:lnTo>
                  <a:lnTo>
                    <a:pt x="108491" y="16848"/>
                  </a:lnTo>
                  <a:lnTo>
                    <a:pt x="25909" y="56921"/>
                  </a:lnTo>
                  <a:lnTo>
                    <a:pt x="5460" y="67475"/>
                  </a:lnTo>
                  <a:lnTo>
                    <a:pt x="0" y="69075"/>
                  </a:lnTo>
                  <a:lnTo>
                    <a:pt x="3924" y="74853"/>
                  </a:lnTo>
                  <a:lnTo>
                    <a:pt x="48815" y="92482"/>
                  </a:lnTo>
                  <a:lnTo>
                    <a:pt x="183730" y="147015"/>
                  </a:lnTo>
                  <a:lnTo>
                    <a:pt x="187579" y="145630"/>
                  </a:lnTo>
                  <a:lnTo>
                    <a:pt x="191617" y="144602"/>
                  </a:lnTo>
                  <a:lnTo>
                    <a:pt x="328955" y="76136"/>
                  </a:lnTo>
                  <a:lnTo>
                    <a:pt x="331965" y="76123"/>
                  </a:lnTo>
                  <a:lnTo>
                    <a:pt x="331965" y="71983"/>
                  </a:lnTo>
                  <a:lnTo>
                    <a:pt x="320916" y="67424"/>
                  </a:lnTo>
                  <a:lnTo>
                    <a:pt x="145224" y="0"/>
                  </a:lnTo>
                  <a:close/>
                </a:path>
              </a:pathLst>
            </a:custGeom>
            <a:solidFill>
              <a:srgbClr val="DD419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7C74273D-F8C0-4B1E-8E62-381DE74ADA7E}"/>
                </a:ext>
              </a:extLst>
            </p:cNvPr>
            <p:cNvSpPr/>
            <p:nvPr/>
          </p:nvSpPr>
          <p:spPr>
            <a:xfrm>
              <a:off x="1201765" y="893739"/>
              <a:ext cx="307975" cy="250825"/>
            </a:xfrm>
            <a:custGeom>
              <a:avLst/>
              <a:gdLst/>
              <a:ahLst/>
              <a:cxnLst/>
              <a:rect l="l" t="t" r="r" b="b"/>
              <a:pathLst>
                <a:path w="307975" h="250825">
                  <a:moveTo>
                    <a:pt x="3441" y="0"/>
                  </a:moveTo>
                  <a:lnTo>
                    <a:pt x="0" y="1308"/>
                  </a:lnTo>
                  <a:lnTo>
                    <a:pt x="128435" y="177584"/>
                  </a:lnTo>
                  <a:lnTo>
                    <a:pt x="129959" y="183629"/>
                  </a:lnTo>
                  <a:lnTo>
                    <a:pt x="135509" y="184696"/>
                  </a:lnTo>
                  <a:lnTo>
                    <a:pt x="178533" y="201586"/>
                  </a:lnTo>
                  <a:lnTo>
                    <a:pt x="296748" y="248754"/>
                  </a:lnTo>
                  <a:lnTo>
                    <a:pt x="299834" y="250647"/>
                  </a:lnTo>
                  <a:lnTo>
                    <a:pt x="303466" y="249326"/>
                  </a:lnTo>
                  <a:lnTo>
                    <a:pt x="307454" y="244741"/>
                  </a:lnTo>
                  <a:lnTo>
                    <a:pt x="303326" y="241884"/>
                  </a:lnTo>
                  <a:lnTo>
                    <a:pt x="274536" y="202788"/>
                  </a:lnTo>
                  <a:lnTo>
                    <a:pt x="220826" y="131211"/>
                  </a:lnTo>
                  <a:lnTo>
                    <a:pt x="182503" y="79624"/>
                  </a:lnTo>
                  <a:lnTo>
                    <a:pt x="176127" y="72232"/>
                  </a:lnTo>
                  <a:lnTo>
                    <a:pt x="169100" y="65392"/>
                  </a:lnTo>
                  <a:lnTo>
                    <a:pt x="6845" y="990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274DA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22">
              <a:extLst>
                <a:ext uri="{FF2B5EF4-FFF2-40B4-BE49-F238E27FC236}">
                  <a16:creationId xmlns:a16="http://schemas.microsoft.com/office/drawing/2014/main" id="{3E7F4F22-2676-4CFC-B1B1-98125E7989F8}"/>
                </a:ext>
              </a:extLst>
            </p:cNvPr>
            <p:cNvSpPr/>
            <p:nvPr/>
          </p:nvSpPr>
          <p:spPr>
            <a:xfrm>
              <a:off x="1370857" y="959114"/>
              <a:ext cx="281940" cy="186690"/>
            </a:xfrm>
            <a:custGeom>
              <a:avLst/>
              <a:gdLst/>
              <a:ahLst/>
              <a:cxnLst/>
              <a:rect l="l" t="t" r="r" b="b"/>
              <a:pathLst>
                <a:path w="281939" h="186690">
                  <a:moveTo>
                    <a:pt x="0" y="0"/>
                  </a:moveTo>
                  <a:lnTo>
                    <a:pt x="2489" y="4825"/>
                  </a:lnTo>
                  <a:lnTo>
                    <a:pt x="87934" y="118427"/>
                  </a:lnTo>
                  <a:lnTo>
                    <a:pt x="112091" y="150204"/>
                  </a:lnTo>
                  <a:lnTo>
                    <a:pt x="123926" y="166274"/>
                  </a:lnTo>
                  <a:lnTo>
                    <a:pt x="135153" y="182791"/>
                  </a:lnTo>
                  <a:lnTo>
                    <a:pt x="135267" y="183794"/>
                  </a:lnTo>
                  <a:lnTo>
                    <a:pt x="135813" y="184442"/>
                  </a:lnTo>
                  <a:lnTo>
                    <a:pt x="136740" y="184797"/>
                  </a:lnTo>
                  <a:lnTo>
                    <a:pt x="138658" y="186626"/>
                  </a:lnTo>
                  <a:lnTo>
                    <a:pt x="140119" y="185724"/>
                  </a:lnTo>
                  <a:lnTo>
                    <a:pt x="141198" y="178536"/>
                  </a:lnTo>
                  <a:lnTo>
                    <a:pt x="147815" y="177126"/>
                  </a:lnTo>
                  <a:lnTo>
                    <a:pt x="166178" y="169194"/>
                  </a:lnTo>
                  <a:lnTo>
                    <a:pt x="192479" y="156102"/>
                  </a:lnTo>
                  <a:lnTo>
                    <a:pt x="223207" y="141709"/>
                  </a:lnTo>
                  <a:lnTo>
                    <a:pt x="277202" y="114236"/>
                  </a:lnTo>
                  <a:lnTo>
                    <a:pt x="281266" y="115506"/>
                  </a:lnTo>
                  <a:lnTo>
                    <a:pt x="281406" y="110870"/>
                  </a:lnTo>
                  <a:lnTo>
                    <a:pt x="191793" y="7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B8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0" name="object 23">
              <a:extLst>
                <a:ext uri="{FF2B5EF4-FFF2-40B4-BE49-F238E27FC236}">
                  <a16:creationId xmlns:a16="http://schemas.microsoft.com/office/drawing/2014/main" id="{EA3A1CC7-5EFE-4881-8A36-3DFEAAB1E7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0919" y="1029934"/>
              <a:ext cx="306678" cy="261744"/>
            </a:xfrm>
            <a:prstGeom prst="rect">
              <a:avLst/>
            </a:prstGeom>
          </p:spPr>
        </p:pic>
      </p:grpSp>
      <p:sp>
        <p:nvSpPr>
          <p:cNvPr id="39" name="Номер слайда 57">
            <a:extLst>
              <a:ext uri="{FF2B5EF4-FFF2-40B4-BE49-F238E27FC236}">
                <a16:creationId xmlns:a16="http://schemas.microsoft.com/office/drawing/2014/main" id="{651F6981-FC7C-4706-A7A1-025689EFA5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13</a:t>
            </a:r>
            <a:endParaRPr lang="ru-RU" sz="1200" dirty="0"/>
          </a:p>
        </p:txBody>
      </p:sp>
      <p:grpSp>
        <p:nvGrpSpPr>
          <p:cNvPr id="40" name="object 3">
            <a:extLst>
              <a:ext uri="{FF2B5EF4-FFF2-40B4-BE49-F238E27FC236}">
                <a16:creationId xmlns:a16="http://schemas.microsoft.com/office/drawing/2014/main" id="{9A43D544-9978-45F8-A895-3A9F09675343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51" name="object 4">
              <a:extLst>
                <a:ext uri="{FF2B5EF4-FFF2-40B4-BE49-F238E27FC236}">
                  <a16:creationId xmlns:a16="http://schemas.microsoft.com/office/drawing/2014/main" id="{500E7921-525B-44E3-9CD1-DAE863A6FC3D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98B6C67D-957A-451F-8D68-B9B52CCEB111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6">
              <a:extLst>
                <a:ext uri="{FF2B5EF4-FFF2-40B4-BE49-F238E27FC236}">
                  <a16:creationId xmlns:a16="http://schemas.microsoft.com/office/drawing/2014/main" id="{DBA0C9D9-75B7-45AB-B9DA-6C746825465E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7">
              <a:extLst>
                <a:ext uri="{FF2B5EF4-FFF2-40B4-BE49-F238E27FC236}">
                  <a16:creationId xmlns:a16="http://schemas.microsoft.com/office/drawing/2014/main" id="{8BE59FDF-0DFD-45EC-9B55-0BDB0C84228F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529FF99D-57D8-4F68-89A4-8F1524911E6C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9">
              <a:extLst>
                <a:ext uri="{FF2B5EF4-FFF2-40B4-BE49-F238E27FC236}">
                  <a16:creationId xmlns:a16="http://schemas.microsoft.com/office/drawing/2014/main" id="{3B5810DF-B238-4125-A204-469627FF5738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10">
              <a:extLst>
                <a:ext uri="{FF2B5EF4-FFF2-40B4-BE49-F238E27FC236}">
                  <a16:creationId xmlns:a16="http://schemas.microsoft.com/office/drawing/2014/main" id="{AA9285DF-8750-4FE4-AB44-666B67444E0F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object 40">
            <a:extLst>
              <a:ext uri="{FF2B5EF4-FFF2-40B4-BE49-F238E27FC236}">
                <a16:creationId xmlns:a16="http://schemas.microsoft.com/office/drawing/2014/main" id="{F6250A70-D1D5-4D74-8E7C-F25C48CC5F41}"/>
              </a:ext>
            </a:extLst>
          </p:cNvPr>
          <p:cNvGrpSpPr/>
          <p:nvPr/>
        </p:nvGrpSpPr>
        <p:grpSpPr>
          <a:xfrm>
            <a:off x="5001326" y="4834785"/>
            <a:ext cx="140970" cy="309245"/>
            <a:chOff x="5001326" y="4834785"/>
            <a:chExt cx="140970" cy="309245"/>
          </a:xfrm>
        </p:grpSpPr>
        <p:pic>
          <p:nvPicPr>
            <p:cNvPr id="22" name="object 41">
              <a:extLst>
                <a:ext uri="{FF2B5EF4-FFF2-40B4-BE49-F238E27FC236}">
                  <a16:creationId xmlns:a16="http://schemas.microsoft.com/office/drawing/2014/main" id="{617E32CF-9012-450B-9B99-D9A2C346187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25" name="object 42">
              <a:extLst>
                <a:ext uri="{FF2B5EF4-FFF2-40B4-BE49-F238E27FC236}">
                  <a16:creationId xmlns:a16="http://schemas.microsoft.com/office/drawing/2014/main" id="{D46264CF-2DF2-40E6-B046-A066975B555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26" name="object 43">
            <a:extLst>
              <a:ext uri="{FF2B5EF4-FFF2-40B4-BE49-F238E27FC236}">
                <a16:creationId xmlns:a16="http://schemas.microsoft.com/office/drawing/2014/main" id="{A4F33694-AC00-4C2C-AAA4-8EF6264708F7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44">
            <a:extLst>
              <a:ext uri="{FF2B5EF4-FFF2-40B4-BE49-F238E27FC236}">
                <a16:creationId xmlns:a16="http://schemas.microsoft.com/office/drawing/2014/main" id="{3A3D4A01-9E13-42AC-980D-A5291E61FBD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28" name="object 45">
            <a:extLst>
              <a:ext uri="{FF2B5EF4-FFF2-40B4-BE49-F238E27FC236}">
                <a16:creationId xmlns:a16="http://schemas.microsoft.com/office/drawing/2014/main" id="{0E8FD57A-E461-407A-BADA-BACABD48E273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6">
            <a:extLst>
              <a:ext uri="{FF2B5EF4-FFF2-40B4-BE49-F238E27FC236}">
                <a16:creationId xmlns:a16="http://schemas.microsoft.com/office/drawing/2014/main" id="{B1493C9A-0052-434F-9776-3CC0F5CC36B5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7">
            <a:extLst>
              <a:ext uri="{FF2B5EF4-FFF2-40B4-BE49-F238E27FC236}">
                <a16:creationId xmlns:a16="http://schemas.microsoft.com/office/drawing/2014/main" id="{008D4BDB-1901-4193-AD75-4BAE906B8554}"/>
              </a:ext>
            </a:extLst>
          </p:cNvPr>
          <p:cNvSpPr/>
          <p:nvPr/>
        </p:nvSpPr>
        <p:spPr>
          <a:xfrm>
            <a:off x="3450651" y="478935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8">
            <a:extLst>
              <a:ext uri="{FF2B5EF4-FFF2-40B4-BE49-F238E27FC236}">
                <a16:creationId xmlns:a16="http://schemas.microsoft.com/office/drawing/2014/main" id="{F0248722-0BFC-48D1-A69D-989F39C9F91C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9">
            <a:extLst>
              <a:ext uri="{FF2B5EF4-FFF2-40B4-BE49-F238E27FC236}">
                <a16:creationId xmlns:a16="http://schemas.microsoft.com/office/drawing/2014/main" id="{8B8260CE-72F0-4207-93E3-43B35EF7F632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50">
            <a:extLst>
              <a:ext uri="{FF2B5EF4-FFF2-40B4-BE49-F238E27FC236}">
                <a16:creationId xmlns:a16="http://schemas.microsoft.com/office/drawing/2014/main" id="{493C9078-E8BE-49C2-B640-9F1C2992139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34" name="object 51">
            <a:extLst>
              <a:ext uri="{FF2B5EF4-FFF2-40B4-BE49-F238E27FC236}">
                <a16:creationId xmlns:a16="http://schemas.microsoft.com/office/drawing/2014/main" id="{A0951B72-D267-43DB-B5C2-9E8F355CCD5B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2">
            <a:extLst>
              <a:ext uri="{FF2B5EF4-FFF2-40B4-BE49-F238E27FC236}">
                <a16:creationId xmlns:a16="http://schemas.microsoft.com/office/drawing/2014/main" id="{DAE19079-914B-4746-8172-0A322A4B0FFA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3">
            <a:extLst>
              <a:ext uri="{FF2B5EF4-FFF2-40B4-BE49-F238E27FC236}">
                <a16:creationId xmlns:a16="http://schemas.microsoft.com/office/drawing/2014/main" id="{86EDCA44-2C8C-4F84-B982-27E9C74A270B}"/>
              </a:ext>
            </a:extLst>
          </p:cNvPr>
          <p:cNvSpPr/>
          <p:nvPr/>
        </p:nvSpPr>
        <p:spPr>
          <a:xfrm>
            <a:off x="8004431" y="4787918"/>
            <a:ext cx="582930" cy="355600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55">
            <a:extLst>
              <a:ext uri="{FF2B5EF4-FFF2-40B4-BE49-F238E27FC236}">
                <a16:creationId xmlns:a16="http://schemas.microsoft.com/office/drawing/2014/main" id="{9B82BC03-A76C-4622-9269-C14273FB65D2}"/>
              </a:ext>
            </a:extLst>
          </p:cNvPr>
          <p:cNvGrpSpPr/>
          <p:nvPr/>
        </p:nvGrpSpPr>
        <p:grpSpPr>
          <a:xfrm>
            <a:off x="322169" y="4833359"/>
            <a:ext cx="140970" cy="310515"/>
            <a:chOff x="322169" y="4833359"/>
            <a:chExt cx="140970" cy="310515"/>
          </a:xfrm>
        </p:grpSpPr>
        <p:pic>
          <p:nvPicPr>
            <p:cNvPr id="39" name="object 56">
              <a:extLst>
                <a:ext uri="{FF2B5EF4-FFF2-40B4-BE49-F238E27FC236}">
                  <a16:creationId xmlns:a16="http://schemas.microsoft.com/office/drawing/2014/main" id="{4C03CF50-7E1F-4BA4-92BA-064169C4B6C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40" name="object 57">
              <a:extLst>
                <a:ext uri="{FF2B5EF4-FFF2-40B4-BE49-F238E27FC236}">
                  <a16:creationId xmlns:a16="http://schemas.microsoft.com/office/drawing/2014/main" id="{CBEAA0F8-CA1E-46E8-8337-913DE405B51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41" name="object 58">
            <a:extLst>
              <a:ext uri="{FF2B5EF4-FFF2-40B4-BE49-F238E27FC236}">
                <a16:creationId xmlns:a16="http://schemas.microsoft.com/office/drawing/2014/main" id="{19CC72C3-B2BB-4F9C-AA6D-AFE787273C2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810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72" y="215721"/>
              <a:ext cx="565150" cy="452755"/>
            </a:xfrm>
            <a:custGeom>
              <a:avLst/>
              <a:gdLst/>
              <a:ahLst/>
              <a:cxnLst/>
              <a:rect l="l" t="t" r="r" b="b"/>
              <a:pathLst>
                <a:path w="565150" h="452755">
                  <a:moveTo>
                    <a:pt x="162026" y="408266"/>
                  </a:moveTo>
                  <a:lnTo>
                    <a:pt x="124663" y="370801"/>
                  </a:lnTo>
                  <a:lnTo>
                    <a:pt x="129717" y="370801"/>
                  </a:lnTo>
                  <a:lnTo>
                    <a:pt x="133807" y="366687"/>
                  </a:lnTo>
                  <a:lnTo>
                    <a:pt x="133807" y="361619"/>
                  </a:lnTo>
                  <a:lnTo>
                    <a:pt x="133807" y="356565"/>
                  </a:lnTo>
                  <a:lnTo>
                    <a:pt x="129717" y="352450"/>
                  </a:lnTo>
                  <a:lnTo>
                    <a:pt x="119634" y="352450"/>
                  </a:lnTo>
                  <a:lnTo>
                    <a:pt x="115544" y="356565"/>
                  </a:lnTo>
                  <a:lnTo>
                    <a:pt x="115544" y="381050"/>
                  </a:lnTo>
                  <a:lnTo>
                    <a:pt x="152895" y="418528"/>
                  </a:lnTo>
                  <a:lnTo>
                    <a:pt x="147853" y="418528"/>
                  </a:lnTo>
                  <a:lnTo>
                    <a:pt x="143764" y="422656"/>
                  </a:lnTo>
                  <a:lnTo>
                    <a:pt x="143764" y="432765"/>
                  </a:lnTo>
                  <a:lnTo>
                    <a:pt x="147853" y="436880"/>
                  </a:lnTo>
                  <a:lnTo>
                    <a:pt x="157924" y="436880"/>
                  </a:lnTo>
                  <a:lnTo>
                    <a:pt x="162026" y="432765"/>
                  </a:lnTo>
                  <a:lnTo>
                    <a:pt x="162026" y="408266"/>
                  </a:lnTo>
                  <a:close/>
                </a:path>
                <a:path w="565150" h="452755">
                  <a:moveTo>
                    <a:pt x="162026" y="351345"/>
                  </a:moveTo>
                  <a:lnTo>
                    <a:pt x="124663" y="313880"/>
                  </a:lnTo>
                  <a:lnTo>
                    <a:pt x="129717" y="313880"/>
                  </a:lnTo>
                  <a:lnTo>
                    <a:pt x="133807" y="309765"/>
                  </a:lnTo>
                  <a:lnTo>
                    <a:pt x="133807" y="304698"/>
                  </a:lnTo>
                  <a:lnTo>
                    <a:pt x="133807" y="299656"/>
                  </a:lnTo>
                  <a:lnTo>
                    <a:pt x="129717" y="295541"/>
                  </a:lnTo>
                  <a:lnTo>
                    <a:pt x="119634" y="295541"/>
                  </a:lnTo>
                  <a:lnTo>
                    <a:pt x="115544" y="299656"/>
                  </a:lnTo>
                  <a:lnTo>
                    <a:pt x="115544" y="324142"/>
                  </a:lnTo>
                  <a:lnTo>
                    <a:pt x="152895" y="361632"/>
                  </a:lnTo>
                  <a:lnTo>
                    <a:pt x="147853" y="361632"/>
                  </a:lnTo>
                  <a:lnTo>
                    <a:pt x="143764" y="365734"/>
                  </a:lnTo>
                  <a:lnTo>
                    <a:pt x="143764" y="375869"/>
                  </a:lnTo>
                  <a:lnTo>
                    <a:pt x="147853" y="379971"/>
                  </a:lnTo>
                  <a:lnTo>
                    <a:pt x="157924" y="379971"/>
                  </a:lnTo>
                  <a:lnTo>
                    <a:pt x="162026" y="375869"/>
                  </a:lnTo>
                  <a:lnTo>
                    <a:pt x="162026" y="351345"/>
                  </a:lnTo>
                  <a:close/>
                </a:path>
                <a:path w="565150" h="452755">
                  <a:moveTo>
                    <a:pt x="162026" y="294462"/>
                  </a:moveTo>
                  <a:lnTo>
                    <a:pt x="124663" y="256997"/>
                  </a:lnTo>
                  <a:lnTo>
                    <a:pt x="129717" y="256997"/>
                  </a:lnTo>
                  <a:lnTo>
                    <a:pt x="133807" y="252869"/>
                  </a:lnTo>
                  <a:lnTo>
                    <a:pt x="133807" y="247827"/>
                  </a:lnTo>
                  <a:lnTo>
                    <a:pt x="133807" y="242760"/>
                  </a:lnTo>
                  <a:lnTo>
                    <a:pt x="129717" y="238645"/>
                  </a:lnTo>
                  <a:lnTo>
                    <a:pt x="119634" y="238645"/>
                  </a:lnTo>
                  <a:lnTo>
                    <a:pt x="115544" y="242760"/>
                  </a:lnTo>
                  <a:lnTo>
                    <a:pt x="115544" y="267258"/>
                  </a:lnTo>
                  <a:lnTo>
                    <a:pt x="152895" y="304736"/>
                  </a:lnTo>
                  <a:lnTo>
                    <a:pt x="147853" y="304736"/>
                  </a:lnTo>
                  <a:lnTo>
                    <a:pt x="143764" y="308851"/>
                  </a:lnTo>
                  <a:lnTo>
                    <a:pt x="143764" y="318973"/>
                  </a:lnTo>
                  <a:lnTo>
                    <a:pt x="147853" y="323075"/>
                  </a:lnTo>
                  <a:lnTo>
                    <a:pt x="157924" y="323075"/>
                  </a:lnTo>
                  <a:lnTo>
                    <a:pt x="162026" y="318973"/>
                  </a:lnTo>
                  <a:lnTo>
                    <a:pt x="162026" y="294462"/>
                  </a:lnTo>
                  <a:close/>
                </a:path>
                <a:path w="565150" h="452755">
                  <a:moveTo>
                    <a:pt x="449351" y="356552"/>
                  </a:moveTo>
                  <a:lnTo>
                    <a:pt x="445262" y="352450"/>
                  </a:lnTo>
                  <a:lnTo>
                    <a:pt x="440207" y="352450"/>
                  </a:lnTo>
                  <a:lnTo>
                    <a:pt x="435178" y="352450"/>
                  </a:lnTo>
                  <a:lnTo>
                    <a:pt x="431076" y="356552"/>
                  </a:lnTo>
                  <a:lnTo>
                    <a:pt x="431076" y="366674"/>
                  </a:lnTo>
                  <a:lnTo>
                    <a:pt x="435178" y="370776"/>
                  </a:lnTo>
                  <a:lnTo>
                    <a:pt x="440207" y="370776"/>
                  </a:lnTo>
                  <a:lnTo>
                    <a:pt x="402856" y="408279"/>
                  </a:lnTo>
                  <a:lnTo>
                    <a:pt x="402856" y="432765"/>
                  </a:lnTo>
                  <a:lnTo>
                    <a:pt x="406946" y="436867"/>
                  </a:lnTo>
                  <a:lnTo>
                    <a:pt x="417029" y="436867"/>
                  </a:lnTo>
                  <a:lnTo>
                    <a:pt x="421119" y="432765"/>
                  </a:lnTo>
                  <a:lnTo>
                    <a:pt x="421119" y="422630"/>
                  </a:lnTo>
                  <a:lnTo>
                    <a:pt x="417029" y="418541"/>
                  </a:lnTo>
                  <a:lnTo>
                    <a:pt x="411988" y="418541"/>
                  </a:lnTo>
                  <a:lnTo>
                    <a:pt x="449351" y="381063"/>
                  </a:lnTo>
                  <a:lnTo>
                    <a:pt x="449351" y="356552"/>
                  </a:lnTo>
                  <a:close/>
                </a:path>
                <a:path w="565150" h="452755">
                  <a:moveTo>
                    <a:pt x="449351" y="299643"/>
                  </a:moveTo>
                  <a:lnTo>
                    <a:pt x="445262" y="295541"/>
                  </a:lnTo>
                  <a:lnTo>
                    <a:pt x="440207" y="295541"/>
                  </a:lnTo>
                  <a:lnTo>
                    <a:pt x="435178" y="295541"/>
                  </a:lnTo>
                  <a:lnTo>
                    <a:pt x="431076" y="299643"/>
                  </a:lnTo>
                  <a:lnTo>
                    <a:pt x="431076" y="309765"/>
                  </a:lnTo>
                  <a:lnTo>
                    <a:pt x="435178" y="313867"/>
                  </a:lnTo>
                  <a:lnTo>
                    <a:pt x="440207" y="313867"/>
                  </a:lnTo>
                  <a:lnTo>
                    <a:pt x="402856" y="351345"/>
                  </a:lnTo>
                  <a:lnTo>
                    <a:pt x="402856" y="375856"/>
                  </a:lnTo>
                  <a:lnTo>
                    <a:pt x="406946" y="379958"/>
                  </a:lnTo>
                  <a:lnTo>
                    <a:pt x="417029" y="379958"/>
                  </a:lnTo>
                  <a:lnTo>
                    <a:pt x="421119" y="375856"/>
                  </a:lnTo>
                  <a:lnTo>
                    <a:pt x="421119" y="365709"/>
                  </a:lnTo>
                  <a:lnTo>
                    <a:pt x="417029" y="361632"/>
                  </a:lnTo>
                  <a:lnTo>
                    <a:pt x="411988" y="361632"/>
                  </a:lnTo>
                  <a:lnTo>
                    <a:pt x="449351" y="324142"/>
                  </a:lnTo>
                  <a:lnTo>
                    <a:pt x="449351" y="299643"/>
                  </a:lnTo>
                  <a:close/>
                </a:path>
                <a:path w="565150" h="452755">
                  <a:moveTo>
                    <a:pt x="449351" y="242773"/>
                  </a:moveTo>
                  <a:lnTo>
                    <a:pt x="445262" y="238658"/>
                  </a:lnTo>
                  <a:lnTo>
                    <a:pt x="440207" y="238658"/>
                  </a:lnTo>
                  <a:lnTo>
                    <a:pt x="435178" y="238658"/>
                  </a:lnTo>
                  <a:lnTo>
                    <a:pt x="431076" y="242773"/>
                  </a:lnTo>
                  <a:lnTo>
                    <a:pt x="431076" y="252882"/>
                  </a:lnTo>
                  <a:lnTo>
                    <a:pt x="435178" y="256997"/>
                  </a:lnTo>
                  <a:lnTo>
                    <a:pt x="440207" y="256997"/>
                  </a:lnTo>
                  <a:lnTo>
                    <a:pt x="402856" y="294487"/>
                  </a:lnTo>
                  <a:lnTo>
                    <a:pt x="402856" y="318973"/>
                  </a:lnTo>
                  <a:lnTo>
                    <a:pt x="406946" y="323075"/>
                  </a:lnTo>
                  <a:lnTo>
                    <a:pt x="417029" y="323075"/>
                  </a:lnTo>
                  <a:lnTo>
                    <a:pt x="421119" y="318973"/>
                  </a:lnTo>
                  <a:lnTo>
                    <a:pt x="421119" y="308838"/>
                  </a:lnTo>
                  <a:lnTo>
                    <a:pt x="417029" y="304749"/>
                  </a:lnTo>
                  <a:lnTo>
                    <a:pt x="411988" y="304749"/>
                  </a:lnTo>
                  <a:lnTo>
                    <a:pt x="449351" y="267271"/>
                  </a:lnTo>
                  <a:lnTo>
                    <a:pt x="449351" y="242773"/>
                  </a:lnTo>
                  <a:close/>
                </a:path>
                <a:path w="565150" h="452755">
                  <a:moveTo>
                    <a:pt x="564883" y="89522"/>
                  </a:moveTo>
                  <a:lnTo>
                    <a:pt x="561543" y="73418"/>
                  </a:lnTo>
                  <a:lnTo>
                    <a:pt x="536790" y="98259"/>
                  </a:lnTo>
                  <a:lnTo>
                    <a:pt x="536790" y="117703"/>
                  </a:lnTo>
                  <a:lnTo>
                    <a:pt x="536790" y="240093"/>
                  </a:lnTo>
                  <a:lnTo>
                    <a:pt x="475195" y="301891"/>
                  </a:lnTo>
                  <a:lnTo>
                    <a:pt x="475195" y="193243"/>
                  </a:lnTo>
                  <a:lnTo>
                    <a:pt x="475195" y="179501"/>
                  </a:lnTo>
                  <a:lnTo>
                    <a:pt x="523290" y="131241"/>
                  </a:lnTo>
                  <a:lnTo>
                    <a:pt x="536790" y="117703"/>
                  </a:lnTo>
                  <a:lnTo>
                    <a:pt x="536790" y="98259"/>
                  </a:lnTo>
                  <a:lnTo>
                    <a:pt x="503910" y="131241"/>
                  </a:lnTo>
                  <a:lnTo>
                    <a:pt x="493433" y="106133"/>
                  </a:lnTo>
                  <a:lnTo>
                    <a:pt x="493433" y="141744"/>
                  </a:lnTo>
                  <a:lnTo>
                    <a:pt x="436676" y="198691"/>
                  </a:lnTo>
                  <a:lnTo>
                    <a:pt x="426491" y="178650"/>
                  </a:lnTo>
                  <a:lnTo>
                    <a:pt x="426491" y="208927"/>
                  </a:lnTo>
                  <a:lnTo>
                    <a:pt x="393014" y="242493"/>
                  </a:lnTo>
                  <a:lnTo>
                    <a:pt x="392976" y="195046"/>
                  </a:lnTo>
                  <a:lnTo>
                    <a:pt x="392963" y="183248"/>
                  </a:lnTo>
                  <a:lnTo>
                    <a:pt x="379437" y="183248"/>
                  </a:lnTo>
                  <a:lnTo>
                    <a:pt x="379437" y="418236"/>
                  </a:lnTo>
                  <a:lnTo>
                    <a:pt x="374561" y="423138"/>
                  </a:lnTo>
                  <a:lnTo>
                    <a:pt x="313397" y="423138"/>
                  </a:lnTo>
                  <a:lnTo>
                    <a:pt x="307225" y="402259"/>
                  </a:lnTo>
                  <a:lnTo>
                    <a:pt x="299339" y="392290"/>
                  </a:lnTo>
                  <a:lnTo>
                    <a:pt x="297459" y="389915"/>
                  </a:lnTo>
                  <a:lnTo>
                    <a:pt x="288175" y="383971"/>
                  </a:lnTo>
                  <a:lnTo>
                    <a:pt x="283629" y="382346"/>
                  </a:lnTo>
                  <a:lnTo>
                    <a:pt x="282790" y="382155"/>
                  </a:lnTo>
                  <a:lnTo>
                    <a:pt x="281901" y="382155"/>
                  </a:lnTo>
                  <a:lnTo>
                    <a:pt x="251269" y="423138"/>
                  </a:lnTo>
                  <a:lnTo>
                    <a:pt x="263093" y="423138"/>
                  </a:lnTo>
                  <a:lnTo>
                    <a:pt x="266763" y="409473"/>
                  </a:lnTo>
                  <a:lnTo>
                    <a:pt x="272288" y="400240"/>
                  </a:lnTo>
                  <a:lnTo>
                    <a:pt x="278015" y="394741"/>
                  </a:lnTo>
                  <a:lnTo>
                    <a:pt x="282321" y="392290"/>
                  </a:lnTo>
                  <a:lnTo>
                    <a:pt x="286664" y="394754"/>
                  </a:lnTo>
                  <a:lnTo>
                    <a:pt x="292404" y="400265"/>
                  </a:lnTo>
                  <a:lnTo>
                    <a:pt x="297916" y="409511"/>
                  </a:lnTo>
                  <a:lnTo>
                    <a:pt x="301574" y="423151"/>
                  </a:lnTo>
                  <a:lnTo>
                    <a:pt x="294030" y="423291"/>
                  </a:lnTo>
                  <a:lnTo>
                    <a:pt x="287261" y="426593"/>
                  </a:lnTo>
                  <a:lnTo>
                    <a:pt x="282524" y="431812"/>
                  </a:lnTo>
                  <a:lnTo>
                    <a:pt x="277710" y="426491"/>
                  </a:lnTo>
                  <a:lnTo>
                    <a:pt x="270776" y="423151"/>
                  </a:lnTo>
                  <a:lnTo>
                    <a:pt x="190487" y="423138"/>
                  </a:lnTo>
                  <a:lnTo>
                    <a:pt x="185635" y="418236"/>
                  </a:lnTo>
                  <a:lnTo>
                    <a:pt x="185585" y="354241"/>
                  </a:lnTo>
                  <a:lnTo>
                    <a:pt x="187401" y="352437"/>
                  </a:lnTo>
                  <a:lnTo>
                    <a:pt x="196684" y="352437"/>
                  </a:lnTo>
                  <a:lnTo>
                    <a:pt x="196684" y="368630"/>
                  </a:lnTo>
                  <a:lnTo>
                    <a:pt x="228053" y="368630"/>
                  </a:lnTo>
                  <a:lnTo>
                    <a:pt x="228053" y="360768"/>
                  </a:lnTo>
                  <a:lnTo>
                    <a:pt x="228053" y="352437"/>
                  </a:lnTo>
                  <a:lnTo>
                    <a:pt x="242468" y="352437"/>
                  </a:lnTo>
                  <a:lnTo>
                    <a:pt x="242468" y="368630"/>
                  </a:lnTo>
                  <a:lnTo>
                    <a:pt x="274281" y="368630"/>
                  </a:lnTo>
                  <a:lnTo>
                    <a:pt x="274281" y="360768"/>
                  </a:lnTo>
                  <a:lnTo>
                    <a:pt x="274281" y="352437"/>
                  </a:lnTo>
                  <a:lnTo>
                    <a:pt x="290195" y="352437"/>
                  </a:lnTo>
                  <a:lnTo>
                    <a:pt x="290195" y="368630"/>
                  </a:lnTo>
                  <a:lnTo>
                    <a:pt x="322008" y="368630"/>
                  </a:lnTo>
                  <a:lnTo>
                    <a:pt x="322008" y="360768"/>
                  </a:lnTo>
                  <a:lnTo>
                    <a:pt x="322008" y="352437"/>
                  </a:lnTo>
                  <a:lnTo>
                    <a:pt x="336423" y="352437"/>
                  </a:lnTo>
                  <a:lnTo>
                    <a:pt x="336423" y="368630"/>
                  </a:lnTo>
                  <a:lnTo>
                    <a:pt x="367766" y="368630"/>
                  </a:lnTo>
                  <a:lnTo>
                    <a:pt x="367766" y="360768"/>
                  </a:lnTo>
                  <a:lnTo>
                    <a:pt x="367766" y="352437"/>
                  </a:lnTo>
                  <a:lnTo>
                    <a:pt x="377571" y="352437"/>
                  </a:lnTo>
                  <a:lnTo>
                    <a:pt x="379387" y="354241"/>
                  </a:lnTo>
                  <a:lnTo>
                    <a:pt x="379437" y="418236"/>
                  </a:lnTo>
                  <a:lnTo>
                    <a:pt x="379437" y="183248"/>
                  </a:lnTo>
                  <a:lnTo>
                    <a:pt x="379374" y="344576"/>
                  </a:lnTo>
                  <a:lnTo>
                    <a:pt x="359943" y="344576"/>
                  </a:lnTo>
                  <a:lnTo>
                    <a:pt x="359943" y="360768"/>
                  </a:lnTo>
                  <a:lnTo>
                    <a:pt x="357593" y="360768"/>
                  </a:lnTo>
                  <a:lnTo>
                    <a:pt x="353796" y="329145"/>
                  </a:lnTo>
                  <a:lnTo>
                    <a:pt x="359587" y="320662"/>
                  </a:lnTo>
                  <a:lnTo>
                    <a:pt x="359587" y="303263"/>
                  </a:lnTo>
                  <a:lnTo>
                    <a:pt x="359587" y="295402"/>
                  </a:lnTo>
                  <a:lnTo>
                    <a:pt x="351739" y="295402"/>
                  </a:lnTo>
                  <a:lnTo>
                    <a:pt x="351739" y="303263"/>
                  </a:lnTo>
                  <a:lnTo>
                    <a:pt x="351739" y="318223"/>
                  </a:lnTo>
                  <a:lnTo>
                    <a:pt x="345668" y="327152"/>
                  </a:lnTo>
                  <a:lnTo>
                    <a:pt x="349707" y="360768"/>
                  </a:lnTo>
                  <a:lnTo>
                    <a:pt x="344246" y="360768"/>
                  </a:lnTo>
                  <a:lnTo>
                    <a:pt x="344246" y="352437"/>
                  </a:lnTo>
                  <a:lnTo>
                    <a:pt x="344246" y="344576"/>
                  </a:lnTo>
                  <a:lnTo>
                    <a:pt x="314185" y="344576"/>
                  </a:lnTo>
                  <a:lnTo>
                    <a:pt x="314185" y="360768"/>
                  </a:lnTo>
                  <a:lnTo>
                    <a:pt x="309346" y="360768"/>
                  </a:lnTo>
                  <a:lnTo>
                    <a:pt x="313385" y="327152"/>
                  </a:lnTo>
                  <a:lnTo>
                    <a:pt x="307289" y="318223"/>
                  </a:lnTo>
                  <a:lnTo>
                    <a:pt x="307289" y="303263"/>
                  </a:lnTo>
                  <a:lnTo>
                    <a:pt x="310273" y="303263"/>
                  </a:lnTo>
                  <a:lnTo>
                    <a:pt x="311899" y="315264"/>
                  </a:lnTo>
                  <a:lnTo>
                    <a:pt x="325310" y="315264"/>
                  </a:lnTo>
                  <a:lnTo>
                    <a:pt x="327469" y="307416"/>
                  </a:lnTo>
                  <a:lnTo>
                    <a:pt x="328612" y="303263"/>
                  </a:lnTo>
                  <a:lnTo>
                    <a:pt x="330454" y="303263"/>
                  </a:lnTo>
                  <a:lnTo>
                    <a:pt x="333756" y="315264"/>
                  </a:lnTo>
                  <a:lnTo>
                    <a:pt x="347129" y="315264"/>
                  </a:lnTo>
                  <a:lnTo>
                    <a:pt x="348221" y="307416"/>
                  </a:lnTo>
                  <a:lnTo>
                    <a:pt x="348792" y="303263"/>
                  </a:lnTo>
                  <a:lnTo>
                    <a:pt x="351739" y="303263"/>
                  </a:lnTo>
                  <a:lnTo>
                    <a:pt x="351739" y="295402"/>
                  </a:lnTo>
                  <a:lnTo>
                    <a:pt x="341960" y="295402"/>
                  </a:lnTo>
                  <a:lnTo>
                    <a:pt x="340309" y="307416"/>
                  </a:lnTo>
                  <a:lnTo>
                    <a:pt x="339725" y="307416"/>
                  </a:lnTo>
                  <a:lnTo>
                    <a:pt x="338582" y="303263"/>
                  </a:lnTo>
                  <a:lnTo>
                    <a:pt x="336435" y="295402"/>
                  </a:lnTo>
                  <a:lnTo>
                    <a:pt x="322630" y="295402"/>
                  </a:lnTo>
                  <a:lnTo>
                    <a:pt x="319341" y="307416"/>
                  </a:lnTo>
                  <a:lnTo>
                    <a:pt x="318744" y="307416"/>
                  </a:lnTo>
                  <a:lnTo>
                    <a:pt x="318173" y="303263"/>
                  </a:lnTo>
                  <a:lnTo>
                    <a:pt x="317093" y="295402"/>
                  </a:lnTo>
                  <a:lnTo>
                    <a:pt x="299466" y="295402"/>
                  </a:lnTo>
                  <a:lnTo>
                    <a:pt x="299466" y="320662"/>
                  </a:lnTo>
                  <a:lnTo>
                    <a:pt x="305244" y="329145"/>
                  </a:lnTo>
                  <a:lnTo>
                    <a:pt x="301459" y="360768"/>
                  </a:lnTo>
                  <a:lnTo>
                    <a:pt x="298030" y="360768"/>
                  </a:lnTo>
                  <a:lnTo>
                    <a:pt x="298030" y="352437"/>
                  </a:lnTo>
                  <a:lnTo>
                    <a:pt x="298030" y="344576"/>
                  </a:lnTo>
                  <a:lnTo>
                    <a:pt x="266433" y="344576"/>
                  </a:lnTo>
                  <a:lnTo>
                    <a:pt x="266433" y="360768"/>
                  </a:lnTo>
                  <a:lnTo>
                    <a:pt x="262928" y="360768"/>
                  </a:lnTo>
                  <a:lnTo>
                    <a:pt x="259130" y="329145"/>
                  </a:lnTo>
                  <a:lnTo>
                    <a:pt x="264896" y="320662"/>
                  </a:lnTo>
                  <a:lnTo>
                    <a:pt x="264896" y="303263"/>
                  </a:lnTo>
                  <a:lnTo>
                    <a:pt x="264896" y="295402"/>
                  </a:lnTo>
                  <a:lnTo>
                    <a:pt x="257073" y="295402"/>
                  </a:lnTo>
                  <a:lnTo>
                    <a:pt x="257073" y="303263"/>
                  </a:lnTo>
                  <a:lnTo>
                    <a:pt x="257073" y="318223"/>
                  </a:lnTo>
                  <a:lnTo>
                    <a:pt x="251002" y="327152"/>
                  </a:lnTo>
                  <a:lnTo>
                    <a:pt x="255028" y="360768"/>
                  </a:lnTo>
                  <a:lnTo>
                    <a:pt x="250291" y="360768"/>
                  </a:lnTo>
                  <a:lnTo>
                    <a:pt x="250291" y="352437"/>
                  </a:lnTo>
                  <a:lnTo>
                    <a:pt x="250291" y="344576"/>
                  </a:lnTo>
                  <a:lnTo>
                    <a:pt x="220230" y="344576"/>
                  </a:lnTo>
                  <a:lnTo>
                    <a:pt x="220230" y="360768"/>
                  </a:lnTo>
                  <a:lnTo>
                    <a:pt x="214655" y="360768"/>
                  </a:lnTo>
                  <a:lnTo>
                    <a:pt x="218706" y="327152"/>
                  </a:lnTo>
                  <a:lnTo>
                    <a:pt x="212623" y="318223"/>
                  </a:lnTo>
                  <a:lnTo>
                    <a:pt x="212623" y="303263"/>
                  </a:lnTo>
                  <a:lnTo>
                    <a:pt x="215582" y="303263"/>
                  </a:lnTo>
                  <a:lnTo>
                    <a:pt x="217233" y="315264"/>
                  </a:lnTo>
                  <a:lnTo>
                    <a:pt x="230632" y="315264"/>
                  </a:lnTo>
                  <a:lnTo>
                    <a:pt x="232778" y="307416"/>
                  </a:lnTo>
                  <a:lnTo>
                    <a:pt x="233908" y="303263"/>
                  </a:lnTo>
                  <a:lnTo>
                    <a:pt x="235788" y="303263"/>
                  </a:lnTo>
                  <a:lnTo>
                    <a:pt x="239090" y="315264"/>
                  </a:lnTo>
                  <a:lnTo>
                    <a:pt x="252463" y="315264"/>
                  </a:lnTo>
                  <a:lnTo>
                    <a:pt x="253542" y="307416"/>
                  </a:lnTo>
                  <a:lnTo>
                    <a:pt x="254114" y="303263"/>
                  </a:lnTo>
                  <a:lnTo>
                    <a:pt x="257073" y="303263"/>
                  </a:lnTo>
                  <a:lnTo>
                    <a:pt x="257073" y="295402"/>
                  </a:lnTo>
                  <a:lnTo>
                    <a:pt x="247281" y="295402"/>
                  </a:lnTo>
                  <a:lnTo>
                    <a:pt x="245643" y="307416"/>
                  </a:lnTo>
                  <a:lnTo>
                    <a:pt x="245021" y="307416"/>
                  </a:lnTo>
                  <a:lnTo>
                    <a:pt x="243890" y="303263"/>
                  </a:lnTo>
                  <a:lnTo>
                    <a:pt x="241757" y="295402"/>
                  </a:lnTo>
                  <a:lnTo>
                    <a:pt x="227965" y="295402"/>
                  </a:lnTo>
                  <a:lnTo>
                    <a:pt x="224663" y="307416"/>
                  </a:lnTo>
                  <a:lnTo>
                    <a:pt x="224066" y="307416"/>
                  </a:lnTo>
                  <a:lnTo>
                    <a:pt x="223494" y="303263"/>
                  </a:lnTo>
                  <a:lnTo>
                    <a:pt x="222427" y="295402"/>
                  </a:lnTo>
                  <a:lnTo>
                    <a:pt x="204787" y="295402"/>
                  </a:lnTo>
                  <a:lnTo>
                    <a:pt x="204787" y="320662"/>
                  </a:lnTo>
                  <a:lnTo>
                    <a:pt x="210566" y="329145"/>
                  </a:lnTo>
                  <a:lnTo>
                    <a:pt x="206768" y="360768"/>
                  </a:lnTo>
                  <a:lnTo>
                    <a:pt x="204508" y="360768"/>
                  </a:lnTo>
                  <a:lnTo>
                    <a:pt x="204508" y="352437"/>
                  </a:lnTo>
                  <a:lnTo>
                    <a:pt x="204508" y="344576"/>
                  </a:lnTo>
                  <a:lnTo>
                    <a:pt x="185572" y="344576"/>
                  </a:lnTo>
                  <a:lnTo>
                    <a:pt x="185534" y="279895"/>
                  </a:lnTo>
                  <a:lnTo>
                    <a:pt x="187337" y="278079"/>
                  </a:lnTo>
                  <a:lnTo>
                    <a:pt x="377520" y="278079"/>
                  </a:lnTo>
                  <a:lnTo>
                    <a:pt x="379336" y="279895"/>
                  </a:lnTo>
                  <a:lnTo>
                    <a:pt x="379374" y="344576"/>
                  </a:lnTo>
                  <a:lnTo>
                    <a:pt x="379374" y="183248"/>
                  </a:lnTo>
                  <a:lnTo>
                    <a:pt x="379336" y="270992"/>
                  </a:lnTo>
                  <a:lnTo>
                    <a:pt x="294868" y="270992"/>
                  </a:lnTo>
                  <a:lnTo>
                    <a:pt x="285457" y="246748"/>
                  </a:lnTo>
                  <a:lnTo>
                    <a:pt x="311988" y="257162"/>
                  </a:lnTo>
                  <a:lnTo>
                    <a:pt x="311988" y="246748"/>
                  </a:lnTo>
                  <a:lnTo>
                    <a:pt x="311988" y="239217"/>
                  </a:lnTo>
                  <a:lnTo>
                    <a:pt x="311988" y="228803"/>
                  </a:lnTo>
                  <a:lnTo>
                    <a:pt x="285457" y="239217"/>
                  </a:lnTo>
                  <a:lnTo>
                    <a:pt x="295808" y="212585"/>
                  </a:lnTo>
                  <a:lnTo>
                    <a:pt x="267563" y="212585"/>
                  </a:lnTo>
                  <a:lnTo>
                    <a:pt x="277939" y="239217"/>
                  </a:lnTo>
                  <a:lnTo>
                    <a:pt x="251396" y="228803"/>
                  </a:lnTo>
                  <a:lnTo>
                    <a:pt x="251396" y="257162"/>
                  </a:lnTo>
                  <a:lnTo>
                    <a:pt x="277939" y="246748"/>
                  </a:lnTo>
                  <a:lnTo>
                    <a:pt x="268503" y="270992"/>
                  </a:lnTo>
                  <a:lnTo>
                    <a:pt x="185521" y="270992"/>
                  </a:lnTo>
                  <a:lnTo>
                    <a:pt x="185496" y="242430"/>
                  </a:lnTo>
                  <a:lnTo>
                    <a:pt x="185470" y="195046"/>
                  </a:lnTo>
                  <a:lnTo>
                    <a:pt x="379272" y="195046"/>
                  </a:lnTo>
                  <a:lnTo>
                    <a:pt x="379336" y="270992"/>
                  </a:lnTo>
                  <a:lnTo>
                    <a:pt x="379336" y="183248"/>
                  </a:lnTo>
                  <a:lnTo>
                    <a:pt x="377291" y="183248"/>
                  </a:lnTo>
                  <a:lnTo>
                    <a:pt x="395173" y="147269"/>
                  </a:lnTo>
                  <a:lnTo>
                    <a:pt x="426491" y="208927"/>
                  </a:lnTo>
                  <a:lnTo>
                    <a:pt x="426491" y="178650"/>
                  </a:lnTo>
                  <a:lnTo>
                    <a:pt x="410552" y="147269"/>
                  </a:lnTo>
                  <a:lnTo>
                    <a:pt x="403098" y="132600"/>
                  </a:lnTo>
                  <a:lnTo>
                    <a:pt x="402971" y="132346"/>
                  </a:lnTo>
                  <a:lnTo>
                    <a:pt x="402463" y="132600"/>
                  </a:lnTo>
                  <a:lnTo>
                    <a:pt x="449834" y="37223"/>
                  </a:lnTo>
                  <a:lnTo>
                    <a:pt x="493433" y="141744"/>
                  </a:lnTo>
                  <a:lnTo>
                    <a:pt x="493433" y="106133"/>
                  </a:lnTo>
                  <a:lnTo>
                    <a:pt x="464693" y="37223"/>
                  </a:lnTo>
                  <a:lnTo>
                    <a:pt x="459092" y="23799"/>
                  </a:lnTo>
                  <a:lnTo>
                    <a:pt x="458863" y="22936"/>
                  </a:lnTo>
                  <a:lnTo>
                    <a:pt x="458495" y="21234"/>
                  </a:lnTo>
                  <a:lnTo>
                    <a:pt x="458685" y="19443"/>
                  </a:lnTo>
                  <a:lnTo>
                    <a:pt x="459447" y="17843"/>
                  </a:lnTo>
                  <a:lnTo>
                    <a:pt x="466890" y="2895"/>
                  </a:lnTo>
                  <a:lnTo>
                    <a:pt x="453021" y="0"/>
                  </a:lnTo>
                  <a:lnTo>
                    <a:pt x="361962" y="183248"/>
                  </a:lnTo>
                  <a:lnTo>
                    <a:pt x="202895" y="183248"/>
                  </a:lnTo>
                  <a:lnTo>
                    <a:pt x="187591" y="152438"/>
                  </a:lnTo>
                  <a:lnTo>
                    <a:pt x="187591" y="183248"/>
                  </a:lnTo>
                  <a:lnTo>
                    <a:pt x="171742" y="183248"/>
                  </a:lnTo>
                  <a:lnTo>
                    <a:pt x="171792" y="242430"/>
                  </a:lnTo>
                  <a:lnTo>
                    <a:pt x="138404" y="208927"/>
                  </a:lnTo>
                  <a:lnTo>
                    <a:pt x="143598" y="198691"/>
                  </a:lnTo>
                  <a:lnTo>
                    <a:pt x="169710" y="147269"/>
                  </a:lnTo>
                  <a:lnTo>
                    <a:pt x="187591" y="183248"/>
                  </a:lnTo>
                  <a:lnTo>
                    <a:pt x="187591" y="152438"/>
                  </a:lnTo>
                  <a:lnTo>
                    <a:pt x="185026" y="147269"/>
                  </a:lnTo>
                  <a:lnTo>
                    <a:pt x="177736" y="132600"/>
                  </a:lnTo>
                  <a:lnTo>
                    <a:pt x="162433" y="101790"/>
                  </a:lnTo>
                  <a:lnTo>
                    <a:pt x="162433" y="132600"/>
                  </a:lnTo>
                  <a:lnTo>
                    <a:pt x="161912" y="132346"/>
                  </a:lnTo>
                  <a:lnTo>
                    <a:pt x="128206" y="198691"/>
                  </a:lnTo>
                  <a:lnTo>
                    <a:pt x="122770" y="193243"/>
                  </a:lnTo>
                  <a:lnTo>
                    <a:pt x="89687" y="160045"/>
                  </a:lnTo>
                  <a:lnTo>
                    <a:pt x="89687" y="179501"/>
                  </a:lnTo>
                  <a:lnTo>
                    <a:pt x="89687" y="301891"/>
                  </a:lnTo>
                  <a:lnTo>
                    <a:pt x="28092" y="240093"/>
                  </a:lnTo>
                  <a:lnTo>
                    <a:pt x="28092" y="117703"/>
                  </a:lnTo>
                  <a:lnTo>
                    <a:pt x="89687" y="179501"/>
                  </a:lnTo>
                  <a:lnTo>
                    <a:pt x="89687" y="160045"/>
                  </a:lnTo>
                  <a:lnTo>
                    <a:pt x="71450" y="141744"/>
                  </a:lnTo>
                  <a:lnTo>
                    <a:pt x="75831" y="131241"/>
                  </a:lnTo>
                  <a:lnTo>
                    <a:pt x="115049" y="37223"/>
                  </a:lnTo>
                  <a:lnTo>
                    <a:pt x="162433" y="132600"/>
                  </a:lnTo>
                  <a:lnTo>
                    <a:pt x="162433" y="101790"/>
                  </a:lnTo>
                  <a:lnTo>
                    <a:pt x="130365" y="37223"/>
                  </a:lnTo>
                  <a:lnTo>
                    <a:pt x="111874" y="0"/>
                  </a:lnTo>
                  <a:lnTo>
                    <a:pt x="97980" y="2895"/>
                  </a:lnTo>
                  <a:lnTo>
                    <a:pt x="106222" y="19443"/>
                  </a:lnTo>
                  <a:lnTo>
                    <a:pt x="106387" y="21234"/>
                  </a:lnTo>
                  <a:lnTo>
                    <a:pt x="105905" y="23368"/>
                  </a:lnTo>
                  <a:lnTo>
                    <a:pt x="105791" y="23799"/>
                  </a:lnTo>
                  <a:lnTo>
                    <a:pt x="105638" y="24206"/>
                  </a:lnTo>
                  <a:lnTo>
                    <a:pt x="60972" y="131241"/>
                  </a:lnTo>
                  <a:lnTo>
                    <a:pt x="47485" y="117703"/>
                  </a:lnTo>
                  <a:lnTo>
                    <a:pt x="3352" y="73418"/>
                  </a:lnTo>
                  <a:lnTo>
                    <a:pt x="0" y="89522"/>
                  </a:lnTo>
                  <a:lnTo>
                    <a:pt x="13601" y="103149"/>
                  </a:lnTo>
                  <a:lnTo>
                    <a:pt x="14389" y="105079"/>
                  </a:lnTo>
                  <a:lnTo>
                    <a:pt x="14389" y="245795"/>
                  </a:lnTo>
                  <a:lnTo>
                    <a:pt x="98628" y="330301"/>
                  </a:lnTo>
                  <a:lnTo>
                    <a:pt x="103403" y="328320"/>
                  </a:lnTo>
                  <a:lnTo>
                    <a:pt x="103403" y="301891"/>
                  </a:lnTo>
                  <a:lnTo>
                    <a:pt x="103403" y="193243"/>
                  </a:lnTo>
                  <a:lnTo>
                    <a:pt x="171792" y="261886"/>
                  </a:lnTo>
                  <a:lnTo>
                    <a:pt x="171919" y="412254"/>
                  </a:lnTo>
                  <a:lnTo>
                    <a:pt x="173850" y="421830"/>
                  </a:lnTo>
                  <a:lnTo>
                    <a:pt x="179120" y="429653"/>
                  </a:lnTo>
                  <a:lnTo>
                    <a:pt x="186931" y="434924"/>
                  </a:lnTo>
                  <a:lnTo>
                    <a:pt x="196481" y="436867"/>
                  </a:lnTo>
                  <a:lnTo>
                    <a:pt x="270014" y="436867"/>
                  </a:lnTo>
                  <a:lnTo>
                    <a:pt x="275691" y="442569"/>
                  </a:lnTo>
                  <a:lnTo>
                    <a:pt x="275691" y="452589"/>
                  </a:lnTo>
                  <a:lnTo>
                    <a:pt x="289394" y="452589"/>
                  </a:lnTo>
                  <a:lnTo>
                    <a:pt x="289394" y="442569"/>
                  </a:lnTo>
                  <a:lnTo>
                    <a:pt x="295059" y="436867"/>
                  </a:lnTo>
                  <a:lnTo>
                    <a:pt x="368566" y="436867"/>
                  </a:lnTo>
                  <a:lnTo>
                    <a:pt x="378129" y="434924"/>
                  </a:lnTo>
                  <a:lnTo>
                    <a:pt x="382739" y="431812"/>
                  </a:lnTo>
                  <a:lnTo>
                    <a:pt x="385927" y="429653"/>
                  </a:lnTo>
                  <a:lnTo>
                    <a:pt x="390309" y="423138"/>
                  </a:lnTo>
                  <a:lnTo>
                    <a:pt x="391198" y="421817"/>
                  </a:lnTo>
                  <a:lnTo>
                    <a:pt x="393115" y="412254"/>
                  </a:lnTo>
                  <a:lnTo>
                    <a:pt x="393090" y="352437"/>
                  </a:lnTo>
                  <a:lnTo>
                    <a:pt x="393039" y="278079"/>
                  </a:lnTo>
                  <a:lnTo>
                    <a:pt x="393026" y="270992"/>
                  </a:lnTo>
                  <a:lnTo>
                    <a:pt x="393077" y="261886"/>
                  </a:lnTo>
                  <a:lnTo>
                    <a:pt x="412407" y="242493"/>
                  </a:lnTo>
                  <a:lnTo>
                    <a:pt x="456057" y="198691"/>
                  </a:lnTo>
                  <a:lnTo>
                    <a:pt x="461492" y="193243"/>
                  </a:lnTo>
                  <a:lnTo>
                    <a:pt x="461492" y="328320"/>
                  </a:lnTo>
                  <a:lnTo>
                    <a:pt x="466255" y="330301"/>
                  </a:lnTo>
                  <a:lnTo>
                    <a:pt x="494576" y="301891"/>
                  </a:lnTo>
                  <a:lnTo>
                    <a:pt x="550494" y="245795"/>
                  </a:lnTo>
                  <a:lnTo>
                    <a:pt x="550494" y="117703"/>
                  </a:lnTo>
                  <a:lnTo>
                    <a:pt x="550494" y="105079"/>
                  </a:lnTo>
                  <a:lnTo>
                    <a:pt x="551294" y="103149"/>
                  </a:lnTo>
                  <a:lnTo>
                    <a:pt x="564883" y="89522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15" y="141401"/>
              <a:ext cx="162788" cy="247533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860261"/>
              </p:ext>
            </p:extLst>
          </p:nvPr>
        </p:nvGraphicFramePr>
        <p:xfrm>
          <a:off x="180505" y="1001541"/>
          <a:ext cx="8712000" cy="3855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0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052830" marR="812800" indent="-2349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</a:t>
                      </a:r>
                      <a:r>
                        <a:rPr sz="10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ое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ание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17855" marR="549275" indent="-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уча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782320" marR="379095" indent="-39814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00" spc="-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44805" indent="406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</a:t>
                      </a:r>
                      <a:r>
                        <a:rPr lang="ru-RU"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</a:t>
                      </a:r>
                      <a:r>
                        <a:rPr sz="10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мац</a:t>
                      </a:r>
                      <a:r>
                        <a:rPr sz="10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ия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0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700" spc="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700" spc="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направлению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животноводство,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3975" marR="813435" algn="l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Сельскохозяйственныетоваропроизводители,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3975" marR="183515" algn="l">
                        <a:lnSpc>
                          <a:spcPts val="84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крестьянские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(фермерские)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 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предприниматели,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личные подсобные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хозяйства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8419" marR="3181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1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июля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550</a:t>
                      </a:r>
                    </a:p>
                    <a:p>
                      <a:pPr marL="58419" marR="3181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1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1285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66040" marR="233045" indent="-7620">
                        <a:lnSpc>
                          <a:spcPct val="100000"/>
                        </a:lnSpc>
                      </a:pP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Правительства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Федерации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июля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717</a:t>
                      </a:r>
                      <a:endParaRPr lang="en-US" sz="700" spc="-5" dirty="0">
                        <a:solidFill>
                          <a:srgbClr val="F26A55"/>
                        </a:solidFill>
                        <a:latin typeface="Calibri"/>
                        <a:cs typeface="Calibri"/>
                      </a:endParaRPr>
                    </a:p>
                    <a:p>
                      <a:pPr marL="66040" marR="233045" indent="-7620">
                        <a:lnSpc>
                          <a:spcPct val="100000"/>
                        </a:lnSpc>
                      </a:pP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1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944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62230" marR="20320">
                        <a:lnSpc>
                          <a:spcPct val="96000"/>
                        </a:lnSpc>
                      </a:pP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министерства сельского хозяйства 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февраля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38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1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24460" indent="-47625">
                        <a:lnSpc>
                          <a:spcPts val="840"/>
                        </a:lnSpc>
                        <a:spcBef>
                          <a:spcPts val="95"/>
                        </a:spcBef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производства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реализуемо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продукции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 marR="240665">
                        <a:lnSpc>
                          <a:spcPts val="840"/>
                        </a:lnSpc>
                        <a:spcBef>
                          <a:spcPts val="25"/>
                        </a:spcBef>
                        <a:buChar char="-"/>
                        <a:tabLst>
                          <a:tab pos="125095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с/х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животных,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также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оплату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услуг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искусственному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осеменени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ю;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4460" indent="-47625">
                        <a:lnSpc>
                          <a:spcPts val="800"/>
                        </a:lnSpc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гранты 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семейных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животноводческих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ферм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 marR="491490">
                        <a:lnSpc>
                          <a:spcPts val="840"/>
                        </a:lnSpc>
                        <a:spcBef>
                          <a:spcPts val="25"/>
                        </a:spcBef>
                        <a:buChar char="-"/>
                        <a:tabLst>
                          <a:tab pos="125095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части затрат на поддержку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племенного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животноводства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4460" indent="-47625">
                        <a:lnSpc>
                          <a:spcPts val="800"/>
                        </a:lnSpc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 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племенного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ts val="835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молодняка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с/х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животных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племенных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организациях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 marR="181610">
                        <a:lnSpc>
                          <a:spcPts val="840"/>
                        </a:lnSpc>
                        <a:spcBef>
                          <a:spcPts val="25"/>
                        </a:spcBef>
                        <a:buChar char="-"/>
                        <a:tabLst>
                          <a:tab pos="125095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содержание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коров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молочно-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мясного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использования,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обеспечившим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прирост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численности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коров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3975" marR="813435" algn="l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Сельскохозяйственныетоваропроизводители,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3975" marR="183515" algn="l">
                        <a:lnSpc>
                          <a:spcPts val="84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крестьянские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(фермерские)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 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предприниматели,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личные подсобные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хозяйства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8419" marR="3181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1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1285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66040" marR="233045" indent="-7620">
                        <a:lnSpc>
                          <a:spcPct val="100000"/>
                        </a:lnSpc>
                      </a:pP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Правительства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Федерации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июля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717</a:t>
                      </a:r>
                      <a:endParaRPr lang="en-US" sz="700" spc="-5" dirty="0">
                        <a:solidFill>
                          <a:srgbClr val="F26A55"/>
                        </a:solidFill>
                        <a:latin typeface="Calibri"/>
                        <a:cs typeface="Calibri"/>
                      </a:endParaRPr>
                    </a:p>
                    <a:p>
                      <a:pPr marL="66040" marR="233045" indent="-7620">
                        <a:lnSpc>
                          <a:spcPct val="100000"/>
                        </a:lnSpc>
                      </a:pP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1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944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62230" marR="20320">
                        <a:lnSpc>
                          <a:spcPct val="96000"/>
                        </a:lnSpc>
                      </a:pP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министерства сельского хозяйства 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февраля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38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42545" indent="1085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600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indent="50800" algn="ctr">
                        <a:lnSpc>
                          <a:spcPts val="844"/>
                        </a:lnSpc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Министерство 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lang="ru-RU" sz="700" spc="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38100" marR="42545" indent="5080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 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lang="ru-RU"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 </a:t>
                      </a:r>
                    </a:p>
                    <a:p>
                      <a:pPr marL="38100" marR="42545" indent="5080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</a:p>
                    <a:p>
                      <a:pPr marL="187960" algn="ctr">
                        <a:lnSpc>
                          <a:spcPts val="915"/>
                        </a:lnSpc>
                      </a:pPr>
                      <a:r>
                        <a:rPr sz="8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www.msh.krasnodar.ru</a:t>
                      </a:r>
                      <a:endParaRPr lang="ru-RU" sz="800" spc="-5" dirty="0">
                        <a:solidFill>
                          <a:srgbClr val="F26A55"/>
                        </a:solidFill>
                        <a:latin typeface="Calibri"/>
                        <a:cs typeface="Calibri"/>
                      </a:endParaRPr>
                    </a:p>
                    <a:p>
                      <a:pPr marL="187960" marR="0" lvl="0" indent="0" algn="ctr" defTabSz="91440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8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</a:br>
                      <a:r>
                        <a:rPr lang="ru-RU" sz="8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+7</a:t>
                      </a:r>
                      <a:r>
                        <a:rPr lang="ru-RU" sz="800" spc="-3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80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(861)</a:t>
                      </a:r>
                      <a:r>
                        <a:rPr lang="ru-RU" sz="800" spc="-2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80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214-25-79</a:t>
                      </a:r>
                      <a:endParaRPr lang="ru-RU" sz="8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77470" marR="381000">
                        <a:lnSpc>
                          <a:spcPct val="100000"/>
                        </a:lnSpc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убсидии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на уплату страховых премий, начисленных по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договорам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страхования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ts val="795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3975" algn="l">
                        <a:lnSpc>
                          <a:spcPts val="835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товаропроизводители,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3975" marR="35560" algn="l">
                        <a:lnSpc>
                          <a:spcPts val="84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 исключением граждан, ведущих личное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подсобное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хозяйство)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5090" marR="29083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1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марта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2014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249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6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7470" marR="1676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направлению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растениеводство,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частности:</a:t>
                      </a:r>
                    </a:p>
                    <a:p>
                      <a:pPr marL="124460" indent="-47625">
                        <a:lnSpc>
                          <a:spcPts val="840"/>
                        </a:lnSpc>
                        <a:spcBef>
                          <a:spcPts val="495"/>
                        </a:spcBef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элитных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семян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 marR="414020">
                        <a:lnSpc>
                          <a:spcPts val="840"/>
                        </a:lnSpc>
                        <a:spcBef>
                          <a:spcPts val="30"/>
                        </a:spcBef>
                        <a:buChar char="-"/>
                        <a:tabLst>
                          <a:tab pos="125095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 затрат на строительство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теплиц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для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выращивания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овощей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защищенного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грунта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4460" indent="-47625">
                        <a:lnSpc>
                          <a:spcPts val="800"/>
                        </a:lnSpc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систем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капельного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ts val="835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орошения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ведения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овощеводства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4460" indent="-47625">
                        <a:lnSpc>
                          <a:spcPts val="835"/>
                        </a:lnSpc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садоводства и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чаеводства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 marR="167005">
                        <a:lnSpc>
                          <a:spcPts val="840"/>
                        </a:lnSpc>
                        <a:spcBef>
                          <a:spcPts val="25"/>
                        </a:spcBef>
                        <a:buChar char="-"/>
                        <a:tabLst>
                          <a:tab pos="125095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гибридных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семян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сахарной свеклы </a:t>
                      </a: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отечественной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селекции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4460" indent="-47625">
                        <a:lnSpc>
                          <a:spcPts val="800"/>
                        </a:lnSpc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овощных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культур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ts val="840"/>
                        </a:lnSpc>
                      </a:pP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открытого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грунта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53975" marR="813435" algn="l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товаропроизводители,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3975" marR="183515" algn="l">
                        <a:lnSpc>
                          <a:spcPts val="84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крестьянские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(фермерские)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 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предприниматели,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личные подсобные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хозяйства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22225">
                        <a:lnSpc>
                          <a:spcPct val="96000"/>
                        </a:lnSpc>
                        <a:spcBef>
                          <a:spcPts val="320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 министерства сельского хозяйства 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марта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7960" algn="ctr">
                        <a:lnSpc>
                          <a:spcPts val="915"/>
                        </a:lnSpc>
                      </a:pPr>
                      <a:r>
                        <a:rPr sz="8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www.msh.krasnodar.ru</a:t>
                      </a:r>
                      <a:endParaRPr lang="ru-RU" sz="800" spc="-5" dirty="0">
                        <a:solidFill>
                          <a:srgbClr val="F26A55"/>
                        </a:solidFill>
                        <a:latin typeface="Calibri"/>
                        <a:cs typeface="Calibri"/>
                      </a:endParaRPr>
                    </a:p>
                    <a:p>
                      <a:pPr marL="187960" marR="0" lvl="0" indent="0" algn="ctr" defTabSz="91440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8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</a:br>
                      <a:r>
                        <a:rPr lang="ru-RU" sz="8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+7</a:t>
                      </a:r>
                      <a:r>
                        <a:rPr lang="ru-RU" sz="800" spc="-3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80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(861)</a:t>
                      </a:r>
                      <a:r>
                        <a:rPr lang="ru-RU" sz="800" spc="-2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80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214-25-79</a:t>
                      </a:r>
                      <a:endParaRPr lang="ru-RU" sz="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65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4460" indent="-47625">
                        <a:lnSpc>
                          <a:spcPts val="840"/>
                        </a:lnSpc>
                        <a:spcBef>
                          <a:spcPts val="495"/>
                        </a:spcBef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элитных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семян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 marR="414020">
                        <a:lnSpc>
                          <a:spcPts val="840"/>
                        </a:lnSpc>
                        <a:spcBef>
                          <a:spcPts val="30"/>
                        </a:spcBef>
                        <a:buChar char="-"/>
                        <a:tabLst>
                          <a:tab pos="125095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 затрат на строительство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теплиц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для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выращивания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овощей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защищенного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грунта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4460" indent="-47625">
                        <a:lnSpc>
                          <a:spcPts val="800"/>
                        </a:lnSpc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систем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капельного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ts val="835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орошения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ведения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овощеводства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4460" indent="-47625">
                        <a:lnSpc>
                          <a:spcPts val="835"/>
                        </a:lnSpc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садоводства и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чаеводства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 marR="167005">
                        <a:lnSpc>
                          <a:spcPts val="840"/>
                        </a:lnSpc>
                        <a:spcBef>
                          <a:spcPts val="25"/>
                        </a:spcBef>
                        <a:buChar char="-"/>
                        <a:tabLst>
                          <a:tab pos="125095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приобретение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гибридных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семян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сахарной свеклы </a:t>
                      </a: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отечественной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селекции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4460" indent="-47625">
                        <a:lnSpc>
                          <a:spcPts val="800"/>
                        </a:lnSpc>
                        <a:buChar char="-"/>
                        <a:tabLst>
                          <a:tab pos="12509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овощных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культур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ts val="840"/>
                        </a:lnSpc>
                      </a:pP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открытого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грунта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53975" marR="813435" algn="l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товаропроизводители,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3975" marR="183515" algn="l">
                        <a:lnSpc>
                          <a:spcPts val="84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крестьянские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(фермерские)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 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предприниматели,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личные подсобные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хозяйства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3200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1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июля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550</a:t>
                      </a:r>
                      <a:br>
                        <a:rPr lang="ru-RU" sz="7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министерства сельского хозяйства 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апреля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115</a:t>
                      </a:r>
                      <a:br>
                        <a:rPr lang="ru-RU" sz="7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Правительства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Федерации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июля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717</a:t>
                      </a:r>
                      <a:br>
                        <a:rPr lang="ru-RU" sz="7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министерства сельского хозяйства 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апреля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82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227651" y="1969803"/>
            <a:ext cx="513080" cy="511809"/>
          </a:xfrm>
          <a:custGeom>
            <a:avLst/>
            <a:gdLst/>
            <a:ahLst/>
            <a:cxnLst/>
            <a:rect l="l" t="t" r="r" b="b"/>
            <a:pathLst>
              <a:path w="513080" h="511810">
                <a:moveTo>
                  <a:pt x="158448" y="233679"/>
                </a:moveTo>
                <a:lnTo>
                  <a:pt x="98564" y="233679"/>
                </a:lnTo>
                <a:lnTo>
                  <a:pt x="98691" y="234950"/>
                </a:lnTo>
                <a:lnTo>
                  <a:pt x="99250" y="256539"/>
                </a:lnTo>
                <a:lnTo>
                  <a:pt x="104224" y="294639"/>
                </a:lnTo>
                <a:lnTo>
                  <a:pt x="116062" y="332740"/>
                </a:lnTo>
                <a:lnTo>
                  <a:pt x="136346" y="365759"/>
                </a:lnTo>
                <a:lnTo>
                  <a:pt x="152692" y="381000"/>
                </a:lnTo>
                <a:lnTo>
                  <a:pt x="152234" y="382270"/>
                </a:lnTo>
                <a:lnTo>
                  <a:pt x="139968" y="422909"/>
                </a:lnTo>
                <a:lnTo>
                  <a:pt x="138341" y="436880"/>
                </a:lnTo>
                <a:lnTo>
                  <a:pt x="138424" y="449580"/>
                </a:lnTo>
                <a:lnTo>
                  <a:pt x="156387" y="485139"/>
                </a:lnTo>
                <a:lnTo>
                  <a:pt x="196151" y="505459"/>
                </a:lnTo>
                <a:lnTo>
                  <a:pt x="253457" y="511809"/>
                </a:lnTo>
                <a:lnTo>
                  <a:pt x="282187" y="510539"/>
                </a:lnTo>
                <a:lnTo>
                  <a:pt x="322773" y="502920"/>
                </a:lnTo>
                <a:lnTo>
                  <a:pt x="363454" y="477520"/>
                </a:lnTo>
                <a:lnTo>
                  <a:pt x="367024" y="472439"/>
                </a:lnTo>
                <a:lnTo>
                  <a:pt x="237858" y="472439"/>
                </a:lnTo>
                <a:lnTo>
                  <a:pt x="236804" y="471170"/>
                </a:lnTo>
                <a:lnTo>
                  <a:pt x="235550" y="464820"/>
                </a:lnTo>
                <a:lnTo>
                  <a:pt x="198958" y="464820"/>
                </a:lnTo>
                <a:lnTo>
                  <a:pt x="192036" y="462280"/>
                </a:lnTo>
                <a:lnTo>
                  <a:pt x="185572" y="459740"/>
                </a:lnTo>
                <a:lnTo>
                  <a:pt x="179120" y="452120"/>
                </a:lnTo>
                <a:lnTo>
                  <a:pt x="177850" y="448309"/>
                </a:lnTo>
                <a:lnTo>
                  <a:pt x="177975" y="436880"/>
                </a:lnTo>
                <a:lnTo>
                  <a:pt x="195897" y="398780"/>
                </a:lnTo>
                <a:lnTo>
                  <a:pt x="200932" y="393700"/>
                </a:lnTo>
                <a:lnTo>
                  <a:pt x="206536" y="389890"/>
                </a:lnTo>
                <a:lnTo>
                  <a:pt x="212517" y="387350"/>
                </a:lnTo>
                <a:lnTo>
                  <a:pt x="218681" y="384809"/>
                </a:lnTo>
                <a:lnTo>
                  <a:pt x="226428" y="381000"/>
                </a:lnTo>
                <a:lnTo>
                  <a:pt x="236943" y="373380"/>
                </a:lnTo>
                <a:lnTo>
                  <a:pt x="238861" y="365759"/>
                </a:lnTo>
                <a:lnTo>
                  <a:pt x="234111" y="356870"/>
                </a:lnTo>
                <a:lnTo>
                  <a:pt x="233311" y="355600"/>
                </a:lnTo>
                <a:lnTo>
                  <a:pt x="232346" y="354330"/>
                </a:lnTo>
                <a:lnTo>
                  <a:pt x="226283" y="345440"/>
                </a:lnTo>
                <a:lnTo>
                  <a:pt x="217525" y="307339"/>
                </a:lnTo>
                <a:lnTo>
                  <a:pt x="217373" y="300989"/>
                </a:lnTo>
                <a:lnTo>
                  <a:pt x="217157" y="294639"/>
                </a:lnTo>
                <a:lnTo>
                  <a:pt x="175437" y="261620"/>
                </a:lnTo>
                <a:lnTo>
                  <a:pt x="168045" y="257809"/>
                </a:lnTo>
                <a:lnTo>
                  <a:pt x="162834" y="254000"/>
                </a:lnTo>
                <a:lnTo>
                  <a:pt x="159598" y="247650"/>
                </a:lnTo>
                <a:lnTo>
                  <a:pt x="158127" y="240029"/>
                </a:lnTo>
                <a:lnTo>
                  <a:pt x="158448" y="233679"/>
                </a:lnTo>
                <a:close/>
              </a:path>
              <a:path w="513080" h="511810">
                <a:moveTo>
                  <a:pt x="298857" y="453390"/>
                </a:moveTo>
                <a:lnTo>
                  <a:pt x="292049" y="453390"/>
                </a:lnTo>
                <a:lnTo>
                  <a:pt x="282511" y="455930"/>
                </a:lnTo>
                <a:lnTo>
                  <a:pt x="277507" y="462280"/>
                </a:lnTo>
                <a:lnTo>
                  <a:pt x="276059" y="472439"/>
                </a:lnTo>
                <a:lnTo>
                  <a:pt x="367024" y="472439"/>
                </a:lnTo>
                <a:lnTo>
                  <a:pt x="369701" y="468630"/>
                </a:lnTo>
                <a:lnTo>
                  <a:pt x="370989" y="464820"/>
                </a:lnTo>
                <a:lnTo>
                  <a:pt x="314045" y="464820"/>
                </a:lnTo>
                <a:lnTo>
                  <a:pt x="309837" y="458470"/>
                </a:lnTo>
                <a:lnTo>
                  <a:pt x="304780" y="454659"/>
                </a:lnTo>
                <a:lnTo>
                  <a:pt x="298857" y="453390"/>
                </a:lnTo>
                <a:close/>
              </a:path>
              <a:path w="513080" h="511810">
                <a:moveTo>
                  <a:pt x="213664" y="452120"/>
                </a:moveTo>
                <a:lnTo>
                  <a:pt x="205549" y="454659"/>
                </a:lnTo>
                <a:lnTo>
                  <a:pt x="200875" y="461009"/>
                </a:lnTo>
                <a:lnTo>
                  <a:pt x="198958" y="464820"/>
                </a:lnTo>
                <a:lnTo>
                  <a:pt x="235550" y="464820"/>
                </a:lnTo>
                <a:lnTo>
                  <a:pt x="234797" y="461009"/>
                </a:lnTo>
                <a:lnTo>
                  <a:pt x="229552" y="455930"/>
                </a:lnTo>
                <a:lnTo>
                  <a:pt x="213664" y="452120"/>
                </a:lnTo>
                <a:close/>
              </a:path>
              <a:path w="513080" h="511810">
                <a:moveTo>
                  <a:pt x="505204" y="177800"/>
                </a:moveTo>
                <a:lnTo>
                  <a:pt x="272865" y="177800"/>
                </a:lnTo>
                <a:lnTo>
                  <a:pt x="297460" y="182879"/>
                </a:lnTo>
                <a:lnTo>
                  <a:pt x="321538" y="191770"/>
                </a:lnTo>
                <a:lnTo>
                  <a:pt x="351222" y="219709"/>
                </a:lnTo>
                <a:lnTo>
                  <a:pt x="354984" y="236220"/>
                </a:lnTo>
                <a:lnTo>
                  <a:pt x="354469" y="243839"/>
                </a:lnTo>
                <a:lnTo>
                  <a:pt x="353085" y="251459"/>
                </a:lnTo>
                <a:lnTo>
                  <a:pt x="348653" y="257809"/>
                </a:lnTo>
                <a:lnTo>
                  <a:pt x="333933" y="262889"/>
                </a:lnTo>
                <a:lnTo>
                  <a:pt x="326669" y="264159"/>
                </a:lnTo>
                <a:lnTo>
                  <a:pt x="317741" y="266700"/>
                </a:lnTo>
                <a:lnTo>
                  <a:pt x="315937" y="266700"/>
                </a:lnTo>
                <a:lnTo>
                  <a:pt x="314198" y="267970"/>
                </a:lnTo>
                <a:lnTo>
                  <a:pt x="306349" y="271780"/>
                </a:lnTo>
                <a:lnTo>
                  <a:pt x="300804" y="276859"/>
                </a:lnTo>
                <a:lnTo>
                  <a:pt x="297390" y="284480"/>
                </a:lnTo>
                <a:lnTo>
                  <a:pt x="295935" y="292100"/>
                </a:lnTo>
                <a:lnTo>
                  <a:pt x="295394" y="300989"/>
                </a:lnTo>
                <a:lnTo>
                  <a:pt x="294733" y="309880"/>
                </a:lnTo>
                <a:lnTo>
                  <a:pt x="281686" y="353059"/>
                </a:lnTo>
                <a:lnTo>
                  <a:pt x="279628" y="355600"/>
                </a:lnTo>
                <a:lnTo>
                  <a:pt x="277774" y="359409"/>
                </a:lnTo>
                <a:lnTo>
                  <a:pt x="276758" y="361950"/>
                </a:lnTo>
                <a:lnTo>
                  <a:pt x="274764" y="368300"/>
                </a:lnTo>
                <a:lnTo>
                  <a:pt x="277190" y="374650"/>
                </a:lnTo>
                <a:lnTo>
                  <a:pt x="288036" y="381000"/>
                </a:lnTo>
                <a:lnTo>
                  <a:pt x="298551" y="386080"/>
                </a:lnTo>
                <a:lnTo>
                  <a:pt x="307216" y="391159"/>
                </a:lnTo>
                <a:lnTo>
                  <a:pt x="332536" y="422909"/>
                </a:lnTo>
                <a:lnTo>
                  <a:pt x="334568" y="434340"/>
                </a:lnTo>
                <a:lnTo>
                  <a:pt x="334721" y="439420"/>
                </a:lnTo>
                <a:lnTo>
                  <a:pt x="335762" y="449580"/>
                </a:lnTo>
                <a:lnTo>
                  <a:pt x="334022" y="452120"/>
                </a:lnTo>
                <a:lnTo>
                  <a:pt x="325983" y="459740"/>
                </a:lnTo>
                <a:lnTo>
                  <a:pt x="320395" y="462280"/>
                </a:lnTo>
                <a:lnTo>
                  <a:pt x="314045" y="464820"/>
                </a:lnTo>
                <a:lnTo>
                  <a:pt x="370989" y="464820"/>
                </a:lnTo>
                <a:lnTo>
                  <a:pt x="373565" y="457200"/>
                </a:lnTo>
                <a:lnTo>
                  <a:pt x="374904" y="445770"/>
                </a:lnTo>
                <a:lnTo>
                  <a:pt x="374099" y="429259"/>
                </a:lnTo>
                <a:lnTo>
                  <a:pt x="371619" y="414020"/>
                </a:lnTo>
                <a:lnTo>
                  <a:pt x="367451" y="398780"/>
                </a:lnTo>
                <a:lnTo>
                  <a:pt x="361581" y="383540"/>
                </a:lnTo>
                <a:lnTo>
                  <a:pt x="360578" y="382270"/>
                </a:lnTo>
                <a:lnTo>
                  <a:pt x="360857" y="381000"/>
                </a:lnTo>
                <a:lnTo>
                  <a:pt x="362788" y="378459"/>
                </a:lnTo>
                <a:lnTo>
                  <a:pt x="369831" y="373380"/>
                </a:lnTo>
                <a:lnTo>
                  <a:pt x="376185" y="367030"/>
                </a:lnTo>
                <a:lnTo>
                  <a:pt x="397403" y="331470"/>
                </a:lnTo>
                <a:lnTo>
                  <a:pt x="410027" y="288289"/>
                </a:lnTo>
                <a:lnTo>
                  <a:pt x="414031" y="250189"/>
                </a:lnTo>
                <a:lnTo>
                  <a:pt x="414794" y="233679"/>
                </a:lnTo>
                <a:lnTo>
                  <a:pt x="451700" y="233679"/>
                </a:lnTo>
                <a:lnTo>
                  <a:pt x="461989" y="229870"/>
                </a:lnTo>
                <a:lnTo>
                  <a:pt x="474776" y="220979"/>
                </a:lnTo>
                <a:lnTo>
                  <a:pt x="487516" y="207009"/>
                </a:lnTo>
                <a:lnTo>
                  <a:pt x="497714" y="193039"/>
                </a:lnTo>
                <a:lnTo>
                  <a:pt x="505204" y="177800"/>
                </a:lnTo>
                <a:close/>
              </a:path>
              <a:path w="513080" h="511810">
                <a:moveTo>
                  <a:pt x="76962" y="137159"/>
                </a:moveTo>
                <a:lnTo>
                  <a:pt x="46156" y="139700"/>
                </a:lnTo>
                <a:lnTo>
                  <a:pt x="30899" y="143509"/>
                </a:lnTo>
                <a:lnTo>
                  <a:pt x="23485" y="144779"/>
                </a:lnTo>
                <a:lnTo>
                  <a:pt x="16297" y="148589"/>
                </a:lnTo>
                <a:lnTo>
                  <a:pt x="9371" y="151129"/>
                </a:lnTo>
                <a:lnTo>
                  <a:pt x="520" y="156209"/>
                </a:lnTo>
                <a:lnTo>
                  <a:pt x="0" y="158750"/>
                </a:lnTo>
                <a:lnTo>
                  <a:pt x="2324" y="163829"/>
                </a:lnTo>
                <a:lnTo>
                  <a:pt x="3289" y="167639"/>
                </a:lnTo>
                <a:lnTo>
                  <a:pt x="4559" y="170179"/>
                </a:lnTo>
                <a:lnTo>
                  <a:pt x="10446" y="182879"/>
                </a:lnTo>
                <a:lnTo>
                  <a:pt x="17368" y="195579"/>
                </a:lnTo>
                <a:lnTo>
                  <a:pt x="46561" y="227329"/>
                </a:lnTo>
                <a:lnTo>
                  <a:pt x="71970" y="236220"/>
                </a:lnTo>
                <a:lnTo>
                  <a:pt x="86334" y="236220"/>
                </a:lnTo>
                <a:lnTo>
                  <a:pt x="90309" y="234950"/>
                </a:lnTo>
                <a:lnTo>
                  <a:pt x="94246" y="234950"/>
                </a:lnTo>
                <a:lnTo>
                  <a:pt x="98374" y="233679"/>
                </a:lnTo>
                <a:lnTo>
                  <a:pt x="158448" y="233679"/>
                </a:lnTo>
                <a:lnTo>
                  <a:pt x="158705" y="228600"/>
                </a:lnTo>
                <a:lnTo>
                  <a:pt x="185516" y="195579"/>
                </a:lnTo>
                <a:lnTo>
                  <a:pt x="222326" y="181609"/>
                </a:lnTo>
                <a:lnTo>
                  <a:pt x="247804" y="177800"/>
                </a:lnTo>
                <a:lnTo>
                  <a:pt x="505204" y="177800"/>
                </a:lnTo>
                <a:lnTo>
                  <a:pt x="505828" y="176529"/>
                </a:lnTo>
                <a:lnTo>
                  <a:pt x="512318" y="160020"/>
                </a:lnTo>
                <a:lnTo>
                  <a:pt x="512622" y="158750"/>
                </a:lnTo>
                <a:lnTo>
                  <a:pt x="511822" y="156209"/>
                </a:lnTo>
                <a:lnTo>
                  <a:pt x="507225" y="153670"/>
                </a:lnTo>
                <a:lnTo>
                  <a:pt x="503428" y="151129"/>
                </a:lnTo>
                <a:lnTo>
                  <a:pt x="499376" y="149859"/>
                </a:lnTo>
                <a:lnTo>
                  <a:pt x="124764" y="149859"/>
                </a:lnTo>
                <a:lnTo>
                  <a:pt x="121958" y="148589"/>
                </a:lnTo>
                <a:lnTo>
                  <a:pt x="114902" y="144779"/>
                </a:lnTo>
                <a:lnTo>
                  <a:pt x="107643" y="142239"/>
                </a:lnTo>
                <a:lnTo>
                  <a:pt x="100182" y="140970"/>
                </a:lnTo>
                <a:lnTo>
                  <a:pt x="92519" y="138429"/>
                </a:lnTo>
                <a:lnTo>
                  <a:pt x="76962" y="137159"/>
                </a:lnTo>
                <a:close/>
              </a:path>
              <a:path w="513080" h="511810">
                <a:moveTo>
                  <a:pt x="451700" y="233679"/>
                </a:moveTo>
                <a:lnTo>
                  <a:pt x="417144" y="233679"/>
                </a:lnTo>
                <a:lnTo>
                  <a:pt x="418096" y="234950"/>
                </a:lnTo>
                <a:lnTo>
                  <a:pt x="433634" y="236220"/>
                </a:lnTo>
                <a:lnTo>
                  <a:pt x="448270" y="234950"/>
                </a:lnTo>
                <a:lnTo>
                  <a:pt x="451700" y="233679"/>
                </a:lnTo>
                <a:close/>
              </a:path>
              <a:path w="513080" h="511810">
                <a:moveTo>
                  <a:pt x="98627" y="0"/>
                </a:moveTo>
                <a:lnTo>
                  <a:pt x="90766" y="1269"/>
                </a:lnTo>
                <a:lnTo>
                  <a:pt x="84460" y="5079"/>
                </a:lnTo>
                <a:lnTo>
                  <a:pt x="80368" y="11429"/>
                </a:lnTo>
                <a:lnTo>
                  <a:pt x="78872" y="19050"/>
                </a:lnTo>
                <a:lnTo>
                  <a:pt x="80352" y="26669"/>
                </a:lnTo>
                <a:lnTo>
                  <a:pt x="84582" y="36829"/>
                </a:lnTo>
                <a:lnTo>
                  <a:pt x="93430" y="55879"/>
                </a:lnTo>
                <a:lnTo>
                  <a:pt x="96790" y="62229"/>
                </a:lnTo>
                <a:lnTo>
                  <a:pt x="100266" y="69850"/>
                </a:lnTo>
                <a:lnTo>
                  <a:pt x="107031" y="81279"/>
                </a:lnTo>
                <a:lnTo>
                  <a:pt x="114403" y="93979"/>
                </a:lnTo>
                <a:lnTo>
                  <a:pt x="122596" y="105409"/>
                </a:lnTo>
                <a:lnTo>
                  <a:pt x="131826" y="116839"/>
                </a:lnTo>
                <a:lnTo>
                  <a:pt x="135750" y="120650"/>
                </a:lnTo>
                <a:lnTo>
                  <a:pt x="140208" y="124459"/>
                </a:lnTo>
                <a:lnTo>
                  <a:pt x="144132" y="128270"/>
                </a:lnTo>
                <a:lnTo>
                  <a:pt x="138633" y="134620"/>
                </a:lnTo>
                <a:lnTo>
                  <a:pt x="133045" y="140970"/>
                </a:lnTo>
                <a:lnTo>
                  <a:pt x="125945" y="149859"/>
                </a:lnTo>
                <a:lnTo>
                  <a:pt x="387299" y="149859"/>
                </a:lnTo>
                <a:lnTo>
                  <a:pt x="380885" y="142239"/>
                </a:lnTo>
                <a:lnTo>
                  <a:pt x="375488" y="135889"/>
                </a:lnTo>
                <a:lnTo>
                  <a:pt x="369620" y="129539"/>
                </a:lnTo>
                <a:lnTo>
                  <a:pt x="368757" y="128270"/>
                </a:lnTo>
                <a:lnTo>
                  <a:pt x="373316" y="124459"/>
                </a:lnTo>
                <a:lnTo>
                  <a:pt x="377939" y="119379"/>
                </a:lnTo>
                <a:lnTo>
                  <a:pt x="381990" y="115570"/>
                </a:lnTo>
                <a:lnTo>
                  <a:pt x="390918" y="105409"/>
                </a:lnTo>
                <a:lnTo>
                  <a:pt x="398875" y="93979"/>
                </a:lnTo>
                <a:lnTo>
                  <a:pt x="406022" y="82550"/>
                </a:lnTo>
                <a:lnTo>
                  <a:pt x="408621" y="77469"/>
                </a:lnTo>
                <a:lnTo>
                  <a:pt x="203301" y="77469"/>
                </a:lnTo>
                <a:lnTo>
                  <a:pt x="183887" y="73659"/>
                </a:lnTo>
                <a:lnTo>
                  <a:pt x="135597" y="43179"/>
                </a:lnTo>
                <a:lnTo>
                  <a:pt x="116992" y="12700"/>
                </a:lnTo>
                <a:lnTo>
                  <a:pt x="112610" y="5079"/>
                </a:lnTo>
                <a:lnTo>
                  <a:pt x="106198" y="1269"/>
                </a:lnTo>
                <a:lnTo>
                  <a:pt x="98627" y="0"/>
                </a:lnTo>
                <a:close/>
              </a:path>
              <a:path w="513080" h="511810">
                <a:moveTo>
                  <a:pt x="442583" y="138429"/>
                </a:moveTo>
                <a:lnTo>
                  <a:pt x="424583" y="138429"/>
                </a:lnTo>
                <a:lnTo>
                  <a:pt x="406978" y="142239"/>
                </a:lnTo>
                <a:lnTo>
                  <a:pt x="389851" y="148589"/>
                </a:lnTo>
                <a:lnTo>
                  <a:pt x="388124" y="149859"/>
                </a:lnTo>
                <a:lnTo>
                  <a:pt x="499376" y="149859"/>
                </a:lnTo>
                <a:lnTo>
                  <a:pt x="490076" y="146050"/>
                </a:lnTo>
                <a:lnTo>
                  <a:pt x="480531" y="142239"/>
                </a:lnTo>
                <a:lnTo>
                  <a:pt x="460895" y="139700"/>
                </a:lnTo>
                <a:lnTo>
                  <a:pt x="442583" y="138429"/>
                </a:lnTo>
                <a:close/>
              </a:path>
              <a:path w="513080" h="511810">
                <a:moveTo>
                  <a:pt x="256476" y="58419"/>
                </a:moveTo>
                <a:lnTo>
                  <a:pt x="231079" y="63500"/>
                </a:lnTo>
                <a:lnTo>
                  <a:pt x="207098" y="76200"/>
                </a:lnTo>
                <a:lnTo>
                  <a:pt x="206095" y="77469"/>
                </a:lnTo>
                <a:lnTo>
                  <a:pt x="306959" y="77469"/>
                </a:lnTo>
                <a:lnTo>
                  <a:pt x="305892" y="76200"/>
                </a:lnTo>
                <a:lnTo>
                  <a:pt x="281883" y="63500"/>
                </a:lnTo>
                <a:lnTo>
                  <a:pt x="256476" y="58419"/>
                </a:lnTo>
                <a:close/>
              </a:path>
              <a:path w="513080" h="511810">
                <a:moveTo>
                  <a:pt x="414453" y="0"/>
                </a:moveTo>
                <a:lnTo>
                  <a:pt x="406800" y="1269"/>
                </a:lnTo>
                <a:lnTo>
                  <a:pt x="400289" y="5079"/>
                </a:lnTo>
                <a:lnTo>
                  <a:pt x="395693" y="12700"/>
                </a:lnTo>
                <a:lnTo>
                  <a:pt x="381451" y="38100"/>
                </a:lnTo>
                <a:lnTo>
                  <a:pt x="362362" y="58419"/>
                </a:lnTo>
                <a:lnTo>
                  <a:pt x="338511" y="71119"/>
                </a:lnTo>
                <a:lnTo>
                  <a:pt x="309981" y="77469"/>
                </a:lnTo>
                <a:lnTo>
                  <a:pt x="408621" y="77469"/>
                </a:lnTo>
                <a:lnTo>
                  <a:pt x="412521" y="69850"/>
                </a:lnTo>
                <a:lnTo>
                  <a:pt x="417442" y="59689"/>
                </a:lnTo>
                <a:lnTo>
                  <a:pt x="422181" y="49529"/>
                </a:lnTo>
                <a:lnTo>
                  <a:pt x="426874" y="39369"/>
                </a:lnTo>
                <a:lnTo>
                  <a:pt x="431660" y="29209"/>
                </a:lnTo>
                <a:lnTo>
                  <a:pt x="433890" y="20319"/>
                </a:lnTo>
                <a:lnTo>
                  <a:pt x="432946" y="12700"/>
                </a:lnTo>
                <a:lnTo>
                  <a:pt x="429063" y="6350"/>
                </a:lnTo>
                <a:lnTo>
                  <a:pt x="422478" y="1269"/>
                </a:lnTo>
                <a:lnTo>
                  <a:pt x="414453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497" y="3974471"/>
            <a:ext cx="519430" cy="439420"/>
          </a:xfrm>
          <a:custGeom>
            <a:avLst/>
            <a:gdLst/>
            <a:ahLst/>
            <a:cxnLst/>
            <a:rect l="l" t="t" r="r" b="b"/>
            <a:pathLst>
              <a:path w="519430" h="439420">
                <a:moveTo>
                  <a:pt x="80162" y="373075"/>
                </a:moveTo>
                <a:lnTo>
                  <a:pt x="50546" y="399414"/>
                </a:lnTo>
                <a:lnTo>
                  <a:pt x="49536" y="409185"/>
                </a:lnTo>
                <a:lnTo>
                  <a:pt x="52174" y="419139"/>
                </a:lnTo>
                <a:lnTo>
                  <a:pt x="300805" y="439372"/>
                </a:lnTo>
                <a:lnTo>
                  <a:pt x="356961" y="439351"/>
                </a:lnTo>
                <a:lnTo>
                  <a:pt x="388315" y="409524"/>
                </a:lnTo>
                <a:lnTo>
                  <a:pt x="387235" y="401929"/>
                </a:lnTo>
                <a:lnTo>
                  <a:pt x="352534" y="373875"/>
                </a:lnTo>
                <a:lnTo>
                  <a:pt x="349681" y="373875"/>
                </a:lnTo>
                <a:lnTo>
                  <a:pt x="349213" y="373824"/>
                </a:lnTo>
                <a:lnTo>
                  <a:pt x="89458" y="373824"/>
                </a:lnTo>
                <a:lnTo>
                  <a:pt x="89090" y="373799"/>
                </a:lnTo>
                <a:lnTo>
                  <a:pt x="88791" y="373748"/>
                </a:lnTo>
                <a:lnTo>
                  <a:pt x="84061" y="373748"/>
                </a:lnTo>
                <a:lnTo>
                  <a:pt x="80162" y="373075"/>
                </a:lnTo>
                <a:close/>
              </a:path>
              <a:path w="519430" h="439420">
                <a:moveTo>
                  <a:pt x="350710" y="373748"/>
                </a:moveTo>
                <a:lnTo>
                  <a:pt x="349681" y="373875"/>
                </a:lnTo>
                <a:lnTo>
                  <a:pt x="352534" y="373875"/>
                </a:lnTo>
                <a:lnTo>
                  <a:pt x="350710" y="373748"/>
                </a:lnTo>
                <a:close/>
              </a:path>
              <a:path w="519430" h="439420">
                <a:moveTo>
                  <a:pt x="131389" y="329599"/>
                </a:moveTo>
                <a:lnTo>
                  <a:pt x="94500" y="358609"/>
                </a:lnTo>
                <a:lnTo>
                  <a:pt x="91173" y="368604"/>
                </a:lnTo>
                <a:lnTo>
                  <a:pt x="89458" y="373824"/>
                </a:lnTo>
                <a:lnTo>
                  <a:pt x="349213" y="373824"/>
                </a:lnTo>
                <a:lnTo>
                  <a:pt x="348627" y="373760"/>
                </a:lnTo>
                <a:lnTo>
                  <a:pt x="347611" y="373760"/>
                </a:lnTo>
                <a:lnTo>
                  <a:pt x="346964" y="370001"/>
                </a:lnTo>
                <a:lnTo>
                  <a:pt x="330995" y="338912"/>
                </a:lnTo>
                <a:lnTo>
                  <a:pt x="296049" y="338912"/>
                </a:lnTo>
                <a:lnTo>
                  <a:pt x="294779" y="335000"/>
                </a:lnTo>
                <a:lnTo>
                  <a:pt x="293871" y="331838"/>
                </a:lnTo>
                <a:lnTo>
                  <a:pt x="154724" y="331838"/>
                </a:lnTo>
                <a:lnTo>
                  <a:pt x="148107" y="330352"/>
                </a:lnTo>
                <a:lnTo>
                  <a:pt x="131389" y="329599"/>
                </a:lnTo>
                <a:close/>
              </a:path>
              <a:path w="519430" h="439420">
                <a:moveTo>
                  <a:pt x="88417" y="373684"/>
                </a:moveTo>
                <a:lnTo>
                  <a:pt x="84061" y="373748"/>
                </a:lnTo>
                <a:lnTo>
                  <a:pt x="88791" y="373748"/>
                </a:lnTo>
                <a:lnTo>
                  <a:pt x="88417" y="373684"/>
                </a:lnTo>
                <a:close/>
              </a:path>
              <a:path w="519430" h="439420">
                <a:moveTo>
                  <a:pt x="319311" y="334318"/>
                </a:moveTo>
                <a:lnTo>
                  <a:pt x="307949" y="335381"/>
                </a:lnTo>
                <a:lnTo>
                  <a:pt x="303999" y="336435"/>
                </a:lnTo>
                <a:lnTo>
                  <a:pt x="300101" y="337692"/>
                </a:lnTo>
                <a:lnTo>
                  <a:pt x="296049" y="338912"/>
                </a:lnTo>
                <a:lnTo>
                  <a:pt x="330995" y="338912"/>
                </a:lnTo>
                <a:lnTo>
                  <a:pt x="328941" y="337224"/>
                </a:lnTo>
                <a:lnTo>
                  <a:pt x="319311" y="334318"/>
                </a:lnTo>
                <a:close/>
              </a:path>
              <a:path w="519430" h="439420">
                <a:moveTo>
                  <a:pt x="186251" y="309148"/>
                </a:moveTo>
                <a:lnTo>
                  <a:pt x="175413" y="311784"/>
                </a:lnTo>
                <a:lnTo>
                  <a:pt x="165703" y="317583"/>
                </a:lnTo>
                <a:lnTo>
                  <a:pt x="158267" y="326047"/>
                </a:lnTo>
                <a:lnTo>
                  <a:pt x="154724" y="331838"/>
                </a:lnTo>
                <a:lnTo>
                  <a:pt x="293871" y="331838"/>
                </a:lnTo>
                <a:lnTo>
                  <a:pt x="293674" y="331152"/>
                </a:lnTo>
                <a:lnTo>
                  <a:pt x="289763" y="320687"/>
                </a:lnTo>
                <a:lnTo>
                  <a:pt x="287898" y="318452"/>
                </a:lnTo>
                <a:lnTo>
                  <a:pt x="228168" y="318452"/>
                </a:lnTo>
                <a:lnTo>
                  <a:pt x="228253" y="317583"/>
                </a:lnTo>
                <a:lnTo>
                  <a:pt x="228295" y="316039"/>
                </a:lnTo>
                <a:lnTo>
                  <a:pt x="228784" y="314045"/>
                </a:lnTo>
                <a:lnTo>
                  <a:pt x="205435" y="314045"/>
                </a:lnTo>
                <a:lnTo>
                  <a:pt x="202539" y="312686"/>
                </a:lnTo>
                <a:lnTo>
                  <a:pt x="199936" y="310997"/>
                </a:lnTo>
                <a:lnTo>
                  <a:pt x="197065" y="310172"/>
                </a:lnTo>
                <a:lnTo>
                  <a:pt x="186251" y="309148"/>
                </a:lnTo>
                <a:close/>
              </a:path>
              <a:path w="519430" h="439420">
                <a:moveTo>
                  <a:pt x="265125" y="309029"/>
                </a:moveTo>
                <a:lnTo>
                  <a:pt x="250329" y="309206"/>
                </a:lnTo>
                <a:lnTo>
                  <a:pt x="242722" y="310095"/>
                </a:lnTo>
                <a:lnTo>
                  <a:pt x="233476" y="315569"/>
                </a:lnTo>
                <a:lnTo>
                  <a:pt x="231013" y="316864"/>
                </a:lnTo>
                <a:lnTo>
                  <a:pt x="228168" y="318452"/>
                </a:lnTo>
                <a:lnTo>
                  <a:pt x="287898" y="318452"/>
                </a:lnTo>
                <a:lnTo>
                  <a:pt x="285483" y="315556"/>
                </a:lnTo>
                <a:lnTo>
                  <a:pt x="272161" y="309549"/>
                </a:lnTo>
                <a:lnTo>
                  <a:pt x="265125" y="309029"/>
                </a:lnTo>
                <a:close/>
              </a:path>
              <a:path w="519430" h="439420">
                <a:moveTo>
                  <a:pt x="177843" y="153479"/>
                </a:moveTo>
                <a:lnTo>
                  <a:pt x="156489" y="153479"/>
                </a:lnTo>
                <a:lnTo>
                  <a:pt x="158089" y="154127"/>
                </a:lnTo>
                <a:lnTo>
                  <a:pt x="159778" y="155854"/>
                </a:lnTo>
                <a:lnTo>
                  <a:pt x="183601" y="189372"/>
                </a:lnTo>
                <a:lnTo>
                  <a:pt x="199288" y="236059"/>
                </a:lnTo>
                <a:lnTo>
                  <a:pt x="204919" y="280262"/>
                </a:lnTo>
                <a:lnTo>
                  <a:pt x="205790" y="313397"/>
                </a:lnTo>
                <a:lnTo>
                  <a:pt x="205524" y="313804"/>
                </a:lnTo>
                <a:lnTo>
                  <a:pt x="205435" y="314045"/>
                </a:lnTo>
                <a:lnTo>
                  <a:pt x="228784" y="314045"/>
                </a:lnTo>
                <a:lnTo>
                  <a:pt x="234446" y="290956"/>
                </a:lnTo>
                <a:lnTo>
                  <a:pt x="237476" y="278891"/>
                </a:lnTo>
                <a:lnTo>
                  <a:pt x="237900" y="277291"/>
                </a:lnTo>
                <a:lnTo>
                  <a:pt x="221640" y="277291"/>
                </a:lnTo>
                <a:lnTo>
                  <a:pt x="220789" y="276364"/>
                </a:lnTo>
                <a:lnTo>
                  <a:pt x="220370" y="275399"/>
                </a:lnTo>
                <a:lnTo>
                  <a:pt x="219765" y="268871"/>
                </a:lnTo>
                <a:lnTo>
                  <a:pt x="219443" y="263232"/>
                </a:lnTo>
                <a:lnTo>
                  <a:pt x="218859" y="257670"/>
                </a:lnTo>
                <a:lnTo>
                  <a:pt x="211224" y="216699"/>
                </a:lnTo>
                <a:lnTo>
                  <a:pt x="194106" y="175608"/>
                </a:lnTo>
                <a:lnTo>
                  <a:pt x="183065" y="159563"/>
                </a:lnTo>
                <a:lnTo>
                  <a:pt x="177843" y="153479"/>
                </a:lnTo>
                <a:close/>
              </a:path>
              <a:path w="519430" h="439420">
                <a:moveTo>
                  <a:pt x="504739" y="90754"/>
                </a:moveTo>
                <a:lnTo>
                  <a:pt x="453783" y="90754"/>
                </a:lnTo>
                <a:lnTo>
                  <a:pt x="453250" y="91376"/>
                </a:lnTo>
                <a:lnTo>
                  <a:pt x="452602" y="91693"/>
                </a:lnTo>
                <a:lnTo>
                  <a:pt x="421484" y="103924"/>
                </a:lnTo>
                <a:lnTo>
                  <a:pt x="411289" y="107784"/>
                </a:lnTo>
                <a:lnTo>
                  <a:pt x="373845" y="121165"/>
                </a:lnTo>
                <a:lnTo>
                  <a:pt x="361403" y="125729"/>
                </a:lnTo>
                <a:lnTo>
                  <a:pt x="351536" y="129590"/>
                </a:lnTo>
                <a:lnTo>
                  <a:pt x="331914" y="137652"/>
                </a:lnTo>
                <a:lnTo>
                  <a:pt x="322046" y="141541"/>
                </a:lnTo>
                <a:lnTo>
                  <a:pt x="283502" y="163829"/>
                </a:lnTo>
                <a:lnTo>
                  <a:pt x="257707" y="192222"/>
                </a:lnTo>
                <a:lnTo>
                  <a:pt x="235972" y="233000"/>
                </a:lnTo>
                <a:lnTo>
                  <a:pt x="224028" y="268871"/>
                </a:lnTo>
                <a:lnTo>
                  <a:pt x="222821" y="273075"/>
                </a:lnTo>
                <a:lnTo>
                  <a:pt x="221640" y="277291"/>
                </a:lnTo>
                <a:lnTo>
                  <a:pt x="237900" y="277291"/>
                </a:lnTo>
                <a:lnTo>
                  <a:pt x="240665" y="266865"/>
                </a:lnTo>
                <a:lnTo>
                  <a:pt x="245819" y="250393"/>
                </a:lnTo>
                <a:lnTo>
                  <a:pt x="268693" y="204215"/>
                </a:lnTo>
                <a:lnTo>
                  <a:pt x="299865" y="171119"/>
                </a:lnTo>
                <a:lnTo>
                  <a:pt x="314769" y="161315"/>
                </a:lnTo>
                <a:lnTo>
                  <a:pt x="415555" y="161315"/>
                </a:lnTo>
                <a:lnTo>
                  <a:pt x="432831" y="152469"/>
                </a:lnTo>
                <a:lnTo>
                  <a:pt x="452732" y="138840"/>
                </a:lnTo>
                <a:lnTo>
                  <a:pt x="471068" y="122605"/>
                </a:lnTo>
                <a:lnTo>
                  <a:pt x="482102" y="111642"/>
                </a:lnTo>
                <a:lnTo>
                  <a:pt x="493321" y="100890"/>
                </a:lnTo>
                <a:lnTo>
                  <a:pt x="504739" y="90754"/>
                </a:lnTo>
                <a:close/>
              </a:path>
              <a:path w="519430" h="439420">
                <a:moveTo>
                  <a:pt x="415555" y="161315"/>
                </a:moveTo>
                <a:lnTo>
                  <a:pt x="314769" y="161315"/>
                </a:lnTo>
                <a:lnTo>
                  <a:pt x="316357" y="161455"/>
                </a:lnTo>
                <a:lnTo>
                  <a:pt x="324637" y="167551"/>
                </a:lnTo>
                <a:lnTo>
                  <a:pt x="331825" y="170802"/>
                </a:lnTo>
                <a:lnTo>
                  <a:pt x="339432" y="172796"/>
                </a:lnTo>
                <a:lnTo>
                  <a:pt x="351692" y="175121"/>
                </a:lnTo>
                <a:lnTo>
                  <a:pt x="363951" y="175674"/>
                </a:lnTo>
                <a:lnTo>
                  <a:pt x="376174" y="174533"/>
                </a:lnTo>
                <a:lnTo>
                  <a:pt x="388327" y="171780"/>
                </a:lnTo>
                <a:lnTo>
                  <a:pt x="411364" y="163460"/>
                </a:lnTo>
                <a:lnTo>
                  <a:pt x="415555" y="161315"/>
                </a:lnTo>
                <a:close/>
              </a:path>
              <a:path w="519430" h="439420">
                <a:moveTo>
                  <a:pt x="952" y="0"/>
                </a:moveTo>
                <a:lnTo>
                  <a:pt x="558" y="165"/>
                </a:lnTo>
                <a:lnTo>
                  <a:pt x="0" y="228"/>
                </a:lnTo>
                <a:lnTo>
                  <a:pt x="863" y="1816"/>
                </a:lnTo>
                <a:lnTo>
                  <a:pt x="22936" y="46577"/>
                </a:lnTo>
                <a:lnTo>
                  <a:pt x="28048" y="58559"/>
                </a:lnTo>
                <a:lnTo>
                  <a:pt x="33402" y="70281"/>
                </a:lnTo>
                <a:lnTo>
                  <a:pt x="62825" y="113757"/>
                </a:lnTo>
                <a:lnTo>
                  <a:pt x="92392" y="140017"/>
                </a:lnTo>
                <a:lnTo>
                  <a:pt x="137494" y="155605"/>
                </a:lnTo>
                <a:lnTo>
                  <a:pt x="154076" y="153974"/>
                </a:lnTo>
                <a:lnTo>
                  <a:pt x="156489" y="153479"/>
                </a:lnTo>
                <a:lnTo>
                  <a:pt x="177843" y="153479"/>
                </a:lnTo>
                <a:lnTo>
                  <a:pt x="176966" y="152469"/>
                </a:lnTo>
                <a:lnTo>
                  <a:pt x="170751" y="145893"/>
                </a:lnTo>
                <a:lnTo>
                  <a:pt x="155805" y="130931"/>
                </a:lnTo>
                <a:lnTo>
                  <a:pt x="147447" y="122405"/>
                </a:lnTo>
                <a:lnTo>
                  <a:pt x="114433" y="90741"/>
                </a:lnTo>
                <a:lnTo>
                  <a:pt x="69873" y="49972"/>
                </a:lnTo>
                <a:lnTo>
                  <a:pt x="64998" y="45478"/>
                </a:lnTo>
                <a:lnTo>
                  <a:pt x="60401" y="40678"/>
                </a:lnTo>
                <a:lnTo>
                  <a:pt x="55676" y="36017"/>
                </a:lnTo>
                <a:lnTo>
                  <a:pt x="56451" y="35128"/>
                </a:lnTo>
                <a:lnTo>
                  <a:pt x="148931" y="35128"/>
                </a:lnTo>
                <a:lnTo>
                  <a:pt x="148396" y="34632"/>
                </a:lnTo>
                <a:lnTo>
                  <a:pt x="108397" y="14762"/>
                </a:lnTo>
                <a:lnTo>
                  <a:pt x="20304" y="4532"/>
                </a:lnTo>
                <a:lnTo>
                  <a:pt x="10668" y="2964"/>
                </a:lnTo>
                <a:lnTo>
                  <a:pt x="1231" y="114"/>
                </a:lnTo>
                <a:lnTo>
                  <a:pt x="952" y="0"/>
                </a:lnTo>
                <a:close/>
              </a:path>
              <a:path w="519430" h="439420">
                <a:moveTo>
                  <a:pt x="148931" y="35128"/>
                </a:moveTo>
                <a:lnTo>
                  <a:pt x="56451" y="35128"/>
                </a:lnTo>
                <a:lnTo>
                  <a:pt x="92111" y="55569"/>
                </a:lnTo>
                <a:lnTo>
                  <a:pt x="125536" y="78803"/>
                </a:lnTo>
                <a:lnTo>
                  <a:pt x="156013" y="106001"/>
                </a:lnTo>
                <a:lnTo>
                  <a:pt x="182714" y="138252"/>
                </a:lnTo>
                <a:lnTo>
                  <a:pt x="184175" y="134734"/>
                </a:lnTo>
                <a:lnTo>
                  <a:pt x="185559" y="132232"/>
                </a:lnTo>
                <a:lnTo>
                  <a:pt x="186283" y="129539"/>
                </a:lnTo>
                <a:lnTo>
                  <a:pt x="188175" y="119887"/>
                </a:lnTo>
                <a:lnTo>
                  <a:pt x="188731" y="110097"/>
                </a:lnTo>
                <a:lnTo>
                  <a:pt x="188032" y="100890"/>
                </a:lnTo>
                <a:lnTo>
                  <a:pt x="187908" y="99963"/>
                </a:lnTo>
                <a:lnTo>
                  <a:pt x="186057" y="90754"/>
                </a:lnTo>
                <a:lnTo>
                  <a:pt x="177607" y="68606"/>
                </a:lnTo>
                <a:lnTo>
                  <a:pt x="164957" y="49972"/>
                </a:lnTo>
                <a:lnTo>
                  <a:pt x="148931" y="35128"/>
                </a:lnTo>
                <a:close/>
              </a:path>
              <a:path w="519430" h="439420">
                <a:moveTo>
                  <a:pt x="403021" y="50850"/>
                </a:moveTo>
                <a:lnTo>
                  <a:pt x="352395" y="60239"/>
                </a:lnTo>
                <a:lnTo>
                  <a:pt x="313250" y="90793"/>
                </a:lnTo>
                <a:lnTo>
                  <a:pt x="296799" y="129539"/>
                </a:lnTo>
                <a:lnTo>
                  <a:pt x="296709" y="130931"/>
                </a:lnTo>
                <a:lnTo>
                  <a:pt x="297764" y="136994"/>
                </a:lnTo>
                <a:lnTo>
                  <a:pt x="334658" y="117804"/>
                </a:lnTo>
                <a:lnTo>
                  <a:pt x="373145" y="104416"/>
                </a:lnTo>
                <a:lnTo>
                  <a:pt x="412946" y="95757"/>
                </a:lnTo>
                <a:lnTo>
                  <a:pt x="453783" y="90754"/>
                </a:lnTo>
                <a:lnTo>
                  <a:pt x="504753" y="90741"/>
                </a:lnTo>
                <a:lnTo>
                  <a:pt x="504936" y="90578"/>
                </a:lnTo>
                <a:lnTo>
                  <a:pt x="517156" y="80937"/>
                </a:lnTo>
                <a:lnTo>
                  <a:pt x="517702" y="80530"/>
                </a:lnTo>
                <a:lnTo>
                  <a:pt x="518071" y="79882"/>
                </a:lnTo>
                <a:lnTo>
                  <a:pt x="518833" y="78955"/>
                </a:lnTo>
                <a:lnTo>
                  <a:pt x="509291" y="78013"/>
                </a:lnTo>
                <a:lnTo>
                  <a:pt x="500152" y="76063"/>
                </a:lnTo>
                <a:lnTo>
                  <a:pt x="491274" y="73480"/>
                </a:lnTo>
                <a:lnTo>
                  <a:pt x="445236" y="58559"/>
                </a:lnTo>
                <a:lnTo>
                  <a:pt x="434780" y="55549"/>
                </a:lnTo>
                <a:lnTo>
                  <a:pt x="424376" y="53247"/>
                </a:lnTo>
                <a:lnTo>
                  <a:pt x="413757" y="51655"/>
                </a:lnTo>
                <a:lnTo>
                  <a:pt x="403021" y="5085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77980A8C-BB4B-4C34-A865-B6B0EE503A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lang="ru-RU" sz="4250" b="1" spc="10" dirty="0">
                <a:solidFill>
                  <a:srgbClr val="B88769"/>
                </a:solidFill>
              </a:rPr>
              <a:t>5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47" name="object 14">
            <a:extLst>
              <a:ext uri="{FF2B5EF4-FFF2-40B4-BE49-F238E27FC236}">
                <a16:creationId xmlns:a16="http://schemas.microsoft.com/office/drawing/2014/main" id="{55AD6D8B-27B7-4439-9AB3-EAB8EE94AE74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СЕЛЬСКОЕ ХОЗЯЙСТВО</a:t>
            </a:r>
            <a:br>
              <a:rPr lang="ru-RU" spc="-60" dirty="0"/>
            </a:br>
            <a:r>
              <a:rPr lang="ru-RU" sz="2000" spc="-60" dirty="0"/>
              <a:t>ГОСУДАРСТВЕННЫЕ (РЕГИОНАЛЬНЫЕ) СУБСИДИИ</a:t>
            </a:r>
            <a:endParaRPr lang="ru-RU" sz="2000" dirty="0"/>
          </a:p>
        </p:txBody>
      </p:sp>
      <p:sp>
        <p:nvSpPr>
          <p:cNvPr id="42" name="Номер слайда 57">
            <a:extLst>
              <a:ext uri="{FF2B5EF4-FFF2-40B4-BE49-F238E27FC236}">
                <a16:creationId xmlns:a16="http://schemas.microsoft.com/office/drawing/2014/main" id="{9DC523D6-8875-4840-B8A7-39DFCE0BB6BD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14</a:t>
            </a:r>
            <a:endParaRPr lang="ru-RU" sz="1200" dirty="0"/>
          </a:p>
        </p:txBody>
      </p:sp>
      <p:grpSp>
        <p:nvGrpSpPr>
          <p:cNvPr id="43" name="object 3">
            <a:extLst>
              <a:ext uri="{FF2B5EF4-FFF2-40B4-BE49-F238E27FC236}">
                <a16:creationId xmlns:a16="http://schemas.microsoft.com/office/drawing/2014/main" id="{79082970-D6D8-4B74-A2BF-1B6A8F366EC7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44" name="object 4">
              <a:extLst>
                <a:ext uri="{FF2B5EF4-FFF2-40B4-BE49-F238E27FC236}">
                  <a16:creationId xmlns:a16="http://schemas.microsoft.com/office/drawing/2014/main" id="{2A2ED7B2-C0A8-484B-91AB-CFE063DF6ABD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5">
              <a:extLst>
                <a:ext uri="{FF2B5EF4-FFF2-40B4-BE49-F238E27FC236}">
                  <a16:creationId xmlns:a16="http://schemas.microsoft.com/office/drawing/2014/main" id="{C3FC3DC9-D3AA-48F1-83DD-56B9D7D63491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6">
              <a:extLst>
                <a:ext uri="{FF2B5EF4-FFF2-40B4-BE49-F238E27FC236}">
                  <a16:creationId xmlns:a16="http://schemas.microsoft.com/office/drawing/2014/main" id="{593B2A04-8319-4ED9-9AAB-97DD73813219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7">
              <a:extLst>
                <a:ext uri="{FF2B5EF4-FFF2-40B4-BE49-F238E27FC236}">
                  <a16:creationId xmlns:a16="http://schemas.microsoft.com/office/drawing/2014/main" id="{C116B7FB-692D-48B8-A635-4E3B2AB527CA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B93D9C7A-CA08-41C3-8C09-89988C2EBBF6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9">
              <a:extLst>
                <a:ext uri="{FF2B5EF4-FFF2-40B4-BE49-F238E27FC236}">
                  <a16:creationId xmlns:a16="http://schemas.microsoft.com/office/drawing/2014/main" id="{E6927177-EA65-4EB2-AB4B-CC29091C070D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10">
              <a:extLst>
                <a:ext uri="{FF2B5EF4-FFF2-40B4-BE49-F238E27FC236}">
                  <a16:creationId xmlns:a16="http://schemas.microsoft.com/office/drawing/2014/main" id="{E730D9B5-1ADC-4889-BBFC-833DFBD33AD4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40">
            <a:extLst>
              <a:ext uri="{FF2B5EF4-FFF2-40B4-BE49-F238E27FC236}">
                <a16:creationId xmlns:a16="http://schemas.microsoft.com/office/drawing/2014/main" id="{07B5E6A1-3F28-42C6-9FB2-57E6054FC122}"/>
              </a:ext>
            </a:extLst>
          </p:cNvPr>
          <p:cNvGrpSpPr/>
          <p:nvPr/>
        </p:nvGrpSpPr>
        <p:grpSpPr>
          <a:xfrm>
            <a:off x="5001326" y="4834785"/>
            <a:ext cx="140970" cy="309245"/>
            <a:chOff x="5001326" y="4834785"/>
            <a:chExt cx="140970" cy="309245"/>
          </a:xfrm>
        </p:grpSpPr>
        <p:pic>
          <p:nvPicPr>
            <p:cNvPr id="23" name="object 41">
              <a:extLst>
                <a:ext uri="{FF2B5EF4-FFF2-40B4-BE49-F238E27FC236}">
                  <a16:creationId xmlns:a16="http://schemas.microsoft.com/office/drawing/2014/main" id="{AA5357E4-547B-4333-BF42-DDB15EA05E6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26" name="object 42">
              <a:extLst>
                <a:ext uri="{FF2B5EF4-FFF2-40B4-BE49-F238E27FC236}">
                  <a16:creationId xmlns:a16="http://schemas.microsoft.com/office/drawing/2014/main" id="{5DEC151F-BCA3-4A4F-A351-4CA40823B19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27" name="object 43">
            <a:extLst>
              <a:ext uri="{FF2B5EF4-FFF2-40B4-BE49-F238E27FC236}">
                <a16:creationId xmlns:a16="http://schemas.microsoft.com/office/drawing/2014/main" id="{2B9C01BF-977B-4BC8-85E6-B3DBEF57F710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44">
            <a:extLst>
              <a:ext uri="{FF2B5EF4-FFF2-40B4-BE49-F238E27FC236}">
                <a16:creationId xmlns:a16="http://schemas.microsoft.com/office/drawing/2014/main" id="{E10B550F-D409-48E2-8F13-19C3790F60D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29" name="object 45">
            <a:extLst>
              <a:ext uri="{FF2B5EF4-FFF2-40B4-BE49-F238E27FC236}">
                <a16:creationId xmlns:a16="http://schemas.microsoft.com/office/drawing/2014/main" id="{12016A94-BD26-4594-BE9D-31B064D69726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6">
            <a:extLst>
              <a:ext uri="{FF2B5EF4-FFF2-40B4-BE49-F238E27FC236}">
                <a16:creationId xmlns:a16="http://schemas.microsoft.com/office/drawing/2014/main" id="{39EE53E5-576D-4B01-ACB9-043E076F8BC2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7">
            <a:extLst>
              <a:ext uri="{FF2B5EF4-FFF2-40B4-BE49-F238E27FC236}">
                <a16:creationId xmlns:a16="http://schemas.microsoft.com/office/drawing/2014/main" id="{EF33B534-2F0F-492D-BFFC-2CBC5F030FB8}"/>
              </a:ext>
            </a:extLst>
          </p:cNvPr>
          <p:cNvSpPr/>
          <p:nvPr/>
        </p:nvSpPr>
        <p:spPr>
          <a:xfrm>
            <a:off x="3450651" y="478935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8">
            <a:extLst>
              <a:ext uri="{FF2B5EF4-FFF2-40B4-BE49-F238E27FC236}">
                <a16:creationId xmlns:a16="http://schemas.microsoft.com/office/drawing/2014/main" id="{13C56CFD-9854-4267-AABA-E7278B163EF0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9">
            <a:extLst>
              <a:ext uri="{FF2B5EF4-FFF2-40B4-BE49-F238E27FC236}">
                <a16:creationId xmlns:a16="http://schemas.microsoft.com/office/drawing/2014/main" id="{2BD57081-A070-4284-9A42-0DB37A7EB7C8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50">
            <a:extLst>
              <a:ext uri="{FF2B5EF4-FFF2-40B4-BE49-F238E27FC236}">
                <a16:creationId xmlns:a16="http://schemas.microsoft.com/office/drawing/2014/main" id="{30583E33-4D39-4343-8160-C4C852F241F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35" name="object 51">
            <a:extLst>
              <a:ext uri="{FF2B5EF4-FFF2-40B4-BE49-F238E27FC236}">
                <a16:creationId xmlns:a16="http://schemas.microsoft.com/office/drawing/2014/main" id="{258D407F-C8AA-4A15-B7C7-5B419D3586B3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2">
            <a:extLst>
              <a:ext uri="{FF2B5EF4-FFF2-40B4-BE49-F238E27FC236}">
                <a16:creationId xmlns:a16="http://schemas.microsoft.com/office/drawing/2014/main" id="{D2AA145B-EBCF-49EC-93FF-90BCEBE3AD07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DB8E7EB3-5B72-49E1-A1A1-654FE4862F5C}"/>
              </a:ext>
            </a:extLst>
          </p:cNvPr>
          <p:cNvSpPr/>
          <p:nvPr/>
        </p:nvSpPr>
        <p:spPr>
          <a:xfrm>
            <a:off x="8004431" y="4787918"/>
            <a:ext cx="582930" cy="355600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55">
            <a:extLst>
              <a:ext uri="{FF2B5EF4-FFF2-40B4-BE49-F238E27FC236}">
                <a16:creationId xmlns:a16="http://schemas.microsoft.com/office/drawing/2014/main" id="{45B8F028-3708-4746-8865-5F71ABE9B6BB}"/>
              </a:ext>
            </a:extLst>
          </p:cNvPr>
          <p:cNvGrpSpPr/>
          <p:nvPr/>
        </p:nvGrpSpPr>
        <p:grpSpPr>
          <a:xfrm>
            <a:off x="322169" y="4833359"/>
            <a:ext cx="140970" cy="310515"/>
            <a:chOff x="322169" y="4833359"/>
            <a:chExt cx="140970" cy="310515"/>
          </a:xfrm>
        </p:grpSpPr>
        <p:pic>
          <p:nvPicPr>
            <p:cNvPr id="40" name="object 56">
              <a:extLst>
                <a:ext uri="{FF2B5EF4-FFF2-40B4-BE49-F238E27FC236}">
                  <a16:creationId xmlns:a16="http://schemas.microsoft.com/office/drawing/2014/main" id="{1565AA98-C0FB-4ADF-A952-7D1725ACD02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41" name="object 57">
              <a:extLst>
                <a:ext uri="{FF2B5EF4-FFF2-40B4-BE49-F238E27FC236}">
                  <a16:creationId xmlns:a16="http://schemas.microsoft.com/office/drawing/2014/main" id="{A9D76B9A-9899-4197-8182-6F92259BAD0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42" name="object 58">
            <a:extLst>
              <a:ext uri="{FF2B5EF4-FFF2-40B4-BE49-F238E27FC236}">
                <a16:creationId xmlns:a16="http://schemas.microsoft.com/office/drawing/2014/main" id="{57775257-6480-4405-8693-BCFC1B1BD59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810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672" y="215721"/>
              <a:ext cx="565150" cy="452755"/>
            </a:xfrm>
            <a:custGeom>
              <a:avLst/>
              <a:gdLst/>
              <a:ahLst/>
              <a:cxnLst/>
              <a:rect l="l" t="t" r="r" b="b"/>
              <a:pathLst>
                <a:path w="565150" h="452755">
                  <a:moveTo>
                    <a:pt x="162026" y="408266"/>
                  </a:moveTo>
                  <a:lnTo>
                    <a:pt x="124663" y="370801"/>
                  </a:lnTo>
                  <a:lnTo>
                    <a:pt x="129717" y="370801"/>
                  </a:lnTo>
                  <a:lnTo>
                    <a:pt x="133807" y="366687"/>
                  </a:lnTo>
                  <a:lnTo>
                    <a:pt x="133807" y="361619"/>
                  </a:lnTo>
                  <a:lnTo>
                    <a:pt x="133807" y="356565"/>
                  </a:lnTo>
                  <a:lnTo>
                    <a:pt x="129717" y="352450"/>
                  </a:lnTo>
                  <a:lnTo>
                    <a:pt x="119634" y="352450"/>
                  </a:lnTo>
                  <a:lnTo>
                    <a:pt x="115544" y="356565"/>
                  </a:lnTo>
                  <a:lnTo>
                    <a:pt x="115544" y="381050"/>
                  </a:lnTo>
                  <a:lnTo>
                    <a:pt x="152895" y="418528"/>
                  </a:lnTo>
                  <a:lnTo>
                    <a:pt x="147853" y="418528"/>
                  </a:lnTo>
                  <a:lnTo>
                    <a:pt x="143764" y="422656"/>
                  </a:lnTo>
                  <a:lnTo>
                    <a:pt x="143764" y="432765"/>
                  </a:lnTo>
                  <a:lnTo>
                    <a:pt x="147853" y="436867"/>
                  </a:lnTo>
                  <a:lnTo>
                    <a:pt x="157924" y="436867"/>
                  </a:lnTo>
                  <a:lnTo>
                    <a:pt x="162026" y="432765"/>
                  </a:lnTo>
                  <a:lnTo>
                    <a:pt x="162026" y="408266"/>
                  </a:lnTo>
                  <a:close/>
                </a:path>
                <a:path w="565150" h="452755">
                  <a:moveTo>
                    <a:pt x="162026" y="351345"/>
                  </a:moveTo>
                  <a:lnTo>
                    <a:pt x="124663" y="313880"/>
                  </a:lnTo>
                  <a:lnTo>
                    <a:pt x="129717" y="313880"/>
                  </a:lnTo>
                  <a:lnTo>
                    <a:pt x="133807" y="309765"/>
                  </a:lnTo>
                  <a:lnTo>
                    <a:pt x="133807" y="304698"/>
                  </a:lnTo>
                  <a:lnTo>
                    <a:pt x="133807" y="299656"/>
                  </a:lnTo>
                  <a:lnTo>
                    <a:pt x="129717" y="295541"/>
                  </a:lnTo>
                  <a:lnTo>
                    <a:pt x="119634" y="295541"/>
                  </a:lnTo>
                  <a:lnTo>
                    <a:pt x="115544" y="299656"/>
                  </a:lnTo>
                  <a:lnTo>
                    <a:pt x="115544" y="324142"/>
                  </a:lnTo>
                  <a:lnTo>
                    <a:pt x="152895" y="361632"/>
                  </a:lnTo>
                  <a:lnTo>
                    <a:pt x="147853" y="361632"/>
                  </a:lnTo>
                  <a:lnTo>
                    <a:pt x="143764" y="365734"/>
                  </a:lnTo>
                  <a:lnTo>
                    <a:pt x="143764" y="375869"/>
                  </a:lnTo>
                  <a:lnTo>
                    <a:pt x="147853" y="379971"/>
                  </a:lnTo>
                  <a:lnTo>
                    <a:pt x="157924" y="379971"/>
                  </a:lnTo>
                  <a:lnTo>
                    <a:pt x="162026" y="375869"/>
                  </a:lnTo>
                  <a:lnTo>
                    <a:pt x="162026" y="351345"/>
                  </a:lnTo>
                  <a:close/>
                </a:path>
                <a:path w="565150" h="452755">
                  <a:moveTo>
                    <a:pt x="162026" y="294462"/>
                  </a:moveTo>
                  <a:lnTo>
                    <a:pt x="124663" y="256997"/>
                  </a:lnTo>
                  <a:lnTo>
                    <a:pt x="129717" y="256997"/>
                  </a:lnTo>
                  <a:lnTo>
                    <a:pt x="133807" y="252869"/>
                  </a:lnTo>
                  <a:lnTo>
                    <a:pt x="133807" y="247827"/>
                  </a:lnTo>
                  <a:lnTo>
                    <a:pt x="133807" y="242760"/>
                  </a:lnTo>
                  <a:lnTo>
                    <a:pt x="129717" y="238645"/>
                  </a:lnTo>
                  <a:lnTo>
                    <a:pt x="119634" y="238645"/>
                  </a:lnTo>
                  <a:lnTo>
                    <a:pt x="115544" y="242760"/>
                  </a:lnTo>
                  <a:lnTo>
                    <a:pt x="115544" y="267258"/>
                  </a:lnTo>
                  <a:lnTo>
                    <a:pt x="152895" y="304736"/>
                  </a:lnTo>
                  <a:lnTo>
                    <a:pt x="147853" y="304736"/>
                  </a:lnTo>
                  <a:lnTo>
                    <a:pt x="143764" y="308851"/>
                  </a:lnTo>
                  <a:lnTo>
                    <a:pt x="143764" y="318973"/>
                  </a:lnTo>
                  <a:lnTo>
                    <a:pt x="147853" y="323075"/>
                  </a:lnTo>
                  <a:lnTo>
                    <a:pt x="157924" y="323075"/>
                  </a:lnTo>
                  <a:lnTo>
                    <a:pt x="162026" y="318973"/>
                  </a:lnTo>
                  <a:lnTo>
                    <a:pt x="162026" y="294462"/>
                  </a:lnTo>
                  <a:close/>
                </a:path>
                <a:path w="565150" h="452755">
                  <a:moveTo>
                    <a:pt x="449364" y="356552"/>
                  </a:moveTo>
                  <a:lnTo>
                    <a:pt x="445262" y="352450"/>
                  </a:lnTo>
                  <a:lnTo>
                    <a:pt x="440220" y="352450"/>
                  </a:lnTo>
                  <a:lnTo>
                    <a:pt x="435190" y="352450"/>
                  </a:lnTo>
                  <a:lnTo>
                    <a:pt x="431088" y="356552"/>
                  </a:lnTo>
                  <a:lnTo>
                    <a:pt x="431088" y="366674"/>
                  </a:lnTo>
                  <a:lnTo>
                    <a:pt x="435190" y="370776"/>
                  </a:lnTo>
                  <a:lnTo>
                    <a:pt x="440220" y="370776"/>
                  </a:lnTo>
                  <a:lnTo>
                    <a:pt x="402869" y="408266"/>
                  </a:lnTo>
                  <a:lnTo>
                    <a:pt x="402869" y="432765"/>
                  </a:lnTo>
                  <a:lnTo>
                    <a:pt x="406958" y="436867"/>
                  </a:lnTo>
                  <a:lnTo>
                    <a:pt x="417042" y="436867"/>
                  </a:lnTo>
                  <a:lnTo>
                    <a:pt x="421132" y="432765"/>
                  </a:lnTo>
                  <a:lnTo>
                    <a:pt x="421132" y="422630"/>
                  </a:lnTo>
                  <a:lnTo>
                    <a:pt x="417042" y="418541"/>
                  </a:lnTo>
                  <a:lnTo>
                    <a:pt x="412000" y="418541"/>
                  </a:lnTo>
                  <a:lnTo>
                    <a:pt x="449364" y="381063"/>
                  </a:lnTo>
                  <a:lnTo>
                    <a:pt x="449364" y="356552"/>
                  </a:lnTo>
                  <a:close/>
                </a:path>
                <a:path w="565150" h="452755">
                  <a:moveTo>
                    <a:pt x="449364" y="299643"/>
                  </a:moveTo>
                  <a:lnTo>
                    <a:pt x="445262" y="295541"/>
                  </a:lnTo>
                  <a:lnTo>
                    <a:pt x="440220" y="295541"/>
                  </a:lnTo>
                  <a:lnTo>
                    <a:pt x="435190" y="295541"/>
                  </a:lnTo>
                  <a:lnTo>
                    <a:pt x="431088" y="299643"/>
                  </a:lnTo>
                  <a:lnTo>
                    <a:pt x="431088" y="309765"/>
                  </a:lnTo>
                  <a:lnTo>
                    <a:pt x="435190" y="313867"/>
                  </a:lnTo>
                  <a:lnTo>
                    <a:pt x="440220" y="313867"/>
                  </a:lnTo>
                  <a:lnTo>
                    <a:pt x="402869" y="351345"/>
                  </a:lnTo>
                  <a:lnTo>
                    <a:pt x="402869" y="375856"/>
                  </a:lnTo>
                  <a:lnTo>
                    <a:pt x="406958" y="379958"/>
                  </a:lnTo>
                  <a:lnTo>
                    <a:pt x="417042" y="379958"/>
                  </a:lnTo>
                  <a:lnTo>
                    <a:pt x="421132" y="375856"/>
                  </a:lnTo>
                  <a:lnTo>
                    <a:pt x="421132" y="365709"/>
                  </a:lnTo>
                  <a:lnTo>
                    <a:pt x="417042" y="361632"/>
                  </a:lnTo>
                  <a:lnTo>
                    <a:pt x="412000" y="361632"/>
                  </a:lnTo>
                  <a:lnTo>
                    <a:pt x="449364" y="324142"/>
                  </a:lnTo>
                  <a:lnTo>
                    <a:pt x="449364" y="299643"/>
                  </a:lnTo>
                  <a:close/>
                </a:path>
                <a:path w="565150" h="452755">
                  <a:moveTo>
                    <a:pt x="449364" y="242760"/>
                  </a:moveTo>
                  <a:lnTo>
                    <a:pt x="445262" y="238658"/>
                  </a:lnTo>
                  <a:lnTo>
                    <a:pt x="440220" y="238658"/>
                  </a:lnTo>
                  <a:lnTo>
                    <a:pt x="435190" y="238658"/>
                  </a:lnTo>
                  <a:lnTo>
                    <a:pt x="431088" y="242760"/>
                  </a:lnTo>
                  <a:lnTo>
                    <a:pt x="431088" y="252882"/>
                  </a:lnTo>
                  <a:lnTo>
                    <a:pt x="435190" y="256984"/>
                  </a:lnTo>
                  <a:lnTo>
                    <a:pt x="440220" y="256984"/>
                  </a:lnTo>
                  <a:lnTo>
                    <a:pt x="402869" y="294487"/>
                  </a:lnTo>
                  <a:lnTo>
                    <a:pt x="402869" y="318973"/>
                  </a:lnTo>
                  <a:lnTo>
                    <a:pt x="406958" y="323075"/>
                  </a:lnTo>
                  <a:lnTo>
                    <a:pt x="417042" y="323075"/>
                  </a:lnTo>
                  <a:lnTo>
                    <a:pt x="421132" y="318973"/>
                  </a:lnTo>
                  <a:lnTo>
                    <a:pt x="421132" y="308838"/>
                  </a:lnTo>
                  <a:lnTo>
                    <a:pt x="417042" y="304749"/>
                  </a:lnTo>
                  <a:lnTo>
                    <a:pt x="412000" y="304749"/>
                  </a:lnTo>
                  <a:lnTo>
                    <a:pt x="449364" y="267271"/>
                  </a:lnTo>
                  <a:lnTo>
                    <a:pt x="449364" y="242760"/>
                  </a:lnTo>
                  <a:close/>
                </a:path>
                <a:path w="565150" h="452755">
                  <a:moveTo>
                    <a:pt x="564883" y="89522"/>
                  </a:moveTo>
                  <a:lnTo>
                    <a:pt x="561530" y="73418"/>
                  </a:lnTo>
                  <a:lnTo>
                    <a:pt x="536790" y="98247"/>
                  </a:lnTo>
                  <a:lnTo>
                    <a:pt x="536790" y="117703"/>
                  </a:lnTo>
                  <a:lnTo>
                    <a:pt x="536790" y="240093"/>
                  </a:lnTo>
                  <a:lnTo>
                    <a:pt x="475195" y="301891"/>
                  </a:lnTo>
                  <a:lnTo>
                    <a:pt x="475195" y="193243"/>
                  </a:lnTo>
                  <a:lnTo>
                    <a:pt x="475195" y="179501"/>
                  </a:lnTo>
                  <a:lnTo>
                    <a:pt x="523303" y="131241"/>
                  </a:lnTo>
                  <a:lnTo>
                    <a:pt x="536790" y="117703"/>
                  </a:lnTo>
                  <a:lnTo>
                    <a:pt x="536790" y="98247"/>
                  </a:lnTo>
                  <a:lnTo>
                    <a:pt x="503910" y="131241"/>
                  </a:lnTo>
                  <a:lnTo>
                    <a:pt x="493433" y="106133"/>
                  </a:lnTo>
                  <a:lnTo>
                    <a:pt x="493433" y="141744"/>
                  </a:lnTo>
                  <a:lnTo>
                    <a:pt x="436676" y="198691"/>
                  </a:lnTo>
                  <a:lnTo>
                    <a:pt x="426491" y="178650"/>
                  </a:lnTo>
                  <a:lnTo>
                    <a:pt x="426491" y="208927"/>
                  </a:lnTo>
                  <a:lnTo>
                    <a:pt x="393014" y="242493"/>
                  </a:lnTo>
                  <a:lnTo>
                    <a:pt x="392976" y="195046"/>
                  </a:lnTo>
                  <a:lnTo>
                    <a:pt x="392963" y="183248"/>
                  </a:lnTo>
                  <a:lnTo>
                    <a:pt x="379437" y="183248"/>
                  </a:lnTo>
                  <a:lnTo>
                    <a:pt x="379437" y="418236"/>
                  </a:lnTo>
                  <a:lnTo>
                    <a:pt x="374573" y="423138"/>
                  </a:lnTo>
                  <a:lnTo>
                    <a:pt x="313397" y="423138"/>
                  </a:lnTo>
                  <a:lnTo>
                    <a:pt x="307238" y="402259"/>
                  </a:lnTo>
                  <a:lnTo>
                    <a:pt x="299351" y="392290"/>
                  </a:lnTo>
                  <a:lnTo>
                    <a:pt x="297459" y="389915"/>
                  </a:lnTo>
                  <a:lnTo>
                    <a:pt x="288175" y="383971"/>
                  </a:lnTo>
                  <a:lnTo>
                    <a:pt x="283616" y="382346"/>
                  </a:lnTo>
                  <a:lnTo>
                    <a:pt x="282790" y="382143"/>
                  </a:lnTo>
                  <a:lnTo>
                    <a:pt x="281901" y="382143"/>
                  </a:lnTo>
                  <a:lnTo>
                    <a:pt x="251269" y="423138"/>
                  </a:lnTo>
                  <a:lnTo>
                    <a:pt x="263093" y="423138"/>
                  </a:lnTo>
                  <a:lnTo>
                    <a:pt x="266763" y="409473"/>
                  </a:lnTo>
                  <a:lnTo>
                    <a:pt x="272288" y="400240"/>
                  </a:lnTo>
                  <a:lnTo>
                    <a:pt x="278028" y="394741"/>
                  </a:lnTo>
                  <a:lnTo>
                    <a:pt x="282321" y="392290"/>
                  </a:lnTo>
                  <a:lnTo>
                    <a:pt x="286664" y="394754"/>
                  </a:lnTo>
                  <a:lnTo>
                    <a:pt x="292404" y="400265"/>
                  </a:lnTo>
                  <a:lnTo>
                    <a:pt x="297916" y="409511"/>
                  </a:lnTo>
                  <a:lnTo>
                    <a:pt x="301574" y="423151"/>
                  </a:lnTo>
                  <a:lnTo>
                    <a:pt x="294030" y="423291"/>
                  </a:lnTo>
                  <a:lnTo>
                    <a:pt x="287274" y="426580"/>
                  </a:lnTo>
                  <a:lnTo>
                    <a:pt x="282524" y="431812"/>
                  </a:lnTo>
                  <a:lnTo>
                    <a:pt x="277723" y="426491"/>
                  </a:lnTo>
                  <a:lnTo>
                    <a:pt x="270789" y="423151"/>
                  </a:lnTo>
                  <a:lnTo>
                    <a:pt x="190487" y="423138"/>
                  </a:lnTo>
                  <a:lnTo>
                    <a:pt x="185635" y="418236"/>
                  </a:lnTo>
                  <a:lnTo>
                    <a:pt x="185585" y="354241"/>
                  </a:lnTo>
                  <a:lnTo>
                    <a:pt x="187401" y="352437"/>
                  </a:lnTo>
                  <a:lnTo>
                    <a:pt x="196684" y="352437"/>
                  </a:lnTo>
                  <a:lnTo>
                    <a:pt x="196684" y="368630"/>
                  </a:lnTo>
                  <a:lnTo>
                    <a:pt x="228053" y="368630"/>
                  </a:lnTo>
                  <a:lnTo>
                    <a:pt x="228053" y="360768"/>
                  </a:lnTo>
                  <a:lnTo>
                    <a:pt x="228053" y="352437"/>
                  </a:lnTo>
                  <a:lnTo>
                    <a:pt x="242468" y="352437"/>
                  </a:lnTo>
                  <a:lnTo>
                    <a:pt x="242468" y="368630"/>
                  </a:lnTo>
                  <a:lnTo>
                    <a:pt x="274281" y="368630"/>
                  </a:lnTo>
                  <a:lnTo>
                    <a:pt x="274281" y="360768"/>
                  </a:lnTo>
                  <a:lnTo>
                    <a:pt x="274281" y="352437"/>
                  </a:lnTo>
                  <a:lnTo>
                    <a:pt x="290195" y="352437"/>
                  </a:lnTo>
                  <a:lnTo>
                    <a:pt x="290195" y="368630"/>
                  </a:lnTo>
                  <a:lnTo>
                    <a:pt x="322008" y="368630"/>
                  </a:lnTo>
                  <a:lnTo>
                    <a:pt x="322008" y="360768"/>
                  </a:lnTo>
                  <a:lnTo>
                    <a:pt x="322008" y="352437"/>
                  </a:lnTo>
                  <a:lnTo>
                    <a:pt x="336423" y="352437"/>
                  </a:lnTo>
                  <a:lnTo>
                    <a:pt x="336423" y="368630"/>
                  </a:lnTo>
                  <a:lnTo>
                    <a:pt x="367766" y="368630"/>
                  </a:lnTo>
                  <a:lnTo>
                    <a:pt x="367766" y="360768"/>
                  </a:lnTo>
                  <a:lnTo>
                    <a:pt x="367766" y="352437"/>
                  </a:lnTo>
                  <a:lnTo>
                    <a:pt x="377571" y="352437"/>
                  </a:lnTo>
                  <a:lnTo>
                    <a:pt x="379387" y="354241"/>
                  </a:lnTo>
                  <a:lnTo>
                    <a:pt x="379437" y="418236"/>
                  </a:lnTo>
                  <a:lnTo>
                    <a:pt x="379437" y="183248"/>
                  </a:lnTo>
                  <a:lnTo>
                    <a:pt x="379374" y="344576"/>
                  </a:lnTo>
                  <a:lnTo>
                    <a:pt x="359943" y="344576"/>
                  </a:lnTo>
                  <a:lnTo>
                    <a:pt x="359943" y="360768"/>
                  </a:lnTo>
                  <a:lnTo>
                    <a:pt x="357593" y="360768"/>
                  </a:lnTo>
                  <a:lnTo>
                    <a:pt x="353796" y="329145"/>
                  </a:lnTo>
                  <a:lnTo>
                    <a:pt x="359587" y="320662"/>
                  </a:lnTo>
                  <a:lnTo>
                    <a:pt x="359587" y="303263"/>
                  </a:lnTo>
                  <a:lnTo>
                    <a:pt x="359587" y="295402"/>
                  </a:lnTo>
                  <a:lnTo>
                    <a:pt x="351751" y="295402"/>
                  </a:lnTo>
                  <a:lnTo>
                    <a:pt x="351751" y="303263"/>
                  </a:lnTo>
                  <a:lnTo>
                    <a:pt x="351751" y="318223"/>
                  </a:lnTo>
                  <a:lnTo>
                    <a:pt x="345668" y="327152"/>
                  </a:lnTo>
                  <a:lnTo>
                    <a:pt x="349707" y="360768"/>
                  </a:lnTo>
                  <a:lnTo>
                    <a:pt x="344246" y="360768"/>
                  </a:lnTo>
                  <a:lnTo>
                    <a:pt x="344246" y="352437"/>
                  </a:lnTo>
                  <a:lnTo>
                    <a:pt x="344246" y="344576"/>
                  </a:lnTo>
                  <a:lnTo>
                    <a:pt x="314185" y="344576"/>
                  </a:lnTo>
                  <a:lnTo>
                    <a:pt x="314185" y="360768"/>
                  </a:lnTo>
                  <a:lnTo>
                    <a:pt x="309346" y="360768"/>
                  </a:lnTo>
                  <a:lnTo>
                    <a:pt x="313372" y="327152"/>
                  </a:lnTo>
                  <a:lnTo>
                    <a:pt x="307301" y="318223"/>
                  </a:lnTo>
                  <a:lnTo>
                    <a:pt x="307301" y="303263"/>
                  </a:lnTo>
                  <a:lnTo>
                    <a:pt x="310273" y="303263"/>
                  </a:lnTo>
                  <a:lnTo>
                    <a:pt x="311899" y="315264"/>
                  </a:lnTo>
                  <a:lnTo>
                    <a:pt x="325323" y="315264"/>
                  </a:lnTo>
                  <a:lnTo>
                    <a:pt x="327469" y="307416"/>
                  </a:lnTo>
                  <a:lnTo>
                    <a:pt x="328599" y="303263"/>
                  </a:lnTo>
                  <a:lnTo>
                    <a:pt x="330466" y="303263"/>
                  </a:lnTo>
                  <a:lnTo>
                    <a:pt x="333756" y="315264"/>
                  </a:lnTo>
                  <a:lnTo>
                    <a:pt x="347129" y="315264"/>
                  </a:lnTo>
                  <a:lnTo>
                    <a:pt x="348221" y="307416"/>
                  </a:lnTo>
                  <a:lnTo>
                    <a:pt x="348792" y="303263"/>
                  </a:lnTo>
                  <a:lnTo>
                    <a:pt x="351751" y="303263"/>
                  </a:lnTo>
                  <a:lnTo>
                    <a:pt x="351751" y="295402"/>
                  </a:lnTo>
                  <a:lnTo>
                    <a:pt x="341960" y="295402"/>
                  </a:lnTo>
                  <a:lnTo>
                    <a:pt x="340309" y="307416"/>
                  </a:lnTo>
                  <a:lnTo>
                    <a:pt x="339725" y="307416"/>
                  </a:lnTo>
                  <a:lnTo>
                    <a:pt x="338594" y="303263"/>
                  </a:lnTo>
                  <a:lnTo>
                    <a:pt x="336435" y="295402"/>
                  </a:lnTo>
                  <a:lnTo>
                    <a:pt x="322630" y="295402"/>
                  </a:lnTo>
                  <a:lnTo>
                    <a:pt x="319341" y="307416"/>
                  </a:lnTo>
                  <a:lnTo>
                    <a:pt x="318744" y="307416"/>
                  </a:lnTo>
                  <a:lnTo>
                    <a:pt x="318173" y="303263"/>
                  </a:lnTo>
                  <a:lnTo>
                    <a:pt x="317093" y="295402"/>
                  </a:lnTo>
                  <a:lnTo>
                    <a:pt x="299466" y="295402"/>
                  </a:lnTo>
                  <a:lnTo>
                    <a:pt x="299466" y="320662"/>
                  </a:lnTo>
                  <a:lnTo>
                    <a:pt x="305244" y="329145"/>
                  </a:lnTo>
                  <a:lnTo>
                    <a:pt x="301459" y="360768"/>
                  </a:lnTo>
                  <a:lnTo>
                    <a:pt x="298018" y="360768"/>
                  </a:lnTo>
                  <a:lnTo>
                    <a:pt x="298018" y="352437"/>
                  </a:lnTo>
                  <a:lnTo>
                    <a:pt x="298018" y="344576"/>
                  </a:lnTo>
                  <a:lnTo>
                    <a:pt x="266433" y="344576"/>
                  </a:lnTo>
                  <a:lnTo>
                    <a:pt x="266433" y="360768"/>
                  </a:lnTo>
                  <a:lnTo>
                    <a:pt x="262928" y="360768"/>
                  </a:lnTo>
                  <a:lnTo>
                    <a:pt x="259130" y="329145"/>
                  </a:lnTo>
                  <a:lnTo>
                    <a:pt x="264896" y="320662"/>
                  </a:lnTo>
                  <a:lnTo>
                    <a:pt x="264896" y="303263"/>
                  </a:lnTo>
                  <a:lnTo>
                    <a:pt x="264896" y="295402"/>
                  </a:lnTo>
                  <a:lnTo>
                    <a:pt x="257073" y="295402"/>
                  </a:lnTo>
                  <a:lnTo>
                    <a:pt x="257073" y="303263"/>
                  </a:lnTo>
                  <a:lnTo>
                    <a:pt x="257073" y="318223"/>
                  </a:lnTo>
                  <a:lnTo>
                    <a:pt x="251002" y="327152"/>
                  </a:lnTo>
                  <a:lnTo>
                    <a:pt x="255028" y="360768"/>
                  </a:lnTo>
                  <a:lnTo>
                    <a:pt x="250291" y="360768"/>
                  </a:lnTo>
                  <a:lnTo>
                    <a:pt x="250291" y="352437"/>
                  </a:lnTo>
                  <a:lnTo>
                    <a:pt x="250291" y="344576"/>
                  </a:lnTo>
                  <a:lnTo>
                    <a:pt x="220230" y="344576"/>
                  </a:lnTo>
                  <a:lnTo>
                    <a:pt x="220230" y="360768"/>
                  </a:lnTo>
                  <a:lnTo>
                    <a:pt x="214668" y="360768"/>
                  </a:lnTo>
                  <a:lnTo>
                    <a:pt x="218706" y="327152"/>
                  </a:lnTo>
                  <a:lnTo>
                    <a:pt x="212623" y="318223"/>
                  </a:lnTo>
                  <a:lnTo>
                    <a:pt x="212623" y="303263"/>
                  </a:lnTo>
                  <a:lnTo>
                    <a:pt x="215582" y="303263"/>
                  </a:lnTo>
                  <a:lnTo>
                    <a:pt x="217233" y="315264"/>
                  </a:lnTo>
                  <a:lnTo>
                    <a:pt x="230632" y="315264"/>
                  </a:lnTo>
                  <a:lnTo>
                    <a:pt x="232765" y="307416"/>
                  </a:lnTo>
                  <a:lnTo>
                    <a:pt x="233895" y="303263"/>
                  </a:lnTo>
                  <a:lnTo>
                    <a:pt x="235788" y="303263"/>
                  </a:lnTo>
                  <a:lnTo>
                    <a:pt x="239090" y="315264"/>
                  </a:lnTo>
                  <a:lnTo>
                    <a:pt x="252463" y="315264"/>
                  </a:lnTo>
                  <a:lnTo>
                    <a:pt x="253542" y="307416"/>
                  </a:lnTo>
                  <a:lnTo>
                    <a:pt x="254101" y="303263"/>
                  </a:lnTo>
                  <a:lnTo>
                    <a:pt x="257073" y="303263"/>
                  </a:lnTo>
                  <a:lnTo>
                    <a:pt x="257073" y="295402"/>
                  </a:lnTo>
                  <a:lnTo>
                    <a:pt x="247281" y="295402"/>
                  </a:lnTo>
                  <a:lnTo>
                    <a:pt x="245630" y="307416"/>
                  </a:lnTo>
                  <a:lnTo>
                    <a:pt x="245021" y="307416"/>
                  </a:lnTo>
                  <a:lnTo>
                    <a:pt x="243903" y="303263"/>
                  </a:lnTo>
                  <a:lnTo>
                    <a:pt x="241757" y="295402"/>
                  </a:lnTo>
                  <a:lnTo>
                    <a:pt x="227965" y="295402"/>
                  </a:lnTo>
                  <a:lnTo>
                    <a:pt x="224675" y="307416"/>
                  </a:lnTo>
                  <a:lnTo>
                    <a:pt x="224078" y="307416"/>
                  </a:lnTo>
                  <a:lnTo>
                    <a:pt x="223507" y="303263"/>
                  </a:lnTo>
                  <a:lnTo>
                    <a:pt x="222427" y="295402"/>
                  </a:lnTo>
                  <a:lnTo>
                    <a:pt x="204787" y="295402"/>
                  </a:lnTo>
                  <a:lnTo>
                    <a:pt x="204787" y="320662"/>
                  </a:lnTo>
                  <a:lnTo>
                    <a:pt x="210566" y="329145"/>
                  </a:lnTo>
                  <a:lnTo>
                    <a:pt x="206781" y="360768"/>
                  </a:lnTo>
                  <a:lnTo>
                    <a:pt x="204520" y="360768"/>
                  </a:lnTo>
                  <a:lnTo>
                    <a:pt x="204520" y="352437"/>
                  </a:lnTo>
                  <a:lnTo>
                    <a:pt x="204520" y="344576"/>
                  </a:lnTo>
                  <a:lnTo>
                    <a:pt x="185572" y="344576"/>
                  </a:lnTo>
                  <a:lnTo>
                    <a:pt x="185534" y="279895"/>
                  </a:lnTo>
                  <a:lnTo>
                    <a:pt x="187337" y="278079"/>
                  </a:lnTo>
                  <a:lnTo>
                    <a:pt x="377532" y="278079"/>
                  </a:lnTo>
                  <a:lnTo>
                    <a:pt x="379336" y="279895"/>
                  </a:lnTo>
                  <a:lnTo>
                    <a:pt x="379374" y="344576"/>
                  </a:lnTo>
                  <a:lnTo>
                    <a:pt x="379374" y="183248"/>
                  </a:lnTo>
                  <a:lnTo>
                    <a:pt x="379336" y="270992"/>
                  </a:lnTo>
                  <a:lnTo>
                    <a:pt x="294868" y="270992"/>
                  </a:lnTo>
                  <a:lnTo>
                    <a:pt x="285457" y="246748"/>
                  </a:lnTo>
                  <a:lnTo>
                    <a:pt x="311988" y="257162"/>
                  </a:lnTo>
                  <a:lnTo>
                    <a:pt x="311988" y="246748"/>
                  </a:lnTo>
                  <a:lnTo>
                    <a:pt x="311988" y="239217"/>
                  </a:lnTo>
                  <a:lnTo>
                    <a:pt x="311988" y="228803"/>
                  </a:lnTo>
                  <a:lnTo>
                    <a:pt x="285457" y="239217"/>
                  </a:lnTo>
                  <a:lnTo>
                    <a:pt x="295808" y="212585"/>
                  </a:lnTo>
                  <a:lnTo>
                    <a:pt x="267563" y="212585"/>
                  </a:lnTo>
                  <a:lnTo>
                    <a:pt x="277926" y="239217"/>
                  </a:lnTo>
                  <a:lnTo>
                    <a:pt x="251396" y="228803"/>
                  </a:lnTo>
                  <a:lnTo>
                    <a:pt x="251396" y="257162"/>
                  </a:lnTo>
                  <a:lnTo>
                    <a:pt x="277926" y="246748"/>
                  </a:lnTo>
                  <a:lnTo>
                    <a:pt x="268503" y="270992"/>
                  </a:lnTo>
                  <a:lnTo>
                    <a:pt x="185521" y="270992"/>
                  </a:lnTo>
                  <a:lnTo>
                    <a:pt x="185508" y="242430"/>
                  </a:lnTo>
                  <a:lnTo>
                    <a:pt x="185470" y="195046"/>
                  </a:lnTo>
                  <a:lnTo>
                    <a:pt x="379272" y="195046"/>
                  </a:lnTo>
                  <a:lnTo>
                    <a:pt x="379336" y="270992"/>
                  </a:lnTo>
                  <a:lnTo>
                    <a:pt x="379336" y="183248"/>
                  </a:lnTo>
                  <a:lnTo>
                    <a:pt x="377291" y="183248"/>
                  </a:lnTo>
                  <a:lnTo>
                    <a:pt x="395173" y="147269"/>
                  </a:lnTo>
                  <a:lnTo>
                    <a:pt x="426491" y="208927"/>
                  </a:lnTo>
                  <a:lnTo>
                    <a:pt x="426491" y="178650"/>
                  </a:lnTo>
                  <a:lnTo>
                    <a:pt x="410552" y="147269"/>
                  </a:lnTo>
                  <a:lnTo>
                    <a:pt x="403110" y="132600"/>
                  </a:lnTo>
                  <a:lnTo>
                    <a:pt x="402971" y="132346"/>
                  </a:lnTo>
                  <a:lnTo>
                    <a:pt x="402463" y="132600"/>
                  </a:lnTo>
                  <a:lnTo>
                    <a:pt x="449834" y="37223"/>
                  </a:lnTo>
                  <a:lnTo>
                    <a:pt x="493433" y="141744"/>
                  </a:lnTo>
                  <a:lnTo>
                    <a:pt x="493433" y="106133"/>
                  </a:lnTo>
                  <a:lnTo>
                    <a:pt x="464693" y="37223"/>
                  </a:lnTo>
                  <a:lnTo>
                    <a:pt x="459092" y="23799"/>
                  </a:lnTo>
                  <a:lnTo>
                    <a:pt x="458863" y="22936"/>
                  </a:lnTo>
                  <a:lnTo>
                    <a:pt x="458495" y="21234"/>
                  </a:lnTo>
                  <a:lnTo>
                    <a:pt x="458685" y="19443"/>
                  </a:lnTo>
                  <a:lnTo>
                    <a:pt x="459447" y="17843"/>
                  </a:lnTo>
                  <a:lnTo>
                    <a:pt x="466877" y="2895"/>
                  </a:lnTo>
                  <a:lnTo>
                    <a:pt x="453009" y="0"/>
                  </a:lnTo>
                  <a:lnTo>
                    <a:pt x="361962" y="183248"/>
                  </a:lnTo>
                  <a:lnTo>
                    <a:pt x="202895" y="183248"/>
                  </a:lnTo>
                  <a:lnTo>
                    <a:pt x="187591" y="152438"/>
                  </a:lnTo>
                  <a:lnTo>
                    <a:pt x="187591" y="183248"/>
                  </a:lnTo>
                  <a:lnTo>
                    <a:pt x="171754" y="183248"/>
                  </a:lnTo>
                  <a:lnTo>
                    <a:pt x="171792" y="242430"/>
                  </a:lnTo>
                  <a:lnTo>
                    <a:pt x="138404" y="208927"/>
                  </a:lnTo>
                  <a:lnTo>
                    <a:pt x="143611" y="198691"/>
                  </a:lnTo>
                  <a:lnTo>
                    <a:pt x="169710" y="147269"/>
                  </a:lnTo>
                  <a:lnTo>
                    <a:pt x="187591" y="183248"/>
                  </a:lnTo>
                  <a:lnTo>
                    <a:pt x="187591" y="152438"/>
                  </a:lnTo>
                  <a:lnTo>
                    <a:pt x="185026" y="147269"/>
                  </a:lnTo>
                  <a:lnTo>
                    <a:pt x="177736" y="132600"/>
                  </a:lnTo>
                  <a:lnTo>
                    <a:pt x="162433" y="101803"/>
                  </a:lnTo>
                  <a:lnTo>
                    <a:pt x="162433" y="132600"/>
                  </a:lnTo>
                  <a:lnTo>
                    <a:pt x="161912" y="132346"/>
                  </a:lnTo>
                  <a:lnTo>
                    <a:pt x="128206" y="198691"/>
                  </a:lnTo>
                  <a:lnTo>
                    <a:pt x="122783" y="193243"/>
                  </a:lnTo>
                  <a:lnTo>
                    <a:pt x="89687" y="160058"/>
                  </a:lnTo>
                  <a:lnTo>
                    <a:pt x="89687" y="179501"/>
                  </a:lnTo>
                  <a:lnTo>
                    <a:pt x="89687" y="301891"/>
                  </a:lnTo>
                  <a:lnTo>
                    <a:pt x="28092" y="240093"/>
                  </a:lnTo>
                  <a:lnTo>
                    <a:pt x="28092" y="117703"/>
                  </a:lnTo>
                  <a:lnTo>
                    <a:pt x="89687" y="179501"/>
                  </a:lnTo>
                  <a:lnTo>
                    <a:pt x="89687" y="160058"/>
                  </a:lnTo>
                  <a:lnTo>
                    <a:pt x="71437" y="141744"/>
                  </a:lnTo>
                  <a:lnTo>
                    <a:pt x="75819" y="131241"/>
                  </a:lnTo>
                  <a:lnTo>
                    <a:pt x="115049" y="37223"/>
                  </a:lnTo>
                  <a:lnTo>
                    <a:pt x="162433" y="132600"/>
                  </a:lnTo>
                  <a:lnTo>
                    <a:pt x="162433" y="101803"/>
                  </a:lnTo>
                  <a:lnTo>
                    <a:pt x="130352" y="37223"/>
                  </a:lnTo>
                  <a:lnTo>
                    <a:pt x="111861" y="0"/>
                  </a:lnTo>
                  <a:lnTo>
                    <a:pt x="97980" y="2895"/>
                  </a:lnTo>
                  <a:lnTo>
                    <a:pt x="106222" y="19443"/>
                  </a:lnTo>
                  <a:lnTo>
                    <a:pt x="106387" y="21234"/>
                  </a:lnTo>
                  <a:lnTo>
                    <a:pt x="105905" y="23368"/>
                  </a:lnTo>
                  <a:lnTo>
                    <a:pt x="105791" y="23799"/>
                  </a:lnTo>
                  <a:lnTo>
                    <a:pt x="105638" y="24206"/>
                  </a:lnTo>
                  <a:lnTo>
                    <a:pt x="60972" y="131241"/>
                  </a:lnTo>
                  <a:lnTo>
                    <a:pt x="47485" y="117703"/>
                  </a:lnTo>
                  <a:lnTo>
                    <a:pt x="3340" y="73418"/>
                  </a:lnTo>
                  <a:lnTo>
                    <a:pt x="0" y="89522"/>
                  </a:lnTo>
                  <a:lnTo>
                    <a:pt x="13601" y="103149"/>
                  </a:lnTo>
                  <a:lnTo>
                    <a:pt x="14389" y="105079"/>
                  </a:lnTo>
                  <a:lnTo>
                    <a:pt x="14389" y="245783"/>
                  </a:lnTo>
                  <a:lnTo>
                    <a:pt x="98628" y="330301"/>
                  </a:lnTo>
                  <a:lnTo>
                    <a:pt x="103390" y="328320"/>
                  </a:lnTo>
                  <a:lnTo>
                    <a:pt x="103390" y="301891"/>
                  </a:lnTo>
                  <a:lnTo>
                    <a:pt x="103390" y="193243"/>
                  </a:lnTo>
                  <a:lnTo>
                    <a:pt x="171792" y="261886"/>
                  </a:lnTo>
                  <a:lnTo>
                    <a:pt x="171932" y="412254"/>
                  </a:lnTo>
                  <a:lnTo>
                    <a:pt x="173863" y="421830"/>
                  </a:lnTo>
                  <a:lnTo>
                    <a:pt x="179133" y="429653"/>
                  </a:lnTo>
                  <a:lnTo>
                    <a:pt x="186931" y="434924"/>
                  </a:lnTo>
                  <a:lnTo>
                    <a:pt x="196481" y="436867"/>
                  </a:lnTo>
                  <a:lnTo>
                    <a:pt x="270014" y="436867"/>
                  </a:lnTo>
                  <a:lnTo>
                    <a:pt x="275678" y="442569"/>
                  </a:lnTo>
                  <a:lnTo>
                    <a:pt x="275678" y="452589"/>
                  </a:lnTo>
                  <a:lnTo>
                    <a:pt x="289407" y="452589"/>
                  </a:lnTo>
                  <a:lnTo>
                    <a:pt x="289407" y="442569"/>
                  </a:lnTo>
                  <a:lnTo>
                    <a:pt x="295059" y="436867"/>
                  </a:lnTo>
                  <a:lnTo>
                    <a:pt x="368579" y="436867"/>
                  </a:lnTo>
                  <a:lnTo>
                    <a:pt x="378129" y="434924"/>
                  </a:lnTo>
                  <a:lnTo>
                    <a:pt x="382739" y="431812"/>
                  </a:lnTo>
                  <a:lnTo>
                    <a:pt x="385940" y="429653"/>
                  </a:lnTo>
                  <a:lnTo>
                    <a:pt x="390309" y="423138"/>
                  </a:lnTo>
                  <a:lnTo>
                    <a:pt x="391198" y="421817"/>
                  </a:lnTo>
                  <a:lnTo>
                    <a:pt x="393128" y="412254"/>
                  </a:lnTo>
                  <a:lnTo>
                    <a:pt x="393090" y="352437"/>
                  </a:lnTo>
                  <a:lnTo>
                    <a:pt x="393039" y="278079"/>
                  </a:lnTo>
                  <a:lnTo>
                    <a:pt x="393039" y="270992"/>
                  </a:lnTo>
                  <a:lnTo>
                    <a:pt x="393077" y="261886"/>
                  </a:lnTo>
                  <a:lnTo>
                    <a:pt x="412407" y="242493"/>
                  </a:lnTo>
                  <a:lnTo>
                    <a:pt x="456057" y="198691"/>
                  </a:lnTo>
                  <a:lnTo>
                    <a:pt x="461479" y="193243"/>
                  </a:lnTo>
                  <a:lnTo>
                    <a:pt x="461479" y="328320"/>
                  </a:lnTo>
                  <a:lnTo>
                    <a:pt x="466255" y="330301"/>
                  </a:lnTo>
                  <a:lnTo>
                    <a:pt x="494576" y="301891"/>
                  </a:lnTo>
                  <a:lnTo>
                    <a:pt x="550494" y="245783"/>
                  </a:lnTo>
                  <a:lnTo>
                    <a:pt x="550494" y="117703"/>
                  </a:lnTo>
                  <a:lnTo>
                    <a:pt x="550494" y="105079"/>
                  </a:lnTo>
                  <a:lnTo>
                    <a:pt x="551307" y="103149"/>
                  </a:lnTo>
                  <a:lnTo>
                    <a:pt x="564883" y="89522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21" y="141401"/>
              <a:ext cx="162788" cy="247520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54596"/>
              </p:ext>
            </p:extLst>
          </p:nvPr>
        </p:nvGraphicFramePr>
        <p:xfrm>
          <a:off x="166278" y="1036450"/>
          <a:ext cx="8719183" cy="3824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045844" marR="819785" indent="-2349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</a:t>
                      </a:r>
                      <a:r>
                        <a:rPr sz="10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ое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ание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10870" marR="556260" indent="-6286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уча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775335" marR="386080" indent="-3981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00" spc="-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351155" indent="406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мац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16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направлению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виноградарство,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частности: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67945" marR="247015">
                        <a:lnSpc>
                          <a:spcPct val="100000"/>
                        </a:lnSpc>
                        <a:buChar char="-"/>
                        <a:tabLst>
                          <a:tab pos="115570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закладку и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уход за виноградниками, включая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питомники, в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том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числе на установку шпалеры и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противоградовой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сетки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раскорчёвку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выбывших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эксплуатации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виноградников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67945" marR="193040">
                        <a:lnSpc>
                          <a:spcPts val="840"/>
                        </a:lnSpc>
                        <a:spcBef>
                          <a:spcPts val="10"/>
                        </a:spcBef>
                        <a:buChar char="-"/>
                        <a:tabLst>
                          <a:tab pos="115570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производство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собственного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винограда,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реализованного и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оттруженного на переработку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14935" indent="-47625">
                        <a:lnSpc>
                          <a:spcPts val="800"/>
                        </a:lnSpc>
                        <a:buChar char="-"/>
                        <a:tabLst>
                          <a:tab pos="115570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возмещение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связанных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развитием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67945" marR="394335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питомниководческой базы, проведением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селекционных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мероприятий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переходом на интенсивную систему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возделывания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виноградников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700" dirty="0">
                        <a:latin typeface="Times New Roman"/>
                        <a:cs typeface="Times New Roman"/>
                      </a:endParaRPr>
                    </a:p>
                    <a:p>
                      <a:pPr marL="437515" marR="42989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товаропроизводители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94945" marR="186690" algn="ctr">
                        <a:lnSpc>
                          <a:spcPts val="84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 исключением граждан, ведущих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личное подсобное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хозяйство)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1435" marR="247650" indent="-762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Правительства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Федерации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июля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717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7625" marR="34925">
                        <a:lnSpc>
                          <a:spcPct val="96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 министерства сельского хозяйства 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апреля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82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7625" marR="34925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 министерства сельского хозяйства 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апреля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115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214-25-79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32384" marR="50165" indent="1085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инистерство</a:t>
                      </a:r>
                      <a:r>
                        <a:rPr sz="700" spc="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lang="ru-RU"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3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Гранты 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семейных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животноводческих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ферм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74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47625">
                        <a:lnSpc>
                          <a:spcPts val="805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9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1285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955"/>
                        </a:lnSpc>
                        <a:spcBef>
                          <a:spcPts val="595"/>
                        </a:spcBef>
                      </a:pPr>
                      <a:r>
                        <a:rPr sz="8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www.msh.krasnodar.ru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0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Крестьянские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(фермерские)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62560" marR="154305" indent="-1270" algn="ctr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предприниматели,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ведущие деятельность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области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ельскохозяй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ственного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производства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5090" marR="63627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Гранты и единовременная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помощь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поддержку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начинающих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фермеров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2230" marR="3136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1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1260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1440" marR="452755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Гранты на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материально-технической базы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сельскохозяйственных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потребительских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кооперативов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18490" marR="102235" indent="-520700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потребительские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кооперативы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4610" marR="32131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1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1285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9303" y="2104105"/>
            <a:ext cx="448340" cy="5182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8539" y="3089398"/>
            <a:ext cx="420180" cy="394414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285602" y="3669322"/>
            <a:ext cx="333375" cy="408940"/>
          </a:xfrm>
          <a:custGeom>
            <a:avLst/>
            <a:gdLst/>
            <a:ahLst/>
            <a:cxnLst/>
            <a:rect l="l" t="t" r="r" b="b"/>
            <a:pathLst>
              <a:path w="333375" h="408939">
                <a:moveTo>
                  <a:pt x="257238" y="111760"/>
                </a:moveTo>
                <a:lnTo>
                  <a:pt x="75514" y="111760"/>
                </a:lnTo>
                <a:lnTo>
                  <a:pt x="75895" y="113029"/>
                </a:lnTo>
                <a:lnTo>
                  <a:pt x="75501" y="114300"/>
                </a:lnTo>
                <a:lnTo>
                  <a:pt x="50926" y="146050"/>
                </a:lnTo>
                <a:lnTo>
                  <a:pt x="52017" y="153669"/>
                </a:lnTo>
                <a:lnTo>
                  <a:pt x="55858" y="161290"/>
                </a:lnTo>
                <a:lnTo>
                  <a:pt x="63030" y="167640"/>
                </a:lnTo>
                <a:lnTo>
                  <a:pt x="66293" y="170179"/>
                </a:lnTo>
                <a:lnTo>
                  <a:pt x="76441" y="173990"/>
                </a:lnTo>
                <a:lnTo>
                  <a:pt x="77177" y="175260"/>
                </a:lnTo>
                <a:lnTo>
                  <a:pt x="89989" y="219709"/>
                </a:lnTo>
                <a:lnTo>
                  <a:pt x="113080" y="245109"/>
                </a:lnTo>
                <a:lnTo>
                  <a:pt x="114515" y="247650"/>
                </a:lnTo>
                <a:lnTo>
                  <a:pt x="114219" y="255270"/>
                </a:lnTo>
                <a:lnTo>
                  <a:pt x="114122" y="275590"/>
                </a:lnTo>
                <a:lnTo>
                  <a:pt x="113068" y="276859"/>
                </a:lnTo>
                <a:lnTo>
                  <a:pt x="111696" y="276859"/>
                </a:lnTo>
                <a:lnTo>
                  <a:pt x="92105" y="284480"/>
                </a:lnTo>
                <a:lnTo>
                  <a:pt x="54016" y="307340"/>
                </a:lnTo>
                <a:lnTo>
                  <a:pt x="22617" y="341630"/>
                </a:lnTo>
                <a:lnTo>
                  <a:pt x="4352" y="379730"/>
                </a:lnTo>
                <a:lnTo>
                  <a:pt x="355" y="398780"/>
                </a:lnTo>
                <a:lnTo>
                  <a:pt x="139" y="398780"/>
                </a:lnTo>
                <a:lnTo>
                  <a:pt x="0" y="400050"/>
                </a:lnTo>
                <a:lnTo>
                  <a:pt x="0" y="405130"/>
                </a:lnTo>
                <a:lnTo>
                  <a:pt x="1562" y="407669"/>
                </a:lnTo>
                <a:lnTo>
                  <a:pt x="2946" y="408940"/>
                </a:lnTo>
                <a:lnTo>
                  <a:pt x="330022" y="408940"/>
                </a:lnTo>
                <a:lnTo>
                  <a:pt x="332701" y="406400"/>
                </a:lnTo>
                <a:lnTo>
                  <a:pt x="331716" y="396240"/>
                </a:lnTo>
                <a:lnTo>
                  <a:pt x="14693" y="396240"/>
                </a:lnTo>
                <a:lnTo>
                  <a:pt x="17789" y="383540"/>
                </a:lnTo>
                <a:lnTo>
                  <a:pt x="34721" y="346709"/>
                </a:lnTo>
                <a:lnTo>
                  <a:pt x="73049" y="309880"/>
                </a:lnTo>
                <a:lnTo>
                  <a:pt x="88722" y="299720"/>
                </a:lnTo>
                <a:lnTo>
                  <a:pt x="102077" y="299720"/>
                </a:lnTo>
                <a:lnTo>
                  <a:pt x="102069" y="294640"/>
                </a:lnTo>
                <a:lnTo>
                  <a:pt x="102577" y="293370"/>
                </a:lnTo>
                <a:lnTo>
                  <a:pt x="107556" y="292100"/>
                </a:lnTo>
                <a:lnTo>
                  <a:pt x="110807" y="290830"/>
                </a:lnTo>
                <a:lnTo>
                  <a:pt x="114401" y="289559"/>
                </a:lnTo>
                <a:lnTo>
                  <a:pt x="127850" y="289559"/>
                </a:lnTo>
                <a:lnTo>
                  <a:pt x="127850" y="254000"/>
                </a:lnTo>
                <a:lnTo>
                  <a:pt x="218542" y="254000"/>
                </a:lnTo>
                <a:lnTo>
                  <a:pt x="218575" y="248920"/>
                </a:lnTo>
                <a:lnTo>
                  <a:pt x="162013" y="248920"/>
                </a:lnTo>
                <a:lnTo>
                  <a:pt x="148717" y="246379"/>
                </a:lnTo>
                <a:lnTo>
                  <a:pt x="114136" y="229870"/>
                </a:lnTo>
                <a:lnTo>
                  <a:pt x="93624" y="196850"/>
                </a:lnTo>
                <a:lnTo>
                  <a:pt x="89422" y="158750"/>
                </a:lnTo>
                <a:lnTo>
                  <a:pt x="70383" y="158750"/>
                </a:lnTo>
                <a:lnTo>
                  <a:pt x="64630" y="151129"/>
                </a:lnTo>
                <a:lnTo>
                  <a:pt x="62839" y="139700"/>
                </a:lnTo>
                <a:lnTo>
                  <a:pt x="66992" y="133350"/>
                </a:lnTo>
                <a:lnTo>
                  <a:pt x="75247" y="129539"/>
                </a:lnTo>
                <a:lnTo>
                  <a:pt x="89351" y="129539"/>
                </a:lnTo>
                <a:lnTo>
                  <a:pt x="89458" y="115569"/>
                </a:lnTo>
                <a:lnTo>
                  <a:pt x="257924" y="115569"/>
                </a:lnTo>
                <a:lnTo>
                  <a:pt x="257301" y="114300"/>
                </a:lnTo>
                <a:lnTo>
                  <a:pt x="256324" y="114300"/>
                </a:lnTo>
                <a:lnTo>
                  <a:pt x="256489" y="113029"/>
                </a:lnTo>
                <a:lnTo>
                  <a:pt x="257238" y="111760"/>
                </a:lnTo>
                <a:close/>
              </a:path>
              <a:path w="333375" h="408939">
                <a:moveTo>
                  <a:pt x="102077" y="299720"/>
                </a:moveTo>
                <a:lnTo>
                  <a:pt x="88722" y="299720"/>
                </a:lnTo>
                <a:lnTo>
                  <a:pt x="88798" y="300990"/>
                </a:lnTo>
                <a:lnTo>
                  <a:pt x="89076" y="330200"/>
                </a:lnTo>
                <a:lnTo>
                  <a:pt x="89192" y="360680"/>
                </a:lnTo>
                <a:lnTo>
                  <a:pt x="88785" y="361950"/>
                </a:lnTo>
                <a:lnTo>
                  <a:pt x="82252" y="370840"/>
                </a:lnTo>
                <a:lnTo>
                  <a:pt x="70389" y="386080"/>
                </a:lnTo>
                <a:lnTo>
                  <a:pt x="63804" y="394970"/>
                </a:lnTo>
                <a:lnTo>
                  <a:pt x="62649" y="396240"/>
                </a:lnTo>
                <a:lnTo>
                  <a:pt x="78943" y="396240"/>
                </a:lnTo>
                <a:lnTo>
                  <a:pt x="78752" y="394970"/>
                </a:lnTo>
                <a:lnTo>
                  <a:pt x="92697" y="377190"/>
                </a:lnTo>
                <a:lnTo>
                  <a:pt x="94818" y="375920"/>
                </a:lnTo>
                <a:lnTo>
                  <a:pt x="97751" y="370840"/>
                </a:lnTo>
                <a:lnTo>
                  <a:pt x="249314" y="370840"/>
                </a:lnTo>
                <a:lnTo>
                  <a:pt x="243890" y="363220"/>
                </a:lnTo>
                <a:lnTo>
                  <a:pt x="243408" y="361950"/>
                </a:lnTo>
                <a:lnTo>
                  <a:pt x="243415" y="358140"/>
                </a:lnTo>
                <a:lnTo>
                  <a:pt x="102057" y="358140"/>
                </a:lnTo>
                <a:lnTo>
                  <a:pt x="102077" y="299720"/>
                </a:lnTo>
                <a:close/>
              </a:path>
              <a:path w="333375" h="408939">
                <a:moveTo>
                  <a:pt x="249314" y="370840"/>
                </a:moveTo>
                <a:lnTo>
                  <a:pt x="233387" y="370840"/>
                </a:lnTo>
                <a:lnTo>
                  <a:pt x="239634" y="378460"/>
                </a:lnTo>
                <a:lnTo>
                  <a:pt x="252666" y="394970"/>
                </a:lnTo>
                <a:lnTo>
                  <a:pt x="252958" y="396240"/>
                </a:lnTo>
                <a:lnTo>
                  <a:pt x="268274" y="396240"/>
                </a:lnTo>
                <a:lnTo>
                  <a:pt x="267347" y="394970"/>
                </a:lnTo>
                <a:lnTo>
                  <a:pt x="250218" y="372110"/>
                </a:lnTo>
                <a:lnTo>
                  <a:pt x="249314" y="370840"/>
                </a:lnTo>
                <a:close/>
              </a:path>
              <a:path w="333375" h="408939">
                <a:moveTo>
                  <a:pt x="267709" y="299720"/>
                </a:moveTo>
                <a:lnTo>
                  <a:pt x="243954" y="299720"/>
                </a:lnTo>
                <a:lnTo>
                  <a:pt x="250863" y="304800"/>
                </a:lnTo>
                <a:lnTo>
                  <a:pt x="257378" y="308609"/>
                </a:lnTo>
                <a:lnTo>
                  <a:pt x="263436" y="312420"/>
                </a:lnTo>
                <a:lnTo>
                  <a:pt x="301103" y="353059"/>
                </a:lnTo>
                <a:lnTo>
                  <a:pt x="317766" y="394970"/>
                </a:lnTo>
                <a:lnTo>
                  <a:pt x="316903" y="396240"/>
                </a:lnTo>
                <a:lnTo>
                  <a:pt x="331716" y="396240"/>
                </a:lnTo>
                <a:lnTo>
                  <a:pt x="315139" y="349250"/>
                </a:lnTo>
                <a:lnTo>
                  <a:pt x="288315" y="316230"/>
                </a:lnTo>
                <a:lnTo>
                  <a:pt x="273154" y="303530"/>
                </a:lnTo>
                <a:lnTo>
                  <a:pt x="267709" y="299720"/>
                </a:lnTo>
                <a:close/>
              </a:path>
              <a:path w="333375" h="408939">
                <a:moveTo>
                  <a:pt x="251825" y="289559"/>
                </a:moveTo>
                <a:lnTo>
                  <a:pt x="217703" y="289559"/>
                </a:lnTo>
                <a:lnTo>
                  <a:pt x="225666" y="292100"/>
                </a:lnTo>
                <a:lnTo>
                  <a:pt x="229984" y="293370"/>
                </a:lnTo>
                <a:lnTo>
                  <a:pt x="230136" y="294640"/>
                </a:lnTo>
                <a:lnTo>
                  <a:pt x="230337" y="322580"/>
                </a:lnTo>
                <a:lnTo>
                  <a:pt x="230454" y="358140"/>
                </a:lnTo>
                <a:lnTo>
                  <a:pt x="243415" y="358140"/>
                </a:lnTo>
                <a:lnTo>
                  <a:pt x="243662" y="303530"/>
                </a:lnTo>
                <a:lnTo>
                  <a:pt x="243814" y="302259"/>
                </a:lnTo>
                <a:lnTo>
                  <a:pt x="243954" y="299720"/>
                </a:lnTo>
                <a:lnTo>
                  <a:pt x="267709" y="299720"/>
                </a:lnTo>
                <a:lnTo>
                  <a:pt x="256819" y="292100"/>
                </a:lnTo>
                <a:lnTo>
                  <a:pt x="251825" y="289559"/>
                </a:lnTo>
                <a:close/>
              </a:path>
              <a:path w="333375" h="408939">
                <a:moveTo>
                  <a:pt x="127850" y="289559"/>
                </a:moveTo>
                <a:lnTo>
                  <a:pt x="114401" y="289559"/>
                </a:lnTo>
                <a:lnTo>
                  <a:pt x="115277" y="292100"/>
                </a:lnTo>
                <a:lnTo>
                  <a:pt x="115569" y="293370"/>
                </a:lnTo>
                <a:lnTo>
                  <a:pt x="122531" y="312420"/>
                </a:lnTo>
                <a:lnTo>
                  <a:pt x="134985" y="326390"/>
                </a:lnTo>
                <a:lnTo>
                  <a:pt x="151481" y="334009"/>
                </a:lnTo>
                <a:lnTo>
                  <a:pt x="170573" y="336550"/>
                </a:lnTo>
                <a:lnTo>
                  <a:pt x="185062" y="332740"/>
                </a:lnTo>
                <a:lnTo>
                  <a:pt x="197089" y="326390"/>
                </a:lnTo>
                <a:lnTo>
                  <a:pt x="200674" y="322580"/>
                </a:lnTo>
                <a:lnTo>
                  <a:pt x="157333" y="322580"/>
                </a:lnTo>
                <a:lnTo>
                  <a:pt x="144762" y="317500"/>
                </a:lnTo>
                <a:lnTo>
                  <a:pt x="134908" y="307340"/>
                </a:lnTo>
                <a:lnTo>
                  <a:pt x="128917" y="295909"/>
                </a:lnTo>
                <a:lnTo>
                  <a:pt x="127825" y="290830"/>
                </a:lnTo>
                <a:lnTo>
                  <a:pt x="127850" y="289559"/>
                </a:lnTo>
                <a:close/>
              </a:path>
              <a:path w="333375" h="408939">
                <a:moveTo>
                  <a:pt x="218542" y="254000"/>
                </a:moveTo>
                <a:lnTo>
                  <a:pt x="204495" y="254000"/>
                </a:lnTo>
                <a:lnTo>
                  <a:pt x="204427" y="287020"/>
                </a:lnTo>
                <a:lnTo>
                  <a:pt x="204090" y="293370"/>
                </a:lnTo>
                <a:lnTo>
                  <a:pt x="180289" y="322580"/>
                </a:lnTo>
                <a:lnTo>
                  <a:pt x="200674" y="322580"/>
                </a:lnTo>
                <a:lnTo>
                  <a:pt x="206647" y="316230"/>
                </a:lnTo>
                <a:lnTo>
                  <a:pt x="213728" y="302259"/>
                </a:lnTo>
                <a:lnTo>
                  <a:pt x="215391" y="298450"/>
                </a:lnTo>
                <a:lnTo>
                  <a:pt x="216319" y="293370"/>
                </a:lnTo>
                <a:lnTo>
                  <a:pt x="217703" y="289559"/>
                </a:lnTo>
                <a:lnTo>
                  <a:pt x="251825" y="289559"/>
                </a:lnTo>
                <a:lnTo>
                  <a:pt x="239341" y="283209"/>
                </a:lnTo>
                <a:lnTo>
                  <a:pt x="220751" y="276859"/>
                </a:lnTo>
                <a:lnTo>
                  <a:pt x="218452" y="275590"/>
                </a:lnTo>
                <a:lnTo>
                  <a:pt x="218542" y="254000"/>
                </a:lnTo>
                <a:close/>
              </a:path>
              <a:path w="333375" h="408939">
                <a:moveTo>
                  <a:pt x="202819" y="254000"/>
                </a:moveTo>
                <a:lnTo>
                  <a:pt x="127888" y="254000"/>
                </a:lnTo>
                <a:lnTo>
                  <a:pt x="132054" y="255270"/>
                </a:lnTo>
                <a:lnTo>
                  <a:pt x="136029" y="256540"/>
                </a:lnTo>
                <a:lnTo>
                  <a:pt x="145605" y="259079"/>
                </a:lnTo>
                <a:lnTo>
                  <a:pt x="151295" y="260350"/>
                </a:lnTo>
                <a:lnTo>
                  <a:pt x="177779" y="260350"/>
                </a:lnTo>
                <a:lnTo>
                  <a:pt x="184594" y="259079"/>
                </a:lnTo>
                <a:lnTo>
                  <a:pt x="190499" y="259079"/>
                </a:lnTo>
                <a:lnTo>
                  <a:pt x="196176" y="256540"/>
                </a:lnTo>
                <a:lnTo>
                  <a:pt x="202819" y="254000"/>
                </a:lnTo>
                <a:close/>
              </a:path>
              <a:path w="333375" h="408939">
                <a:moveTo>
                  <a:pt x="257924" y="115569"/>
                </a:moveTo>
                <a:lnTo>
                  <a:pt x="243077" y="115569"/>
                </a:lnTo>
                <a:lnTo>
                  <a:pt x="243154" y="116839"/>
                </a:lnTo>
                <a:lnTo>
                  <a:pt x="243213" y="132079"/>
                </a:lnTo>
                <a:lnTo>
                  <a:pt x="242671" y="176529"/>
                </a:lnTo>
                <a:lnTo>
                  <a:pt x="226732" y="220979"/>
                </a:lnTo>
                <a:lnTo>
                  <a:pt x="186264" y="246379"/>
                </a:lnTo>
                <a:lnTo>
                  <a:pt x="175386" y="247650"/>
                </a:lnTo>
                <a:lnTo>
                  <a:pt x="168701" y="248920"/>
                </a:lnTo>
                <a:lnTo>
                  <a:pt x="218575" y="248920"/>
                </a:lnTo>
                <a:lnTo>
                  <a:pt x="218592" y="246379"/>
                </a:lnTo>
                <a:lnTo>
                  <a:pt x="219201" y="245109"/>
                </a:lnTo>
                <a:lnTo>
                  <a:pt x="219913" y="245109"/>
                </a:lnTo>
                <a:lnTo>
                  <a:pt x="226524" y="238759"/>
                </a:lnTo>
                <a:lnTo>
                  <a:pt x="251390" y="199390"/>
                </a:lnTo>
                <a:lnTo>
                  <a:pt x="255587" y="176529"/>
                </a:lnTo>
                <a:lnTo>
                  <a:pt x="256565" y="175260"/>
                </a:lnTo>
                <a:lnTo>
                  <a:pt x="269085" y="168910"/>
                </a:lnTo>
                <a:lnTo>
                  <a:pt x="276258" y="161290"/>
                </a:lnTo>
                <a:lnTo>
                  <a:pt x="276750" y="160019"/>
                </a:lnTo>
                <a:lnTo>
                  <a:pt x="257124" y="160019"/>
                </a:lnTo>
                <a:lnTo>
                  <a:pt x="257124" y="129539"/>
                </a:lnTo>
                <a:lnTo>
                  <a:pt x="276086" y="129539"/>
                </a:lnTo>
                <a:lnTo>
                  <a:pt x="272667" y="124460"/>
                </a:lnTo>
                <a:lnTo>
                  <a:pt x="265802" y="118110"/>
                </a:lnTo>
                <a:lnTo>
                  <a:pt x="257924" y="115569"/>
                </a:lnTo>
                <a:close/>
              </a:path>
              <a:path w="333375" h="408939">
                <a:moveTo>
                  <a:pt x="276086" y="129539"/>
                </a:moveTo>
                <a:lnTo>
                  <a:pt x="257124" y="129539"/>
                </a:lnTo>
                <a:lnTo>
                  <a:pt x="262648" y="130810"/>
                </a:lnTo>
                <a:lnTo>
                  <a:pt x="268135" y="138429"/>
                </a:lnTo>
                <a:lnTo>
                  <a:pt x="268414" y="149860"/>
                </a:lnTo>
                <a:lnTo>
                  <a:pt x="262813" y="157479"/>
                </a:lnTo>
                <a:lnTo>
                  <a:pt x="257124" y="160019"/>
                </a:lnTo>
                <a:lnTo>
                  <a:pt x="276750" y="160019"/>
                </a:lnTo>
                <a:lnTo>
                  <a:pt x="280195" y="151129"/>
                </a:lnTo>
                <a:lnTo>
                  <a:pt x="280466" y="139700"/>
                </a:lnTo>
                <a:lnTo>
                  <a:pt x="277796" y="132079"/>
                </a:lnTo>
                <a:lnTo>
                  <a:pt x="276086" y="129539"/>
                </a:lnTo>
                <a:close/>
              </a:path>
              <a:path w="333375" h="408939">
                <a:moveTo>
                  <a:pt x="89351" y="129539"/>
                </a:moveTo>
                <a:lnTo>
                  <a:pt x="75247" y="129539"/>
                </a:lnTo>
                <a:lnTo>
                  <a:pt x="75247" y="158750"/>
                </a:lnTo>
                <a:lnTo>
                  <a:pt x="89422" y="158750"/>
                </a:lnTo>
                <a:lnTo>
                  <a:pt x="89351" y="129539"/>
                </a:lnTo>
                <a:close/>
              </a:path>
              <a:path w="333375" h="408939">
                <a:moveTo>
                  <a:pt x="255041" y="67310"/>
                </a:moveTo>
                <a:lnTo>
                  <a:pt x="75996" y="67310"/>
                </a:lnTo>
                <a:lnTo>
                  <a:pt x="45161" y="71119"/>
                </a:lnTo>
                <a:lnTo>
                  <a:pt x="6197" y="80010"/>
                </a:lnTo>
                <a:lnTo>
                  <a:pt x="0" y="87629"/>
                </a:lnTo>
                <a:lnTo>
                  <a:pt x="342" y="90169"/>
                </a:lnTo>
                <a:lnTo>
                  <a:pt x="1435" y="95250"/>
                </a:lnTo>
                <a:lnTo>
                  <a:pt x="4368" y="97789"/>
                </a:lnTo>
                <a:lnTo>
                  <a:pt x="14802" y="101600"/>
                </a:lnTo>
                <a:lnTo>
                  <a:pt x="21234" y="102869"/>
                </a:lnTo>
                <a:lnTo>
                  <a:pt x="27704" y="105410"/>
                </a:lnTo>
                <a:lnTo>
                  <a:pt x="34226" y="106679"/>
                </a:lnTo>
                <a:lnTo>
                  <a:pt x="72453" y="111760"/>
                </a:lnTo>
                <a:lnTo>
                  <a:pt x="259829" y="111760"/>
                </a:lnTo>
                <a:lnTo>
                  <a:pt x="275092" y="109219"/>
                </a:lnTo>
                <a:lnTo>
                  <a:pt x="297409" y="106679"/>
                </a:lnTo>
                <a:lnTo>
                  <a:pt x="308470" y="104139"/>
                </a:lnTo>
                <a:lnTo>
                  <a:pt x="314858" y="102869"/>
                </a:lnTo>
                <a:lnTo>
                  <a:pt x="166979" y="102869"/>
                </a:lnTo>
                <a:lnTo>
                  <a:pt x="118121" y="101600"/>
                </a:lnTo>
                <a:lnTo>
                  <a:pt x="98742" y="100329"/>
                </a:lnTo>
                <a:lnTo>
                  <a:pt x="95669" y="100329"/>
                </a:lnTo>
                <a:lnTo>
                  <a:pt x="91325" y="99060"/>
                </a:lnTo>
                <a:lnTo>
                  <a:pt x="76860" y="99060"/>
                </a:lnTo>
                <a:lnTo>
                  <a:pt x="62008" y="97789"/>
                </a:lnTo>
                <a:lnTo>
                  <a:pt x="32615" y="92710"/>
                </a:lnTo>
                <a:lnTo>
                  <a:pt x="18135" y="88900"/>
                </a:lnTo>
                <a:lnTo>
                  <a:pt x="32746" y="85089"/>
                </a:lnTo>
                <a:lnTo>
                  <a:pt x="47486" y="82550"/>
                </a:lnTo>
                <a:lnTo>
                  <a:pt x="77342" y="80010"/>
                </a:lnTo>
                <a:lnTo>
                  <a:pt x="90967" y="80010"/>
                </a:lnTo>
                <a:lnTo>
                  <a:pt x="90970" y="78739"/>
                </a:lnTo>
                <a:lnTo>
                  <a:pt x="100474" y="78739"/>
                </a:lnTo>
                <a:lnTo>
                  <a:pt x="106984" y="77469"/>
                </a:lnTo>
                <a:lnTo>
                  <a:pt x="319570" y="77469"/>
                </a:lnTo>
                <a:lnTo>
                  <a:pt x="317182" y="76200"/>
                </a:lnTo>
                <a:lnTo>
                  <a:pt x="312356" y="74929"/>
                </a:lnTo>
                <a:lnTo>
                  <a:pt x="283837" y="69850"/>
                </a:lnTo>
                <a:lnTo>
                  <a:pt x="255041" y="67310"/>
                </a:lnTo>
                <a:close/>
              </a:path>
              <a:path w="333375" h="408939">
                <a:moveTo>
                  <a:pt x="319570" y="77469"/>
                </a:moveTo>
                <a:lnTo>
                  <a:pt x="226244" y="77469"/>
                </a:lnTo>
                <a:lnTo>
                  <a:pt x="232926" y="78739"/>
                </a:lnTo>
                <a:lnTo>
                  <a:pt x="242506" y="78739"/>
                </a:lnTo>
                <a:lnTo>
                  <a:pt x="242620" y="92710"/>
                </a:lnTo>
                <a:lnTo>
                  <a:pt x="242722" y="99060"/>
                </a:lnTo>
                <a:lnTo>
                  <a:pt x="242061" y="100329"/>
                </a:lnTo>
                <a:lnTo>
                  <a:pt x="221087" y="100329"/>
                </a:lnTo>
                <a:lnTo>
                  <a:pt x="211267" y="101600"/>
                </a:lnTo>
                <a:lnTo>
                  <a:pt x="166992" y="101600"/>
                </a:lnTo>
                <a:lnTo>
                  <a:pt x="166979" y="102869"/>
                </a:lnTo>
                <a:lnTo>
                  <a:pt x="314858" y="102869"/>
                </a:lnTo>
                <a:lnTo>
                  <a:pt x="321246" y="101600"/>
                </a:lnTo>
                <a:lnTo>
                  <a:pt x="325348" y="99060"/>
                </a:lnTo>
                <a:lnTo>
                  <a:pt x="255409" y="99060"/>
                </a:lnTo>
                <a:lnTo>
                  <a:pt x="255333" y="80010"/>
                </a:lnTo>
                <a:lnTo>
                  <a:pt x="325238" y="80010"/>
                </a:lnTo>
                <a:lnTo>
                  <a:pt x="321957" y="78739"/>
                </a:lnTo>
                <a:lnTo>
                  <a:pt x="319570" y="77469"/>
                </a:lnTo>
                <a:close/>
              </a:path>
              <a:path w="333375" h="408939">
                <a:moveTo>
                  <a:pt x="90967" y="80010"/>
                </a:moveTo>
                <a:lnTo>
                  <a:pt x="77342" y="80010"/>
                </a:lnTo>
                <a:lnTo>
                  <a:pt x="77376" y="87629"/>
                </a:lnTo>
                <a:lnTo>
                  <a:pt x="77254" y="92710"/>
                </a:lnTo>
                <a:lnTo>
                  <a:pt x="77025" y="95250"/>
                </a:lnTo>
                <a:lnTo>
                  <a:pt x="76860" y="99060"/>
                </a:lnTo>
                <a:lnTo>
                  <a:pt x="90754" y="99060"/>
                </a:lnTo>
                <a:lnTo>
                  <a:pt x="90855" y="92710"/>
                </a:lnTo>
                <a:lnTo>
                  <a:pt x="90967" y="80010"/>
                </a:lnTo>
                <a:close/>
              </a:path>
              <a:path w="333375" h="408939">
                <a:moveTo>
                  <a:pt x="325238" y="80010"/>
                </a:moveTo>
                <a:lnTo>
                  <a:pt x="266534" y="80010"/>
                </a:lnTo>
                <a:lnTo>
                  <a:pt x="280910" y="82550"/>
                </a:lnTo>
                <a:lnTo>
                  <a:pt x="290756" y="83819"/>
                </a:lnTo>
                <a:lnTo>
                  <a:pt x="300599" y="86360"/>
                </a:lnTo>
                <a:lnTo>
                  <a:pt x="311886" y="87629"/>
                </a:lnTo>
                <a:lnTo>
                  <a:pt x="313245" y="88900"/>
                </a:lnTo>
                <a:lnTo>
                  <a:pt x="314629" y="88900"/>
                </a:lnTo>
                <a:lnTo>
                  <a:pt x="314566" y="90169"/>
                </a:lnTo>
                <a:lnTo>
                  <a:pt x="270439" y="97789"/>
                </a:lnTo>
                <a:lnTo>
                  <a:pt x="255409" y="99060"/>
                </a:lnTo>
                <a:lnTo>
                  <a:pt x="325348" y="99060"/>
                </a:lnTo>
                <a:lnTo>
                  <a:pt x="329450" y="96519"/>
                </a:lnTo>
                <a:lnTo>
                  <a:pt x="331863" y="95250"/>
                </a:lnTo>
                <a:lnTo>
                  <a:pt x="333082" y="86360"/>
                </a:lnTo>
                <a:lnTo>
                  <a:pt x="331800" y="82550"/>
                </a:lnTo>
                <a:lnTo>
                  <a:pt x="325238" y="80010"/>
                </a:lnTo>
                <a:close/>
              </a:path>
              <a:path w="333375" h="408939">
                <a:moveTo>
                  <a:pt x="175087" y="0"/>
                </a:moveTo>
                <a:lnTo>
                  <a:pt x="129282" y="7619"/>
                </a:lnTo>
                <a:lnTo>
                  <a:pt x="97424" y="33019"/>
                </a:lnTo>
                <a:lnTo>
                  <a:pt x="80263" y="66039"/>
                </a:lnTo>
                <a:lnTo>
                  <a:pt x="79171" y="67310"/>
                </a:lnTo>
                <a:lnTo>
                  <a:pt x="253072" y="67310"/>
                </a:lnTo>
                <a:lnTo>
                  <a:pt x="252069" y="66039"/>
                </a:lnTo>
                <a:lnTo>
                  <a:pt x="94716" y="66039"/>
                </a:lnTo>
                <a:lnTo>
                  <a:pt x="102879" y="48260"/>
                </a:lnTo>
                <a:lnTo>
                  <a:pt x="117757" y="30479"/>
                </a:lnTo>
                <a:lnTo>
                  <a:pt x="138736" y="17779"/>
                </a:lnTo>
                <a:lnTo>
                  <a:pt x="165201" y="12700"/>
                </a:lnTo>
                <a:lnTo>
                  <a:pt x="211622" y="12700"/>
                </a:lnTo>
                <a:lnTo>
                  <a:pt x="197970" y="5079"/>
                </a:lnTo>
                <a:lnTo>
                  <a:pt x="175087" y="0"/>
                </a:lnTo>
                <a:close/>
              </a:path>
              <a:path w="333375" h="408939">
                <a:moveTo>
                  <a:pt x="202690" y="64769"/>
                </a:moveTo>
                <a:lnTo>
                  <a:pt x="130709" y="64769"/>
                </a:lnTo>
                <a:lnTo>
                  <a:pt x="94716" y="66039"/>
                </a:lnTo>
                <a:lnTo>
                  <a:pt x="238683" y="66039"/>
                </a:lnTo>
                <a:lnTo>
                  <a:pt x="202690" y="64769"/>
                </a:lnTo>
                <a:close/>
              </a:path>
              <a:path w="333375" h="408939">
                <a:moveTo>
                  <a:pt x="211622" y="12700"/>
                </a:moveTo>
                <a:lnTo>
                  <a:pt x="165201" y="12700"/>
                </a:lnTo>
                <a:lnTo>
                  <a:pt x="193579" y="17779"/>
                </a:lnTo>
                <a:lnTo>
                  <a:pt x="215406" y="30479"/>
                </a:lnTo>
                <a:lnTo>
                  <a:pt x="230500" y="48260"/>
                </a:lnTo>
                <a:lnTo>
                  <a:pt x="238683" y="66039"/>
                </a:lnTo>
                <a:lnTo>
                  <a:pt x="252069" y="66039"/>
                </a:lnTo>
                <a:lnTo>
                  <a:pt x="251459" y="64769"/>
                </a:lnTo>
                <a:lnTo>
                  <a:pt x="248746" y="57150"/>
                </a:lnTo>
                <a:lnTo>
                  <a:pt x="245395" y="49529"/>
                </a:lnTo>
                <a:lnTo>
                  <a:pt x="241330" y="41910"/>
                </a:lnTo>
                <a:lnTo>
                  <a:pt x="236473" y="35560"/>
                </a:lnTo>
                <a:lnTo>
                  <a:pt x="218448" y="16510"/>
                </a:lnTo>
                <a:lnTo>
                  <a:pt x="211622" y="1270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212" y="4237586"/>
            <a:ext cx="356870" cy="331470"/>
          </a:xfrm>
          <a:custGeom>
            <a:avLst/>
            <a:gdLst/>
            <a:ahLst/>
            <a:cxnLst/>
            <a:rect l="l" t="t" r="r" b="b"/>
            <a:pathLst>
              <a:path w="356870" h="331470">
                <a:moveTo>
                  <a:pt x="329704" y="330530"/>
                </a:moveTo>
                <a:lnTo>
                  <a:pt x="329425" y="330530"/>
                </a:lnTo>
                <a:lnTo>
                  <a:pt x="329425" y="330898"/>
                </a:lnTo>
                <a:lnTo>
                  <a:pt x="329704" y="330530"/>
                </a:lnTo>
                <a:close/>
              </a:path>
              <a:path w="356870" h="331470">
                <a:moveTo>
                  <a:pt x="351713" y="152133"/>
                </a:moveTo>
                <a:lnTo>
                  <a:pt x="27152" y="152133"/>
                </a:lnTo>
                <a:lnTo>
                  <a:pt x="27317" y="152311"/>
                </a:lnTo>
                <a:lnTo>
                  <a:pt x="27330" y="330530"/>
                </a:lnTo>
                <a:lnTo>
                  <a:pt x="329425" y="330530"/>
                </a:lnTo>
                <a:lnTo>
                  <a:pt x="329425" y="302920"/>
                </a:lnTo>
                <a:lnTo>
                  <a:pt x="112560" y="302920"/>
                </a:lnTo>
                <a:lnTo>
                  <a:pt x="112331" y="302513"/>
                </a:lnTo>
                <a:lnTo>
                  <a:pt x="114528" y="300964"/>
                </a:lnTo>
                <a:lnTo>
                  <a:pt x="116700" y="299389"/>
                </a:lnTo>
                <a:lnTo>
                  <a:pt x="126310" y="292912"/>
                </a:lnTo>
                <a:lnTo>
                  <a:pt x="96862" y="292900"/>
                </a:lnTo>
                <a:lnTo>
                  <a:pt x="96335" y="278692"/>
                </a:lnTo>
                <a:lnTo>
                  <a:pt x="96218" y="263867"/>
                </a:lnTo>
                <a:lnTo>
                  <a:pt x="96324" y="214662"/>
                </a:lnTo>
                <a:lnTo>
                  <a:pt x="96697" y="203365"/>
                </a:lnTo>
                <a:lnTo>
                  <a:pt x="126145" y="203365"/>
                </a:lnTo>
                <a:lnTo>
                  <a:pt x="113576" y="194881"/>
                </a:lnTo>
                <a:lnTo>
                  <a:pt x="113118" y="194487"/>
                </a:lnTo>
                <a:lnTo>
                  <a:pt x="112661" y="194132"/>
                </a:lnTo>
                <a:lnTo>
                  <a:pt x="112763" y="193636"/>
                </a:lnTo>
                <a:lnTo>
                  <a:pt x="329425" y="193636"/>
                </a:lnTo>
                <a:lnTo>
                  <a:pt x="329425" y="152145"/>
                </a:lnTo>
                <a:lnTo>
                  <a:pt x="351713" y="152133"/>
                </a:lnTo>
                <a:close/>
              </a:path>
              <a:path w="356870" h="331470">
                <a:moveTo>
                  <a:pt x="208740" y="258406"/>
                </a:moveTo>
                <a:lnTo>
                  <a:pt x="179120" y="258406"/>
                </a:lnTo>
                <a:lnTo>
                  <a:pt x="230428" y="292912"/>
                </a:lnTo>
                <a:lnTo>
                  <a:pt x="243078" y="301447"/>
                </a:lnTo>
                <a:lnTo>
                  <a:pt x="243674" y="301980"/>
                </a:lnTo>
                <a:lnTo>
                  <a:pt x="244157" y="302920"/>
                </a:lnTo>
                <a:lnTo>
                  <a:pt x="329425" y="302920"/>
                </a:lnTo>
                <a:lnTo>
                  <a:pt x="329425" y="292900"/>
                </a:lnTo>
                <a:lnTo>
                  <a:pt x="259930" y="292900"/>
                </a:lnTo>
                <a:lnTo>
                  <a:pt x="208740" y="258406"/>
                </a:lnTo>
                <a:close/>
              </a:path>
              <a:path w="356870" h="331470">
                <a:moveTo>
                  <a:pt x="126145" y="203365"/>
                </a:moveTo>
                <a:lnTo>
                  <a:pt x="96697" y="203365"/>
                </a:lnTo>
                <a:lnTo>
                  <a:pt x="163086" y="248118"/>
                </a:lnTo>
                <a:lnTo>
                  <a:pt x="163163" y="248246"/>
                </a:lnTo>
                <a:lnTo>
                  <a:pt x="96862" y="292912"/>
                </a:lnTo>
                <a:lnTo>
                  <a:pt x="126329" y="292900"/>
                </a:lnTo>
                <a:lnTo>
                  <a:pt x="173177" y="261289"/>
                </a:lnTo>
                <a:lnTo>
                  <a:pt x="177711" y="258444"/>
                </a:lnTo>
                <a:lnTo>
                  <a:pt x="179120" y="258406"/>
                </a:lnTo>
                <a:lnTo>
                  <a:pt x="208740" y="258406"/>
                </a:lnTo>
                <a:lnTo>
                  <a:pt x="193662" y="248246"/>
                </a:lnTo>
                <a:lnTo>
                  <a:pt x="208252" y="238315"/>
                </a:lnTo>
                <a:lnTo>
                  <a:pt x="177927" y="238315"/>
                </a:lnTo>
                <a:lnTo>
                  <a:pt x="126145" y="203365"/>
                </a:lnTo>
                <a:close/>
              </a:path>
              <a:path w="356870" h="331470">
                <a:moveTo>
                  <a:pt x="329425" y="203555"/>
                </a:moveTo>
                <a:lnTo>
                  <a:pt x="259842" y="203555"/>
                </a:lnTo>
                <a:lnTo>
                  <a:pt x="260429" y="217978"/>
                </a:lnTo>
                <a:lnTo>
                  <a:pt x="260484" y="225763"/>
                </a:lnTo>
                <a:lnTo>
                  <a:pt x="260587" y="258406"/>
                </a:lnTo>
                <a:lnTo>
                  <a:pt x="260465" y="278692"/>
                </a:lnTo>
                <a:lnTo>
                  <a:pt x="259930" y="292900"/>
                </a:lnTo>
                <a:lnTo>
                  <a:pt x="329425" y="292900"/>
                </a:lnTo>
                <a:lnTo>
                  <a:pt x="329425" y="203555"/>
                </a:lnTo>
                <a:close/>
              </a:path>
              <a:path w="356870" h="331470">
                <a:moveTo>
                  <a:pt x="329425" y="193636"/>
                </a:moveTo>
                <a:lnTo>
                  <a:pt x="244119" y="193636"/>
                </a:lnTo>
                <a:lnTo>
                  <a:pt x="244235" y="194132"/>
                </a:lnTo>
                <a:lnTo>
                  <a:pt x="239649" y="197332"/>
                </a:lnTo>
                <a:lnTo>
                  <a:pt x="179031" y="238188"/>
                </a:lnTo>
                <a:lnTo>
                  <a:pt x="177927" y="238315"/>
                </a:lnTo>
                <a:lnTo>
                  <a:pt x="208252" y="238315"/>
                </a:lnTo>
                <a:lnTo>
                  <a:pt x="259842" y="203555"/>
                </a:lnTo>
                <a:lnTo>
                  <a:pt x="329425" y="203555"/>
                </a:lnTo>
                <a:lnTo>
                  <a:pt x="329425" y="193636"/>
                </a:lnTo>
                <a:close/>
              </a:path>
              <a:path w="356870" h="331470">
                <a:moveTo>
                  <a:pt x="177469" y="0"/>
                </a:moveTo>
                <a:lnTo>
                  <a:pt x="52070" y="56273"/>
                </a:lnTo>
                <a:lnTo>
                  <a:pt x="50177" y="56946"/>
                </a:lnTo>
                <a:lnTo>
                  <a:pt x="47383" y="58610"/>
                </a:lnTo>
                <a:lnTo>
                  <a:pt x="46215" y="59575"/>
                </a:lnTo>
                <a:lnTo>
                  <a:pt x="40210" y="71485"/>
                </a:lnTo>
                <a:lnTo>
                  <a:pt x="5905" y="140144"/>
                </a:lnTo>
                <a:lnTo>
                  <a:pt x="2819" y="146380"/>
                </a:lnTo>
                <a:lnTo>
                  <a:pt x="990" y="149910"/>
                </a:lnTo>
                <a:lnTo>
                  <a:pt x="406" y="150177"/>
                </a:lnTo>
                <a:lnTo>
                  <a:pt x="0" y="150520"/>
                </a:lnTo>
                <a:lnTo>
                  <a:pt x="0" y="151752"/>
                </a:lnTo>
                <a:lnTo>
                  <a:pt x="1187" y="151904"/>
                </a:lnTo>
                <a:lnTo>
                  <a:pt x="2159" y="152133"/>
                </a:lnTo>
                <a:lnTo>
                  <a:pt x="10350" y="152171"/>
                </a:lnTo>
                <a:lnTo>
                  <a:pt x="356552" y="152120"/>
                </a:lnTo>
                <a:lnTo>
                  <a:pt x="356603" y="151752"/>
                </a:lnTo>
                <a:lnTo>
                  <a:pt x="343001" y="124599"/>
                </a:lnTo>
                <a:lnTo>
                  <a:pt x="151498" y="124586"/>
                </a:lnTo>
                <a:lnTo>
                  <a:pt x="150876" y="123977"/>
                </a:lnTo>
                <a:lnTo>
                  <a:pt x="150892" y="70408"/>
                </a:lnTo>
                <a:lnTo>
                  <a:pt x="151536" y="69926"/>
                </a:lnTo>
                <a:lnTo>
                  <a:pt x="315769" y="69888"/>
                </a:lnTo>
                <a:lnTo>
                  <a:pt x="310019" y="58204"/>
                </a:lnTo>
                <a:lnTo>
                  <a:pt x="307606" y="57632"/>
                </a:lnTo>
                <a:lnTo>
                  <a:pt x="189661" y="4825"/>
                </a:lnTo>
                <a:lnTo>
                  <a:pt x="185915" y="3301"/>
                </a:lnTo>
                <a:lnTo>
                  <a:pt x="179717" y="25"/>
                </a:lnTo>
                <a:lnTo>
                  <a:pt x="177469" y="0"/>
                </a:lnTo>
                <a:close/>
              </a:path>
              <a:path w="356870" h="331470">
                <a:moveTo>
                  <a:pt x="315769" y="69888"/>
                </a:moveTo>
                <a:lnTo>
                  <a:pt x="205308" y="69888"/>
                </a:lnTo>
                <a:lnTo>
                  <a:pt x="205917" y="70408"/>
                </a:lnTo>
                <a:lnTo>
                  <a:pt x="205883" y="123977"/>
                </a:lnTo>
                <a:lnTo>
                  <a:pt x="205308" y="124599"/>
                </a:lnTo>
                <a:lnTo>
                  <a:pt x="343001" y="124599"/>
                </a:lnTo>
                <a:lnTo>
                  <a:pt x="327671" y="93907"/>
                </a:lnTo>
                <a:lnTo>
                  <a:pt x="315769" y="69888"/>
                </a:lnTo>
                <a:close/>
              </a:path>
              <a:path w="356870" h="331470">
                <a:moveTo>
                  <a:pt x="165776" y="124553"/>
                </a:moveTo>
                <a:lnTo>
                  <a:pt x="151498" y="124586"/>
                </a:lnTo>
                <a:lnTo>
                  <a:pt x="200873" y="124586"/>
                </a:lnTo>
                <a:lnTo>
                  <a:pt x="165776" y="124553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A3807609-A1CE-4AA6-9016-E41420D226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lang="ru-RU" sz="4250" b="1" spc="10" dirty="0">
                <a:solidFill>
                  <a:srgbClr val="B88769"/>
                </a:solidFill>
              </a:rPr>
              <a:t>5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D574A25D-6FD5-4247-ABA2-C7AFFCFBE2A4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СЕЛЬСКОЕ ХОЗЯЙСТВО</a:t>
            </a:r>
            <a:br>
              <a:rPr lang="ru-RU" spc="-60" dirty="0"/>
            </a:br>
            <a:r>
              <a:rPr lang="ru-RU" sz="2000" spc="-60" dirty="0"/>
              <a:t>ГОСУДАРСТВЕННЫЕ (РЕГИОНАЛЬНЫЕ) СУБСИДИИ</a:t>
            </a:r>
            <a:endParaRPr lang="ru-RU" sz="2000" dirty="0"/>
          </a:p>
        </p:txBody>
      </p:sp>
      <p:sp>
        <p:nvSpPr>
          <p:cNvPr id="46" name="Номер слайда 57">
            <a:extLst>
              <a:ext uri="{FF2B5EF4-FFF2-40B4-BE49-F238E27FC236}">
                <a16:creationId xmlns:a16="http://schemas.microsoft.com/office/drawing/2014/main" id="{FA50D0BC-716E-445B-8569-4044338D38A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15</a:t>
            </a:r>
            <a:endParaRPr lang="ru-RU" sz="1200" dirty="0"/>
          </a:p>
        </p:txBody>
      </p:sp>
      <p:grpSp>
        <p:nvGrpSpPr>
          <p:cNvPr id="47" name="object 3">
            <a:extLst>
              <a:ext uri="{FF2B5EF4-FFF2-40B4-BE49-F238E27FC236}">
                <a16:creationId xmlns:a16="http://schemas.microsoft.com/office/drawing/2014/main" id="{417B261C-057E-420C-81C1-CFFF92CE653D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48" name="object 4">
              <a:extLst>
                <a:ext uri="{FF2B5EF4-FFF2-40B4-BE49-F238E27FC236}">
                  <a16:creationId xmlns:a16="http://schemas.microsoft.com/office/drawing/2014/main" id="{4265AD37-BBA9-4CCD-BF3A-5432F9DF4B21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5">
              <a:extLst>
                <a:ext uri="{FF2B5EF4-FFF2-40B4-BE49-F238E27FC236}">
                  <a16:creationId xmlns:a16="http://schemas.microsoft.com/office/drawing/2014/main" id="{55275E13-58AD-4AE2-9768-C9FC562A3A5D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6">
              <a:extLst>
                <a:ext uri="{FF2B5EF4-FFF2-40B4-BE49-F238E27FC236}">
                  <a16:creationId xmlns:a16="http://schemas.microsoft.com/office/drawing/2014/main" id="{B4850997-CF33-4D1E-8712-C2CB3F20C349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6608C28-6971-43EB-B246-17A580E87150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8">
              <a:extLst>
                <a:ext uri="{FF2B5EF4-FFF2-40B4-BE49-F238E27FC236}">
                  <a16:creationId xmlns:a16="http://schemas.microsoft.com/office/drawing/2014/main" id="{978F933D-96C9-40E0-A3FE-B47197D2C78F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9">
              <a:extLst>
                <a:ext uri="{FF2B5EF4-FFF2-40B4-BE49-F238E27FC236}">
                  <a16:creationId xmlns:a16="http://schemas.microsoft.com/office/drawing/2014/main" id="{BABC0EFE-FD39-4A86-9683-6C408395A367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83C89F01-4092-44E3-BE8D-07FB299F283B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60" cy="5143500"/>
          </a:xfrm>
          <a:custGeom>
            <a:avLst/>
            <a:gdLst/>
            <a:ahLst/>
            <a:cxnLst/>
            <a:rect l="l" t="t" r="r" b="b"/>
            <a:pathLst>
              <a:path w="9141460" h="5143500">
                <a:moveTo>
                  <a:pt x="9140901" y="0"/>
                </a:moveTo>
                <a:lnTo>
                  <a:pt x="0" y="0"/>
                </a:lnTo>
                <a:lnTo>
                  <a:pt x="0" y="5143500"/>
                </a:lnTo>
                <a:lnTo>
                  <a:pt x="9140901" y="5143500"/>
                </a:lnTo>
                <a:lnTo>
                  <a:pt x="9140901" y="0"/>
                </a:lnTo>
                <a:close/>
              </a:path>
            </a:pathLst>
          </a:custGeom>
          <a:solidFill>
            <a:srgbClr val="ED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659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39" y="407797"/>
                  </a:moveTo>
                  <a:lnTo>
                    <a:pt x="124663" y="370332"/>
                  </a:lnTo>
                  <a:lnTo>
                    <a:pt x="129730" y="370332"/>
                  </a:lnTo>
                  <a:lnTo>
                    <a:pt x="133819" y="366217"/>
                  </a:lnTo>
                  <a:lnTo>
                    <a:pt x="133819" y="361149"/>
                  </a:lnTo>
                  <a:lnTo>
                    <a:pt x="133819" y="356095"/>
                  </a:lnTo>
                  <a:lnTo>
                    <a:pt x="129730" y="351980"/>
                  </a:lnTo>
                  <a:lnTo>
                    <a:pt x="119634" y="351980"/>
                  </a:lnTo>
                  <a:lnTo>
                    <a:pt x="115544" y="356095"/>
                  </a:lnTo>
                  <a:lnTo>
                    <a:pt x="115544" y="380580"/>
                  </a:lnTo>
                  <a:lnTo>
                    <a:pt x="152908" y="418058"/>
                  </a:lnTo>
                  <a:lnTo>
                    <a:pt x="147866" y="418058"/>
                  </a:lnTo>
                  <a:lnTo>
                    <a:pt x="143776" y="422186"/>
                  </a:lnTo>
                  <a:lnTo>
                    <a:pt x="143776" y="432295"/>
                  </a:lnTo>
                  <a:lnTo>
                    <a:pt x="147866" y="436410"/>
                  </a:lnTo>
                  <a:lnTo>
                    <a:pt x="157937" y="436410"/>
                  </a:lnTo>
                  <a:lnTo>
                    <a:pt x="162039" y="432295"/>
                  </a:lnTo>
                  <a:lnTo>
                    <a:pt x="162039" y="407797"/>
                  </a:lnTo>
                  <a:close/>
                </a:path>
                <a:path w="565150" h="452120">
                  <a:moveTo>
                    <a:pt x="162039" y="350875"/>
                  </a:moveTo>
                  <a:lnTo>
                    <a:pt x="124663" y="313410"/>
                  </a:lnTo>
                  <a:lnTo>
                    <a:pt x="129730" y="313410"/>
                  </a:lnTo>
                  <a:lnTo>
                    <a:pt x="133819" y="309295"/>
                  </a:lnTo>
                  <a:lnTo>
                    <a:pt x="133819" y="304228"/>
                  </a:lnTo>
                  <a:lnTo>
                    <a:pt x="133819" y="299186"/>
                  </a:lnTo>
                  <a:lnTo>
                    <a:pt x="129730" y="295071"/>
                  </a:lnTo>
                  <a:lnTo>
                    <a:pt x="119634" y="295071"/>
                  </a:lnTo>
                  <a:lnTo>
                    <a:pt x="115544" y="299186"/>
                  </a:lnTo>
                  <a:lnTo>
                    <a:pt x="115544" y="323672"/>
                  </a:lnTo>
                  <a:lnTo>
                    <a:pt x="152908" y="361162"/>
                  </a:lnTo>
                  <a:lnTo>
                    <a:pt x="147866" y="361162"/>
                  </a:lnTo>
                  <a:lnTo>
                    <a:pt x="143776" y="365264"/>
                  </a:lnTo>
                  <a:lnTo>
                    <a:pt x="143776" y="375399"/>
                  </a:lnTo>
                  <a:lnTo>
                    <a:pt x="147866" y="379501"/>
                  </a:lnTo>
                  <a:lnTo>
                    <a:pt x="157937" y="379501"/>
                  </a:lnTo>
                  <a:lnTo>
                    <a:pt x="162039" y="375399"/>
                  </a:lnTo>
                  <a:lnTo>
                    <a:pt x="162039" y="350875"/>
                  </a:lnTo>
                  <a:close/>
                </a:path>
                <a:path w="565150" h="452120">
                  <a:moveTo>
                    <a:pt x="162039" y="293992"/>
                  </a:moveTo>
                  <a:lnTo>
                    <a:pt x="124663" y="256527"/>
                  </a:lnTo>
                  <a:lnTo>
                    <a:pt x="129730" y="256527"/>
                  </a:lnTo>
                  <a:lnTo>
                    <a:pt x="133819" y="252399"/>
                  </a:lnTo>
                  <a:lnTo>
                    <a:pt x="133819" y="247357"/>
                  </a:lnTo>
                  <a:lnTo>
                    <a:pt x="133819" y="242290"/>
                  </a:lnTo>
                  <a:lnTo>
                    <a:pt x="129730" y="238175"/>
                  </a:lnTo>
                  <a:lnTo>
                    <a:pt x="119634" y="238175"/>
                  </a:lnTo>
                  <a:lnTo>
                    <a:pt x="115544" y="242290"/>
                  </a:lnTo>
                  <a:lnTo>
                    <a:pt x="115544" y="266788"/>
                  </a:lnTo>
                  <a:lnTo>
                    <a:pt x="152908" y="304266"/>
                  </a:lnTo>
                  <a:lnTo>
                    <a:pt x="147866" y="304266"/>
                  </a:lnTo>
                  <a:lnTo>
                    <a:pt x="143776" y="308381"/>
                  </a:lnTo>
                  <a:lnTo>
                    <a:pt x="143776" y="318503"/>
                  </a:lnTo>
                  <a:lnTo>
                    <a:pt x="147866" y="322605"/>
                  </a:lnTo>
                  <a:lnTo>
                    <a:pt x="157937" y="322605"/>
                  </a:lnTo>
                  <a:lnTo>
                    <a:pt x="162039" y="318503"/>
                  </a:lnTo>
                  <a:lnTo>
                    <a:pt x="162039" y="293992"/>
                  </a:lnTo>
                  <a:close/>
                </a:path>
                <a:path w="565150" h="452120">
                  <a:moveTo>
                    <a:pt x="449376" y="356082"/>
                  </a:moveTo>
                  <a:lnTo>
                    <a:pt x="445274" y="351980"/>
                  </a:lnTo>
                  <a:lnTo>
                    <a:pt x="440232" y="351980"/>
                  </a:lnTo>
                  <a:lnTo>
                    <a:pt x="435203" y="351980"/>
                  </a:lnTo>
                  <a:lnTo>
                    <a:pt x="431101" y="356082"/>
                  </a:lnTo>
                  <a:lnTo>
                    <a:pt x="431101" y="366204"/>
                  </a:lnTo>
                  <a:lnTo>
                    <a:pt x="435203" y="370306"/>
                  </a:lnTo>
                  <a:lnTo>
                    <a:pt x="440232" y="370306"/>
                  </a:lnTo>
                  <a:lnTo>
                    <a:pt x="402869" y="407809"/>
                  </a:lnTo>
                  <a:lnTo>
                    <a:pt x="402869" y="432295"/>
                  </a:lnTo>
                  <a:lnTo>
                    <a:pt x="406958" y="436397"/>
                  </a:lnTo>
                  <a:lnTo>
                    <a:pt x="417055" y="436397"/>
                  </a:lnTo>
                  <a:lnTo>
                    <a:pt x="421144" y="432295"/>
                  </a:lnTo>
                  <a:lnTo>
                    <a:pt x="421144" y="422160"/>
                  </a:lnTo>
                  <a:lnTo>
                    <a:pt x="417055" y="418071"/>
                  </a:lnTo>
                  <a:lnTo>
                    <a:pt x="412013" y="418071"/>
                  </a:lnTo>
                  <a:lnTo>
                    <a:pt x="449376" y="380593"/>
                  </a:lnTo>
                  <a:lnTo>
                    <a:pt x="449376" y="356082"/>
                  </a:lnTo>
                  <a:close/>
                </a:path>
                <a:path w="565150" h="452120">
                  <a:moveTo>
                    <a:pt x="449376" y="299173"/>
                  </a:moveTo>
                  <a:lnTo>
                    <a:pt x="445274" y="295071"/>
                  </a:lnTo>
                  <a:lnTo>
                    <a:pt x="440232" y="295071"/>
                  </a:lnTo>
                  <a:lnTo>
                    <a:pt x="435203" y="295071"/>
                  </a:lnTo>
                  <a:lnTo>
                    <a:pt x="431101" y="299173"/>
                  </a:lnTo>
                  <a:lnTo>
                    <a:pt x="431101" y="309295"/>
                  </a:lnTo>
                  <a:lnTo>
                    <a:pt x="435203" y="313397"/>
                  </a:lnTo>
                  <a:lnTo>
                    <a:pt x="440232" y="313397"/>
                  </a:lnTo>
                  <a:lnTo>
                    <a:pt x="402869" y="350875"/>
                  </a:lnTo>
                  <a:lnTo>
                    <a:pt x="402869" y="375386"/>
                  </a:lnTo>
                  <a:lnTo>
                    <a:pt x="406958" y="379488"/>
                  </a:lnTo>
                  <a:lnTo>
                    <a:pt x="417055" y="379488"/>
                  </a:lnTo>
                  <a:lnTo>
                    <a:pt x="421144" y="375386"/>
                  </a:lnTo>
                  <a:lnTo>
                    <a:pt x="421144" y="365239"/>
                  </a:lnTo>
                  <a:lnTo>
                    <a:pt x="417055" y="361162"/>
                  </a:lnTo>
                  <a:lnTo>
                    <a:pt x="412013" y="361162"/>
                  </a:lnTo>
                  <a:lnTo>
                    <a:pt x="449376" y="323672"/>
                  </a:lnTo>
                  <a:lnTo>
                    <a:pt x="449376" y="299173"/>
                  </a:lnTo>
                  <a:close/>
                </a:path>
                <a:path w="565150" h="452120">
                  <a:moveTo>
                    <a:pt x="449376" y="242303"/>
                  </a:moveTo>
                  <a:lnTo>
                    <a:pt x="445274" y="238188"/>
                  </a:lnTo>
                  <a:lnTo>
                    <a:pt x="440232" y="238188"/>
                  </a:lnTo>
                  <a:lnTo>
                    <a:pt x="435203" y="238188"/>
                  </a:lnTo>
                  <a:lnTo>
                    <a:pt x="431101" y="242303"/>
                  </a:lnTo>
                  <a:lnTo>
                    <a:pt x="431101" y="252412"/>
                  </a:lnTo>
                  <a:lnTo>
                    <a:pt x="435203" y="256527"/>
                  </a:lnTo>
                  <a:lnTo>
                    <a:pt x="440232" y="256527"/>
                  </a:lnTo>
                  <a:lnTo>
                    <a:pt x="402869" y="294017"/>
                  </a:lnTo>
                  <a:lnTo>
                    <a:pt x="402869" y="318503"/>
                  </a:lnTo>
                  <a:lnTo>
                    <a:pt x="406958" y="322605"/>
                  </a:lnTo>
                  <a:lnTo>
                    <a:pt x="417055" y="322605"/>
                  </a:lnTo>
                  <a:lnTo>
                    <a:pt x="421144" y="318503"/>
                  </a:lnTo>
                  <a:lnTo>
                    <a:pt x="421144" y="308368"/>
                  </a:lnTo>
                  <a:lnTo>
                    <a:pt x="417055" y="304279"/>
                  </a:lnTo>
                  <a:lnTo>
                    <a:pt x="412013" y="304279"/>
                  </a:lnTo>
                  <a:lnTo>
                    <a:pt x="449376" y="266801"/>
                  </a:lnTo>
                  <a:lnTo>
                    <a:pt x="449376" y="242303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21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63" y="130810"/>
                  </a:lnTo>
                  <a:lnTo>
                    <a:pt x="536790" y="118110"/>
                  </a:lnTo>
                  <a:lnTo>
                    <a:pt x="536790" y="98221"/>
                  </a:lnTo>
                  <a:lnTo>
                    <a:pt x="503923" y="130810"/>
                  </a:lnTo>
                  <a:lnTo>
                    <a:pt x="493445" y="105879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88" y="195580"/>
                  </a:lnTo>
                  <a:lnTo>
                    <a:pt x="392976" y="182880"/>
                  </a:lnTo>
                  <a:lnTo>
                    <a:pt x="379450" y="182880"/>
                  </a:lnTo>
                  <a:lnTo>
                    <a:pt x="379450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76" y="410210"/>
                  </a:lnTo>
                  <a:lnTo>
                    <a:pt x="272300" y="400050"/>
                  </a:lnTo>
                  <a:lnTo>
                    <a:pt x="278028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72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79" y="383540"/>
                  </a:lnTo>
                  <a:lnTo>
                    <a:pt x="267233" y="389890"/>
                  </a:lnTo>
                  <a:lnTo>
                    <a:pt x="257454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97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207" y="353060"/>
                  </a:lnTo>
                  <a:lnTo>
                    <a:pt x="290207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35" y="353060"/>
                  </a:lnTo>
                  <a:lnTo>
                    <a:pt x="336435" y="368300"/>
                  </a:lnTo>
                  <a:lnTo>
                    <a:pt x="367779" y="368300"/>
                  </a:lnTo>
                  <a:lnTo>
                    <a:pt x="367779" y="360680"/>
                  </a:lnTo>
                  <a:lnTo>
                    <a:pt x="367779" y="353060"/>
                  </a:lnTo>
                  <a:lnTo>
                    <a:pt x="377583" y="353060"/>
                  </a:lnTo>
                  <a:lnTo>
                    <a:pt x="379399" y="354330"/>
                  </a:lnTo>
                  <a:lnTo>
                    <a:pt x="379450" y="417830"/>
                  </a:lnTo>
                  <a:lnTo>
                    <a:pt x="379450" y="182880"/>
                  </a:lnTo>
                  <a:lnTo>
                    <a:pt x="379374" y="344170"/>
                  </a:lnTo>
                  <a:lnTo>
                    <a:pt x="359956" y="344170"/>
                  </a:lnTo>
                  <a:lnTo>
                    <a:pt x="359956" y="360680"/>
                  </a:lnTo>
                  <a:lnTo>
                    <a:pt x="357606" y="360680"/>
                  </a:lnTo>
                  <a:lnTo>
                    <a:pt x="353809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81" y="327660"/>
                  </a:lnTo>
                  <a:lnTo>
                    <a:pt x="349719" y="360680"/>
                  </a:lnTo>
                  <a:lnTo>
                    <a:pt x="344258" y="360680"/>
                  </a:lnTo>
                  <a:lnTo>
                    <a:pt x="344258" y="353060"/>
                  </a:lnTo>
                  <a:lnTo>
                    <a:pt x="344258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20" y="307340"/>
                  </a:lnTo>
                  <a:lnTo>
                    <a:pt x="328612" y="303530"/>
                  </a:lnTo>
                  <a:lnTo>
                    <a:pt x="330466" y="303530"/>
                  </a:lnTo>
                  <a:lnTo>
                    <a:pt x="333768" y="314960"/>
                  </a:lnTo>
                  <a:lnTo>
                    <a:pt x="347129" y="314960"/>
                  </a:lnTo>
                  <a:lnTo>
                    <a:pt x="348246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98" y="303530"/>
                  </a:lnTo>
                  <a:lnTo>
                    <a:pt x="317106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72" y="360680"/>
                  </a:lnTo>
                  <a:lnTo>
                    <a:pt x="298030" y="360680"/>
                  </a:lnTo>
                  <a:lnTo>
                    <a:pt x="298030" y="353060"/>
                  </a:lnTo>
                  <a:lnTo>
                    <a:pt x="298030" y="344170"/>
                  </a:lnTo>
                  <a:lnTo>
                    <a:pt x="266446" y="344170"/>
                  </a:lnTo>
                  <a:lnTo>
                    <a:pt x="266446" y="360680"/>
                  </a:lnTo>
                  <a:lnTo>
                    <a:pt x="262940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86" y="295910"/>
                  </a:lnTo>
                  <a:lnTo>
                    <a:pt x="257086" y="303530"/>
                  </a:lnTo>
                  <a:lnTo>
                    <a:pt x="257086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304" y="360680"/>
                  </a:lnTo>
                  <a:lnTo>
                    <a:pt x="250304" y="353060"/>
                  </a:lnTo>
                  <a:lnTo>
                    <a:pt x="250304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46" y="314960"/>
                  </a:lnTo>
                  <a:lnTo>
                    <a:pt x="230644" y="314960"/>
                  </a:lnTo>
                  <a:lnTo>
                    <a:pt x="232829" y="307340"/>
                  </a:lnTo>
                  <a:lnTo>
                    <a:pt x="233908" y="303530"/>
                  </a:lnTo>
                  <a:lnTo>
                    <a:pt x="235800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68" y="307340"/>
                  </a:lnTo>
                  <a:lnTo>
                    <a:pt x="254114" y="303530"/>
                  </a:lnTo>
                  <a:lnTo>
                    <a:pt x="257086" y="303530"/>
                  </a:lnTo>
                  <a:lnTo>
                    <a:pt x="257086" y="295910"/>
                  </a:lnTo>
                  <a:lnTo>
                    <a:pt x="247294" y="295910"/>
                  </a:lnTo>
                  <a:lnTo>
                    <a:pt x="245643" y="307340"/>
                  </a:lnTo>
                  <a:lnTo>
                    <a:pt x="245033" y="307340"/>
                  </a:lnTo>
                  <a:lnTo>
                    <a:pt x="243941" y="303530"/>
                  </a:lnTo>
                  <a:lnTo>
                    <a:pt x="241757" y="295910"/>
                  </a:lnTo>
                  <a:lnTo>
                    <a:pt x="227977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32" y="303530"/>
                  </a:lnTo>
                  <a:lnTo>
                    <a:pt x="222427" y="295910"/>
                  </a:lnTo>
                  <a:lnTo>
                    <a:pt x="204800" y="295910"/>
                  </a:lnTo>
                  <a:lnTo>
                    <a:pt x="204800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34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49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49" y="271780"/>
                  </a:lnTo>
                  <a:lnTo>
                    <a:pt x="294881" y="271780"/>
                  </a:lnTo>
                  <a:lnTo>
                    <a:pt x="285470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70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39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39" y="246380"/>
                  </a:lnTo>
                  <a:lnTo>
                    <a:pt x="268516" y="271780"/>
                  </a:lnTo>
                  <a:lnTo>
                    <a:pt x="185534" y="271780"/>
                  </a:lnTo>
                  <a:lnTo>
                    <a:pt x="185521" y="242570"/>
                  </a:lnTo>
                  <a:lnTo>
                    <a:pt x="185483" y="195580"/>
                  </a:lnTo>
                  <a:lnTo>
                    <a:pt x="379285" y="195580"/>
                  </a:lnTo>
                  <a:lnTo>
                    <a:pt x="379349" y="271780"/>
                  </a:lnTo>
                  <a:lnTo>
                    <a:pt x="379349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879"/>
                  </a:lnTo>
                  <a:lnTo>
                    <a:pt x="464439" y="36830"/>
                  </a:lnTo>
                  <a:lnTo>
                    <a:pt x="459092" y="24130"/>
                  </a:lnTo>
                  <a:lnTo>
                    <a:pt x="458876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75" y="182880"/>
                  </a:lnTo>
                  <a:lnTo>
                    <a:pt x="202907" y="182880"/>
                  </a:lnTo>
                  <a:lnTo>
                    <a:pt x="187591" y="152095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17" y="209550"/>
                  </a:lnTo>
                  <a:lnTo>
                    <a:pt x="143535" y="199390"/>
                  </a:lnTo>
                  <a:lnTo>
                    <a:pt x="169722" y="147320"/>
                  </a:lnTo>
                  <a:lnTo>
                    <a:pt x="187591" y="182880"/>
                  </a:lnTo>
                  <a:lnTo>
                    <a:pt x="187591" y="152095"/>
                  </a:lnTo>
                  <a:lnTo>
                    <a:pt x="185216" y="147320"/>
                  </a:lnTo>
                  <a:lnTo>
                    <a:pt x="178257" y="133350"/>
                  </a:lnTo>
                  <a:lnTo>
                    <a:pt x="177622" y="132080"/>
                  </a:lnTo>
                  <a:lnTo>
                    <a:pt x="162433" y="101574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19" y="199390"/>
                  </a:lnTo>
                  <a:lnTo>
                    <a:pt x="122097" y="193040"/>
                  </a:lnTo>
                  <a:lnTo>
                    <a:pt x="93903" y="163830"/>
                  </a:lnTo>
                  <a:lnTo>
                    <a:pt x="89700" y="159791"/>
                  </a:lnTo>
                  <a:lnTo>
                    <a:pt x="89700" y="179070"/>
                  </a:lnTo>
                  <a:lnTo>
                    <a:pt x="89700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700" y="179070"/>
                  </a:lnTo>
                  <a:lnTo>
                    <a:pt x="89700" y="159791"/>
                  </a:lnTo>
                  <a:lnTo>
                    <a:pt x="71450" y="142240"/>
                  </a:lnTo>
                  <a:lnTo>
                    <a:pt x="76187" y="130810"/>
                  </a:lnTo>
                  <a:lnTo>
                    <a:pt x="115062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574"/>
                  </a:lnTo>
                  <a:lnTo>
                    <a:pt x="130213" y="36830"/>
                  </a:lnTo>
                  <a:lnTo>
                    <a:pt x="111874" y="0"/>
                  </a:lnTo>
                  <a:lnTo>
                    <a:pt x="97993" y="2540"/>
                  </a:lnTo>
                  <a:lnTo>
                    <a:pt x="105422" y="17780"/>
                  </a:lnTo>
                  <a:lnTo>
                    <a:pt x="106235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51" y="24130"/>
                  </a:lnTo>
                  <a:lnTo>
                    <a:pt x="60972" y="130810"/>
                  </a:lnTo>
                  <a:lnTo>
                    <a:pt x="48171" y="118110"/>
                  </a:lnTo>
                  <a:lnTo>
                    <a:pt x="3352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75" y="421640"/>
                  </a:lnTo>
                  <a:lnTo>
                    <a:pt x="179133" y="429260"/>
                  </a:lnTo>
                  <a:lnTo>
                    <a:pt x="186944" y="435610"/>
                  </a:lnTo>
                  <a:lnTo>
                    <a:pt x="196494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71" y="436880"/>
                  </a:lnTo>
                  <a:lnTo>
                    <a:pt x="368579" y="436880"/>
                  </a:lnTo>
                  <a:lnTo>
                    <a:pt x="378142" y="435610"/>
                  </a:lnTo>
                  <a:lnTo>
                    <a:pt x="382828" y="431800"/>
                  </a:lnTo>
                  <a:lnTo>
                    <a:pt x="385953" y="429260"/>
                  </a:lnTo>
                  <a:lnTo>
                    <a:pt x="391210" y="421640"/>
                  </a:lnTo>
                  <a:lnTo>
                    <a:pt x="393141" y="412750"/>
                  </a:lnTo>
                  <a:lnTo>
                    <a:pt x="393103" y="353060"/>
                  </a:lnTo>
                  <a:lnTo>
                    <a:pt x="393052" y="278130"/>
                  </a:lnTo>
                  <a:lnTo>
                    <a:pt x="393052" y="271780"/>
                  </a:lnTo>
                  <a:lnTo>
                    <a:pt x="393039" y="261620"/>
                  </a:lnTo>
                  <a:lnTo>
                    <a:pt x="412064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94347" y="302260"/>
                  </a:lnTo>
                  <a:lnTo>
                    <a:pt x="550506" y="246380"/>
                  </a:lnTo>
                  <a:lnTo>
                    <a:pt x="550506" y="118110"/>
                  </a:lnTo>
                  <a:lnTo>
                    <a:pt x="550506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621" y="141401"/>
              <a:ext cx="162788" cy="247533"/>
            </a:xfrm>
            <a:prstGeom prst="rect">
              <a:avLst/>
            </a:prstGeom>
          </p:spPr>
        </p:pic>
      </p:grp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65127"/>
              </p:ext>
            </p:extLst>
          </p:nvPr>
        </p:nvGraphicFramePr>
        <p:xfrm>
          <a:off x="202827" y="1026451"/>
          <a:ext cx="8719817" cy="3820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0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033780" marR="832485" indent="-2349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</a:t>
                      </a:r>
                      <a:r>
                        <a:rPr sz="10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ое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ание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62940" marR="6743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уча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57860" marR="271780" indent="-3981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00" spc="-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363855" indent="406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мац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ts val="84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рыбохозяйственного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комплекса,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частности: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76530" indent="-92075">
                        <a:lnSpc>
                          <a:spcPts val="835"/>
                        </a:lnSpc>
                        <a:buAutoNum type="arabicParenR"/>
                        <a:tabLst>
                          <a:tab pos="17716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рыбопосадочного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материала;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76530" indent="-92075">
                        <a:lnSpc>
                          <a:spcPts val="835"/>
                        </a:lnSpc>
                        <a:buAutoNum type="arabicParenR"/>
                        <a:tabLst>
                          <a:tab pos="17716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товарной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рыбы;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76530" indent="-92075">
                        <a:lnSpc>
                          <a:spcPts val="835"/>
                        </a:lnSpc>
                        <a:buAutoNum type="arabicParenR"/>
                        <a:tabLst>
                          <a:tab pos="17716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товарно-пищевой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рыбной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продукции;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76530" indent="-92075">
                        <a:lnSpc>
                          <a:spcPts val="840"/>
                        </a:lnSpc>
                        <a:buAutoNum type="arabicParenR"/>
                        <a:tabLst>
                          <a:tab pos="177165" algn="l"/>
                        </a:tabLst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добычу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(вылов)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водных биоресурсов.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53670" marR="146050" indent="-635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Юридические лица и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предприниматели,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являющиеся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субъектами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агропромышленного комплекса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исключением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граждан,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ведущих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личное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подсобное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хозяйство)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0645" marR="386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 промышленности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апреля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115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904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84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деятельности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по направлению растениеводство: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ts val="840"/>
                        </a:lnSpc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 в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озмещение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 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масличных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культур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6839" marR="85090" indent="-635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товаропроизводители,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(за исключением граждан, ведущих личное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подсобное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хозяйство, и сельскохозяйственных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кредитных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потребительских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кооперативов)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80645" marR="3867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 промышленности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июля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289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214-25-79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2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7785" marR="100330">
                        <a:lnSpc>
                          <a:spcPct val="100000"/>
                        </a:lnSpc>
                        <a:buChar char="-"/>
                        <a:tabLst>
                          <a:tab pos="105410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части затрат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реализацию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мероприятий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мелиорации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земель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сельскохозяйственного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назначения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регионального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«Экспорт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продукции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агропромышленного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комплекса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»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7785" marR="163830">
                        <a:lnSpc>
                          <a:spcPts val="840"/>
                        </a:lnSpc>
                        <a:spcBef>
                          <a:spcPts val="10"/>
                        </a:spcBef>
                        <a:buChar char="-"/>
                        <a:tabLst>
                          <a:tab pos="105410" algn="l"/>
                        </a:tabLst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части затрат сельскохозяйственных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товаропроизводителей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гидромелиоративные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2395" marR="105410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товаропроизводители,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(за исключением граждан, ведущих личное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подсобное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хозяйство)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24828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 министерства сельского хозяйства 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 промышленности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июля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246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7785" algn="ctr">
                        <a:lnSpc>
                          <a:spcPts val="670"/>
                        </a:lnSpc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инистерство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 </a:t>
                      </a:r>
                      <a:r>
                        <a:rPr sz="700" spc="-1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ru-RU" sz="700" spc="-120" dirty="0">
                        <a:solidFill>
                          <a:srgbClr val="41170A"/>
                        </a:solidFill>
                        <a:latin typeface="Calibri"/>
                        <a:cs typeface="Calibri"/>
                      </a:endParaRPr>
                    </a:p>
                    <a:p>
                      <a:pPr marL="45085" marR="36195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</a:t>
                      </a:r>
                      <a:endParaRPr lang="ru-RU" sz="700" spc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45085" marR="36195" algn="ctr">
                        <a:lnSpc>
                          <a:spcPct val="100000"/>
                        </a:lnSpc>
                      </a:pPr>
                      <a:endParaRPr lang="ru-RU" sz="700" spc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45085" marR="36195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www.msh.krasnodar.ru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2673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 министерства сельского хозяйства 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 промышленности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марта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8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84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направлению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растениеводство: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6835" marR="64769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 субсидии на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проведение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комплекса агротехнологических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работ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(на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1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гектар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 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посевных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площадях,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занятых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зерновыми,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зернобобовыми)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ts val="73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товаропроизводители,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349250" marR="72390" indent="-269240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включенные в единый реестр субъектов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малого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среднего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предпринимательства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64465">
                        <a:lnSpc>
                          <a:spcPts val="80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исключением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граждан,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ведущих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личное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67640" marR="97790" indent="-63500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подсобное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хозяйство, и сельскохозяйственных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кредитных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потребительских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кооперативов)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 dirty="0">
                        <a:latin typeface="Times New Roman"/>
                        <a:cs typeface="Times New Roman"/>
                      </a:endParaRPr>
                    </a:p>
                    <a:p>
                      <a:pPr marL="92075" marR="255904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 министерства сельского хозяйства 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 промышленности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марта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6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58419" marR="83185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 субсидии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комплекса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агротехнологических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работ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(на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1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гектар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 на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семеноводства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14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</a:t>
                      </a:r>
                      <a:r>
                        <a:rPr sz="7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товаропроизводители,</a:t>
                      </a:r>
                      <a:r>
                        <a:rPr sz="700" spc="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исключением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граждан,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ведущих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личное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подсобное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хозяйство, и сельскохозяйственных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кредитных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потребительских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кооперативов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230968" y="3316091"/>
            <a:ext cx="519430" cy="439420"/>
          </a:xfrm>
          <a:custGeom>
            <a:avLst/>
            <a:gdLst/>
            <a:ahLst/>
            <a:cxnLst/>
            <a:rect l="l" t="t" r="r" b="b"/>
            <a:pathLst>
              <a:path w="519430" h="439420">
                <a:moveTo>
                  <a:pt x="80175" y="373062"/>
                </a:moveTo>
                <a:lnTo>
                  <a:pt x="50546" y="399415"/>
                </a:lnTo>
                <a:lnTo>
                  <a:pt x="49536" y="409183"/>
                </a:lnTo>
                <a:lnTo>
                  <a:pt x="52174" y="419133"/>
                </a:lnTo>
                <a:lnTo>
                  <a:pt x="300807" y="439372"/>
                </a:lnTo>
                <a:lnTo>
                  <a:pt x="356965" y="439350"/>
                </a:lnTo>
                <a:lnTo>
                  <a:pt x="388315" y="409511"/>
                </a:lnTo>
                <a:lnTo>
                  <a:pt x="387235" y="401916"/>
                </a:lnTo>
                <a:lnTo>
                  <a:pt x="352704" y="373875"/>
                </a:lnTo>
                <a:lnTo>
                  <a:pt x="349681" y="373875"/>
                </a:lnTo>
                <a:lnTo>
                  <a:pt x="349260" y="373824"/>
                </a:lnTo>
                <a:lnTo>
                  <a:pt x="89458" y="373824"/>
                </a:lnTo>
                <a:lnTo>
                  <a:pt x="88796" y="373735"/>
                </a:lnTo>
                <a:lnTo>
                  <a:pt x="84074" y="373735"/>
                </a:lnTo>
                <a:lnTo>
                  <a:pt x="80175" y="373062"/>
                </a:lnTo>
                <a:close/>
              </a:path>
              <a:path w="519430" h="439420">
                <a:moveTo>
                  <a:pt x="350710" y="373735"/>
                </a:moveTo>
                <a:lnTo>
                  <a:pt x="349681" y="373875"/>
                </a:lnTo>
                <a:lnTo>
                  <a:pt x="352704" y="373875"/>
                </a:lnTo>
                <a:lnTo>
                  <a:pt x="350710" y="373735"/>
                </a:lnTo>
                <a:close/>
              </a:path>
              <a:path w="519430" h="439420">
                <a:moveTo>
                  <a:pt x="131394" y="329591"/>
                </a:moveTo>
                <a:lnTo>
                  <a:pt x="94500" y="358609"/>
                </a:lnTo>
                <a:lnTo>
                  <a:pt x="91173" y="368604"/>
                </a:lnTo>
                <a:lnTo>
                  <a:pt x="89458" y="373824"/>
                </a:lnTo>
                <a:lnTo>
                  <a:pt x="349260" y="373824"/>
                </a:lnTo>
                <a:lnTo>
                  <a:pt x="348627" y="373748"/>
                </a:lnTo>
                <a:lnTo>
                  <a:pt x="347611" y="373748"/>
                </a:lnTo>
                <a:lnTo>
                  <a:pt x="346964" y="370001"/>
                </a:lnTo>
                <a:lnTo>
                  <a:pt x="330998" y="338899"/>
                </a:lnTo>
                <a:lnTo>
                  <a:pt x="296049" y="338899"/>
                </a:lnTo>
                <a:lnTo>
                  <a:pt x="294779" y="334987"/>
                </a:lnTo>
                <a:lnTo>
                  <a:pt x="293868" y="331825"/>
                </a:lnTo>
                <a:lnTo>
                  <a:pt x="154724" y="331825"/>
                </a:lnTo>
                <a:lnTo>
                  <a:pt x="148107" y="330339"/>
                </a:lnTo>
                <a:lnTo>
                  <a:pt x="131394" y="329591"/>
                </a:lnTo>
                <a:close/>
              </a:path>
              <a:path w="519430" h="439420">
                <a:moveTo>
                  <a:pt x="88430" y="373672"/>
                </a:moveTo>
                <a:lnTo>
                  <a:pt x="84074" y="373735"/>
                </a:lnTo>
                <a:lnTo>
                  <a:pt x="88796" y="373735"/>
                </a:lnTo>
                <a:lnTo>
                  <a:pt x="88430" y="373672"/>
                </a:lnTo>
                <a:close/>
              </a:path>
              <a:path w="519430" h="439420">
                <a:moveTo>
                  <a:pt x="319313" y="334311"/>
                </a:moveTo>
                <a:lnTo>
                  <a:pt x="307949" y="335381"/>
                </a:lnTo>
                <a:lnTo>
                  <a:pt x="303999" y="336423"/>
                </a:lnTo>
                <a:lnTo>
                  <a:pt x="300101" y="337693"/>
                </a:lnTo>
                <a:lnTo>
                  <a:pt x="296049" y="338899"/>
                </a:lnTo>
                <a:lnTo>
                  <a:pt x="330998" y="338899"/>
                </a:lnTo>
                <a:lnTo>
                  <a:pt x="328945" y="337213"/>
                </a:lnTo>
                <a:lnTo>
                  <a:pt x="319313" y="334311"/>
                </a:lnTo>
                <a:close/>
              </a:path>
              <a:path w="519430" h="439420">
                <a:moveTo>
                  <a:pt x="186262" y="309137"/>
                </a:moveTo>
                <a:lnTo>
                  <a:pt x="175421" y="311778"/>
                </a:lnTo>
                <a:lnTo>
                  <a:pt x="165710" y="317581"/>
                </a:lnTo>
                <a:lnTo>
                  <a:pt x="158280" y="326047"/>
                </a:lnTo>
                <a:lnTo>
                  <a:pt x="154724" y="331825"/>
                </a:lnTo>
                <a:lnTo>
                  <a:pt x="293868" y="331825"/>
                </a:lnTo>
                <a:lnTo>
                  <a:pt x="293674" y="331152"/>
                </a:lnTo>
                <a:lnTo>
                  <a:pt x="289763" y="320687"/>
                </a:lnTo>
                <a:lnTo>
                  <a:pt x="287904" y="318452"/>
                </a:lnTo>
                <a:lnTo>
                  <a:pt x="228168" y="318452"/>
                </a:lnTo>
                <a:lnTo>
                  <a:pt x="228260" y="317581"/>
                </a:lnTo>
                <a:lnTo>
                  <a:pt x="228295" y="316039"/>
                </a:lnTo>
                <a:lnTo>
                  <a:pt x="228784" y="314045"/>
                </a:lnTo>
                <a:lnTo>
                  <a:pt x="205447" y="314045"/>
                </a:lnTo>
                <a:lnTo>
                  <a:pt x="202539" y="312674"/>
                </a:lnTo>
                <a:lnTo>
                  <a:pt x="199936" y="310997"/>
                </a:lnTo>
                <a:lnTo>
                  <a:pt x="197078" y="310159"/>
                </a:lnTo>
                <a:lnTo>
                  <a:pt x="186262" y="309137"/>
                </a:lnTo>
                <a:close/>
              </a:path>
              <a:path w="519430" h="439420">
                <a:moveTo>
                  <a:pt x="265125" y="309016"/>
                </a:moveTo>
                <a:lnTo>
                  <a:pt x="250342" y="309194"/>
                </a:lnTo>
                <a:lnTo>
                  <a:pt x="242722" y="310083"/>
                </a:lnTo>
                <a:lnTo>
                  <a:pt x="233489" y="315556"/>
                </a:lnTo>
                <a:lnTo>
                  <a:pt x="231013" y="316865"/>
                </a:lnTo>
                <a:lnTo>
                  <a:pt x="228168" y="318452"/>
                </a:lnTo>
                <a:lnTo>
                  <a:pt x="287904" y="318452"/>
                </a:lnTo>
                <a:lnTo>
                  <a:pt x="285496" y="315556"/>
                </a:lnTo>
                <a:lnTo>
                  <a:pt x="272173" y="309537"/>
                </a:lnTo>
                <a:lnTo>
                  <a:pt x="265125" y="309016"/>
                </a:lnTo>
                <a:close/>
              </a:path>
              <a:path w="519430" h="439420">
                <a:moveTo>
                  <a:pt x="177832" y="153466"/>
                </a:moveTo>
                <a:lnTo>
                  <a:pt x="156489" y="153466"/>
                </a:lnTo>
                <a:lnTo>
                  <a:pt x="158089" y="154114"/>
                </a:lnTo>
                <a:lnTo>
                  <a:pt x="159778" y="155841"/>
                </a:lnTo>
                <a:lnTo>
                  <a:pt x="183601" y="189360"/>
                </a:lnTo>
                <a:lnTo>
                  <a:pt x="199288" y="236047"/>
                </a:lnTo>
                <a:lnTo>
                  <a:pt x="204919" y="280249"/>
                </a:lnTo>
                <a:lnTo>
                  <a:pt x="205790" y="313385"/>
                </a:lnTo>
                <a:lnTo>
                  <a:pt x="205524" y="313804"/>
                </a:lnTo>
                <a:lnTo>
                  <a:pt x="205447" y="314045"/>
                </a:lnTo>
                <a:lnTo>
                  <a:pt x="228784" y="314045"/>
                </a:lnTo>
                <a:lnTo>
                  <a:pt x="234456" y="290952"/>
                </a:lnTo>
                <a:lnTo>
                  <a:pt x="237483" y="278886"/>
                </a:lnTo>
                <a:lnTo>
                  <a:pt x="237909" y="277279"/>
                </a:lnTo>
                <a:lnTo>
                  <a:pt x="221640" y="277279"/>
                </a:lnTo>
                <a:lnTo>
                  <a:pt x="220789" y="276352"/>
                </a:lnTo>
                <a:lnTo>
                  <a:pt x="220370" y="275399"/>
                </a:lnTo>
                <a:lnTo>
                  <a:pt x="219776" y="268859"/>
                </a:lnTo>
                <a:lnTo>
                  <a:pt x="219443" y="263232"/>
                </a:lnTo>
                <a:lnTo>
                  <a:pt x="218859" y="257670"/>
                </a:lnTo>
                <a:lnTo>
                  <a:pt x="211224" y="216686"/>
                </a:lnTo>
                <a:lnTo>
                  <a:pt x="194113" y="175608"/>
                </a:lnTo>
                <a:lnTo>
                  <a:pt x="183065" y="159563"/>
                </a:lnTo>
                <a:lnTo>
                  <a:pt x="177832" y="153466"/>
                </a:lnTo>
                <a:close/>
              </a:path>
              <a:path w="519430" h="439420">
                <a:moveTo>
                  <a:pt x="504750" y="90741"/>
                </a:moveTo>
                <a:lnTo>
                  <a:pt x="453783" y="90741"/>
                </a:lnTo>
                <a:lnTo>
                  <a:pt x="453263" y="91376"/>
                </a:lnTo>
                <a:lnTo>
                  <a:pt x="452602" y="91694"/>
                </a:lnTo>
                <a:lnTo>
                  <a:pt x="421491" y="103919"/>
                </a:lnTo>
                <a:lnTo>
                  <a:pt x="411302" y="107784"/>
                </a:lnTo>
                <a:lnTo>
                  <a:pt x="373851" y="121152"/>
                </a:lnTo>
                <a:lnTo>
                  <a:pt x="361403" y="125717"/>
                </a:lnTo>
                <a:lnTo>
                  <a:pt x="351536" y="129582"/>
                </a:lnTo>
                <a:lnTo>
                  <a:pt x="331914" y="137647"/>
                </a:lnTo>
                <a:lnTo>
                  <a:pt x="322046" y="141541"/>
                </a:lnTo>
                <a:lnTo>
                  <a:pt x="283502" y="163830"/>
                </a:lnTo>
                <a:lnTo>
                  <a:pt x="257713" y="192217"/>
                </a:lnTo>
                <a:lnTo>
                  <a:pt x="235972" y="232989"/>
                </a:lnTo>
                <a:lnTo>
                  <a:pt x="224028" y="268859"/>
                </a:lnTo>
                <a:lnTo>
                  <a:pt x="221640" y="277279"/>
                </a:lnTo>
                <a:lnTo>
                  <a:pt x="237909" y="277279"/>
                </a:lnTo>
                <a:lnTo>
                  <a:pt x="240665" y="266865"/>
                </a:lnTo>
                <a:lnTo>
                  <a:pt x="245824" y="250387"/>
                </a:lnTo>
                <a:lnTo>
                  <a:pt x="268693" y="204203"/>
                </a:lnTo>
                <a:lnTo>
                  <a:pt x="299872" y="171111"/>
                </a:lnTo>
                <a:lnTo>
                  <a:pt x="314769" y="161315"/>
                </a:lnTo>
                <a:lnTo>
                  <a:pt x="415530" y="161315"/>
                </a:lnTo>
                <a:lnTo>
                  <a:pt x="432833" y="152457"/>
                </a:lnTo>
                <a:lnTo>
                  <a:pt x="452737" y="138827"/>
                </a:lnTo>
                <a:lnTo>
                  <a:pt x="471081" y="122593"/>
                </a:lnTo>
                <a:lnTo>
                  <a:pt x="482107" y="111630"/>
                </a:lnTo>
                <a:lnTo>
                  <a:pt x="493325" y="100879"/>
                </a:lnTo>
                <a:lnTo>
                  <a:pt x="504750" y="90741"/>
                </a:lnTo>
                <a:close/>
              </a:path>
              <a:path w="519430" h="439420">
                <a:moveTo>
                  <a:pt x="415530" y="161315"/>
                </a:moveTo>
                <a:lnTo>
                  <a:pt x="314769" y="161315"/>
                </a:lnTo>
                <a:lnTo>
                  <a:pt x="316357" y="161442"/>
                </a:lnTo>
                <a:lnTo>
                  <a:pt x="324650" y="167538"/>
                </a:lnTo>
                <a:lnTo>
                  <a:pt x="331838" y="170789"/>
                </a:lnTo>
                <a:lnTo>
                  <a:pt x="339432" y="172796"/>
                </a:lnTo>
                <a:lnTo>
                  <a:pt x="351700" y="175114"/>
                </a:lnTo>
                <a:lnTo>
                  <a:pt x="363961" y="175663"/>
                </a:lnTo>
                <a:lnTo>
                  <a:pt x="376182" y="174521"/>
                </a:lnTo>
                <a:lnTo>
                  <a:pt x="388327" y="171767"/>
                </a:lnTo>
                <a:lnTo>
                  <a:pt x="411364" y="163448"/>
                </a:lnTo>
                <a:lnTo>
                  <a:pt x="415530" y="161315"/>
                </a:lnTo>
                <a:close/>
              </a:path>
              <a:path w="519430" h="439420">
                <a:moveTo>
                  <a:pt x="952" y="0"/>
                </a:moveTo>
                <a:lnTo>
                  <a:pt x="571" y="165"/>
                </a:lnTo>
                <a:lnTo>
                  <a:pt x="0" y="215"/>
                </a:lnTo>
                <a:lnTo>
                  <a:pt x="495" y="1130"/>
                </a:lnTo>
                <a:lnTo>
                  <a:pt x="22941" y="46570"/>
                </a:lnTo>
                <a:lnTo>
                  <a:pt x="28050" y="58547"/>
                </a:lnTo>
                <a:lnTo>
                  <a:pt x="33403" y="70276"/>
                </a:lnTo>
                <a:lnTo>
                  <a:pt x="62825" y="113747"/>
                </a:lnTo>
                <a:lnTo>
                  <a:pt x="92392" y="140017"/>
                </a:lnTo>
                <a:lnTo>
                  <a:pt x="137494" y="155598"/>
                </a:lnTo>
                <a:lnTo>
                  <a:pt x="154076" y="153974"/>
                </a:lnTo>
                <a:lnTo>
                  <a:pt x="156489" y="153466"/>
                </a:lnTo>
                <a:lnTo>
                  <a:pt x="177832" y="153466"/>
                </a:lnTo>
                <a:lnTo>
                  <a:pt x="176954" y="152457"/>
                </a:lnTo>
                <a:lnTo>
                  <a:pt x="170745" y="145888"/>
                </a:lnTo>
                <a:lnTo>
                  <a:pt x="155805" y="130930"/>
                </a:lnTo>
                <a:lnTo>
                  <a:pt x="147447" y="122404"/>
                </a:lnTo>
                <a:lnTo>
                  <a:pt x="114449" y="90741"/>
                </a:lnTo>
                <a:lnTo>
                  <a:pt x="75977" y="55543"/>
                </a:lnTo>
                <a:lnTo>
                  <a:pt x="64998" y="45478"/>
                </a:lnTo>
                <a:lnTo>
                  <a:pt x="60401" y="40678"/>
                </a:lnTo>
                <a:lnTo>
                  <a:pt x="55676" y="36004"/>
                </a:lnTo>
                <a:lnTo>
                  <a:pt x="56451" y="35115"/>
                </a:lnTo>
                <a:lnTo>
                  <a:pt x="148931" y="35115"/>
                </a:lnTo>
                <a:lnTo>
                  <a:pt x="148396" y="34620"/>
                </a:lnTo>
                <a:lnTo>
                  <a:pt x="108402" y="14749"/>
                </a:lnTo>
                <a:lnTo>
                  <a:pt x="20304" y="4521"/>
                </a:lnTo>
                <a:lnTo>
                  <a:pt x="10668" y="2951"/>
                </a:lnTo>
                <a:lnTo>
                  <a:pt x="1231" y="101"/>
                </a:lnTo>
                <a:lnTo>
                  <a:pt x="952" y="0"/>
                </a:lnTo>
                <a:close/>
              </a:path>
              <a:path w="519430" h="439420">
                <a:moveTo>
                  <a:pt x="148931" y="35115"/>
                </a:moveTo>
                <a:lnTo>
                  <a:pt x="56451" y="35115"/>
                </a:lnTo>
                <a:lnTo>
                  <a:pt x="92115" y="55561"/>
                </a:lnTo>
                <a:lnTo>
                  <a:pt x="125545" y="78801"/>
                </a:lnTo>
                <a:lnTo>
                  <a:pt x="156021" y="106001"/>
                </a:lnTo>
                <a:lnTo>
                  <a:pt x="182714" y="138252"/>
                </a:lnTo>
                <a:lnTo>
                  <a:pt x="184188" y="134721"/>
                </a:lnTo>
                <a:lnTo>
                  <a:pt x="185559" y="132219"/>
                </a:lnTo>
                <a:lnTo>
                  <a:pt x="186283" y="129540"/>
                </a:lnTo>
                <a:lnTo>
                  <a:pt x="188173" y="119888"/>
                </a:lnTo>
                <a:lnTo>
                  <a:pt x="188731" y="110088"/>
                </a:lnTo>
                <a:lnTo>
                  <a:pt x="188032" y="100879"/>
                </a:lnTo>
                <a:lnTo>
                  <a:pt x="187908" y="99958"/>
                </a:lnTo>
                <a:lnTo>
                  <a:pt x="186064" y="90789"/>
                </a:lnTo>
                <a:lnTo>
                  <a:pt x="177607" y="68599"/>
                </a:lnTo>
                <a:lnTo>
                  <a:pt x="164957" y="49961"/>
                </a:lnTo>
                <a:lnTo>
                  <a:pt x="148931" y="35115"/>
                </a:lnTo>
                <a:close/>
              </a:path>
              <a:path w="519430" h="439420">
                <a:moveTo>
                  <a:pt x="403021" y="50838"/>
                </a:moveTo>
                <a:lnTo>
                  <a:pt x="352395" y="60237"/>
                </a:lnTo>
                <a:lnTo>
                  <a:pt x="313250" y="90789"/>
                </a:lnTo>
                <a:lnTo>
                  <a:pt x="296799" y="129540"/>
                </a:lnTo>
                <a:lnTo>
                  <a:pt x="296712" y="130930"/>
                </a:lnTo>
                <a:lnTo>
                  <a:pt x="297776" y="136982"/>
                </a:lnTo>
                <a:lnTo>
                  <a:pt x="334668" y="117793"/>
                </a:lnTo>
                <a:lnTo>
                  <a:pt x="373151" y="104408"/>
                </a:lnTo>
                <a:lnTo>
                  <a:pt x="412948" y="95750"/>
                </a:lnTo>
                <a:lnTo>
                  <a:pt x="453783" y="90741"/>
                </a:lnTo>
                <a:lnTo>
                  <a:pt x="504750" y="90741"/>
                </a:lnTo>
                <a:lnTo>
                  <a:pt x="504942" y="90571"/>
                </a:lnTo>
                <a:lnTo>
                  <a:pt x="517169" y="80937"/>
                </a:lnTo>
                <a:lnTo>
                  <a:pt x="517715" y="80530"/>
                </a:lnTo>
                <a:lnTo>
                  <a:pt x="518071" y="79870"/>
                </a:lnTo>
                <a:lnTo>
                  <a:pt x="518845" y="78943"/>
                </a:lnTo>
                <a:lnTo>
                  <a:pt x="509296" y="78002"/>
                </a:lnTo>
                <a:lnTo>
                  <a:pt x="500154" y="76055"/>
                </a:lnTo>
                <a:lnTo>
                  <a:pt x="491274" y="73472"/>
                </a:lnTo>
                <a:lnTo>
                  <a:pt x="445249" y="58547"/>
                </a:lnTo>
                <a:lnTo>
                  <a:pt x="434800" y="55543"/>
                </a:lnTo>
                <a:lnTo>
                  <a:pt x="424383" y="53239"/>
                </a:lnTo>
                <a:lnTo>
                  <a:pt x="413759" y="51644"/>
                </a:lnTo>
                <a:lnTo>
                  <a:pt x="403021" y="50838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45462" y="1468084"/>
            <a:ext cx="504190" cy="473075"/>
            <a:chOff x="245462" y="1468084"/>
            <a:chExt cx="504190" cy="473075"/>
          </a:xfrm>
        </p:grpSpPr>
        <p:sp>
          <p:nvSpPr>
            <p:cNvPr id="20" name="object 20"/>
            <p:cNvSpPr/>
            <p:nvPr/>
          </p:nvSpPr>
          <p:spPr>
            <a:xfrm>
              <a:off x="245452" y="1591944"/>
              <a:ext cx="504190" cy="318135"/>
            </a:xfrm>
            <a:custGeom>
              <a:avLst/>
              <a:gdLst/>
              <a:ahLst/>
              <a:cxnLst/>
              <a:rect l="l" t="t" r="r" b="b"/>
              <a:pathLst>
                <a:path w="504190" h="318135">
                  <a:moveTo>
                    <a:pt x="350139" y="317411"/>
                  </a:moveTo>
                  <a:lnTo>
                    <a:pt x="314769" y="284022"/>
                  </a:lnTo>
                  <a:lnTo>
                    <a:pt x="299707" y="245757"/>
                  </a:lnTo>
                  <a:lnTo>
                    <a:pt x="298069" y="234276"/>
                  </a:lnTo>
                  <a:lnTo>
                    <a:pt x="296849" y="233591"/>
                  </a:lnTo>
                  <a:lnTo>
                    <a:pt x="236562" y="226275"/>
                  </a:lnTo>
                  <a:lnTo>
                    <a:pt x="192836" y="218122"/>
                  </a:lnTo>
                  <a:lnTo>
                    <a:pt x="143611" y="200456"/>
                  </a:lnTo>
                  <a:lnTo>
                    <a:pt x="94843" y="177279"/>
                  </a:lnTo>
                  <a:lnTo>
                    <a:pt x="60337" y="157632"/>
                  </a:lnTo>
                  <a:lnTo>
                    <a:pt x="24841" y="126784"/>
                  </a:lnTo>
                  <a:lnTo>
                    <a:pt x="5283" y="101257"/>
                  </a:lnTo>
                  <a:lnTo>
                    <a:pt x="3987" y="101714"/>
                  </a:lnTo>
                  <a:lnTo>
                    <a:pt x="17754" y="155740"/>
                  </a:lnTo>
                  <a:lnTo>
                    <a:pt x="38138" y="197040"/>
                  </a:lnTo>
                  <a:lnTo>
                    <a:pt x="70700" y="236232"/>
                  </a:lnTo>
                  <a:lnTo>
                    <a:pt x="118643" y="269100"/>
                  </a:lnTo>
                  <a:lnTo>
                    <a:pt x="173240" y="294525"/>
                  </a:lnTo>
                  <a:lnTo>
                    <a:pt x="213677" y="306578"/>
                  </a:lnTo>
                  <a:lnTo>
                    <a:pt x="261251" y="314896"/>
                  </a:lnTo>
                  <a:lnTo>
                    <a:pt x="299478" y="317271"/>
                  </a:lnTo>
                  <a:lnTo>
                    <a:pt x="348894" y="318033"/>
                  </a:lnTo>
                  <a:lnTo>
                    <a:pt x="350139" y="317411"/>
                  </a:lnTo>
                  <a:close/>
                </a:path>
                <a:path w="504190" h="318135">
                  <a:moveTo>
                    <a:pt x="504177" y="307098"/>
                  </a:moveTo>
                  <a:lnTo>
                    <a:pt x="503555" y="306451"/>
                  </a:lnTo>
                  <a:lnTo>
                    <a:pt x="503047" y="305485"/>
                  </a:lnTo>
                  <a:lnTo>
                    <a:pt x="484593" y="299097"/>
                  </a:lnTo>
                  <a:lnTo>
                    <a:pt x="430364" y="284734"/>
                  </a:lnTo>
                  <a:lnTo>
                    <a:pt x="420916" y="283502"/>
                  </a:lnTo>
                  <a:lnTo>
                    <a:pt x="416242" y="282638"/>
                  </a:lnTo>
                  <a:lnTo>
                    <a:pt x="414985" y="282422"/>
                  </a:lnTo>
                  <a:lnTo>
                    <a:pt x="412915" y="281152"/>
                  </a:lnTo>
                  <a:lnTo>
                    <a:pt x="413092" y="279107"/>
                  </a:lnTo>
                  <a:lnTo>
                    <a:pt x="449872" y="260705"/>
                  </a:lnTo>
                  <a:lnTo>
                    <a:pt x="478078" y="251714"/>
                  </a:lnTo>
                  <a:lnTo>
                    <a:pt x="482104" y="250202"/>
                  </a:lnTo>
                  <a:lnTo>
                    <a:pt x="486549" y="248780"/>
                  </a:lnTo>
                  <a:lnTo>
                    <a:pt x="485927" y="247764"/>
                  </a:lnTo>
                  <a:lnTo>
                    <a:pt x="485444" y="246888"/>
                  </a:lnTo>
                  <a:lnTo>
                    <a:pt x="484886" y="246049"/>
                  </a:lnTo>
                  <a:lnTo>
                    <a:pt x="479907" y="239382"/>
                  </a:lnTo>
                  <a:lnTo>
                    <a:pt x="477139" y="236131"/>
                  </a:lnTo>
                  <a:lnTo>
                    <a:pt x="474535" y="233070"/>
                  </a:lnTo>
                  <a:lnTo>
                    <a:pt x="468884" y="226999"/>
                  </a:lnTo>
                  <a:lnTo>
                    <a:pt x="463054" y="221056"/>
                  </a:lnTo>
                  <a:lnTo>
                    <a:pt x="447459" y="206971"/>
                  </a:lnTo>
                  <a:lnTo>
                    <a:pt x="441248" y="201358"/>
                  </a:lnTo>
                  <a:lnTo>
                    <a:pt x="434835" y="196634"/>
                  </a:lnTo>
                  <a:lnTo>
                    <a:pt x="434835" y="229171"/>
                  </a:lnTo>
                  <a:lnTo>
                    <a:pt x="428574" y="235775"/>
                  </a:lnTo>
                  <a:lnTo>
                    <a:pt x="413207" y="236131"/>
                  </a:lnTo>
                  <a:lnTo>
                    <a:pt x="406869" y="229920"/>
                  </a:lnTo>
                  <a:lnTo>
                    <a:pt x="406755" y="221056"/>
                  </a:lnTo>
                  <a:lnTo>
                    <a:pt x="406730" y="213690"/>
                  </a:lnTo>
                  <a:lnTo>
                    <a:pt x="412775" y="207251"/>
                  </a:lnTo>
                  <a:lnTo>
                    <a:pt x="428129" y="206971"/>
                  </a:lnTo>
                  <a:lnTo>
                    <a:pt x="434721" y="213690"/>
                  </a:lnTo>
                  <a:lnTo>
                    <a:pt x="434835" y="229171"/>
                  </a:lnTo>
                  <a:lnTo>
                    <a:pt x="434835" y="196634"/>
                  </a:lnTo>
                  <a:lnTo>
                    <a:pt x="392976" y="168871"/>
                  </a:lnTo>
                  <a:lnTo>
                    <a:pt x="351116" y="148526"/>
                  </a:lnTo>
                  <a:lnTo>
                    <a:pt x="301777" y="132791"/>
                  </a:lnTo>
                  <a:lnTo>
                    <a:pt x="298818" y="132041"/>
                  </a:lnTo>
                  <a:lnTo>
                    <a:pt x="297370" y="130581"/>
                  </a:lnTo>
                  <a:lnTo>
                    <a:pt x="273761" y="67030"/>
                  </a:lnTo>
                  <a:lnTo>
                    <a:pt x="267284" y="50050"/>
                  </a:lnTo>
                  <a:lnTo>
                    <a:pt x="266877" y="49237"/>
                  </a:lnTo>
                  <a:lnTo>
                    <a:pt x="262064" y="51650"/>
                  </a:lnTo>
                  <a:lnTo>
                    <a:pt x="257302" y="53809"/>
                  </a:lnTo>
                  <a:lnTo>
                    <a:pt x="252742" y="56337"/>
                  </a:lnTo>
                  <a:lnTo>
                    <a:pt x="239547" y="62230"/>
                  </a:lnTo>
                  <a:lnTo>
                    <a:pt x="225945" y="65709"/>
                  </a:lnTo>
                  <a:lnTo>
                    <a:pt x="211912" y="67030"/>
                  </a:lnTo>
                  <a:lnTo>
                    <a:pt x="197472" y="66459"/>
                  </a:lnTo>
                  <a:lnTo>
                    <a:pt x="114490" y="59512"/>
                  </a:lnTo>
                  <a:lnTo>
                    <a:pt x="101727" y="58572"/>
                  </a:lnTo>
                  <a:lnTo>
                    <a:pt x="103543" y="60769"/>
                  </a:lnTo>
                  <a:lnTo>
                    <a:pt x="104851" y="62407"/>
                  </a:lnTo>
                  <a:lnTo>
                    <a:pt x="124802" y="86626"/>
                  </a:lnTo>
                  <a:lnTo>
                    <a:pt x="131953" y="95465"/>
                  </a:lnTo>
                  <a:lnTo>
                    <a:pt x="132702" y="97764"/>
                  </a:lnTo>
                  <a:lnTo>
                    <a:pt x="131851" y="100025"/>
                  </a:lnTo>
                  <a:lnTo>
                    <a:pt x="129336" y="100609"/>
                  </a:lnTo>
                  <a:lnTo>
                    <a:pt x="90830" y="94780"/>
                  </a:lnTo>
                  <a:lnTo>
                    <a:pt x="51054" y="74739"/>
                  </a:lnTo>
                  <a:lnTo>
                    <a:pt x="21285" y="44691"/>
                  </a:lnTo>
                  <a:lnTo>
                    <a:pt x="11328" y="5054"/>
                  </a:lnTo>
                  <a:lnTo>
                    <a:pt x="10693" y="0"/>
                  </a:lnTo>
                  <a:lnTo>
                    <a:pt x="8864" y="3708"/>
                  </a:lnTo>
                  <a:lnTo>
                    <a:pt x="6781" y="7327"/>
                  </a:lnTo>
                  <a:lnTo>
                    <a:pt x="5219" y="11163"/>
                  </a:lnTo>
                  <a:lnTo>
                    <a:pt x="1587" y="22860"/>
                  </a:lnTo>
                  <a:lnTo>
                    <a:pt x="0" y="34696"/>
                  </a:lnTo>
                  <a:lnTo>
                    <a:pt x="203" y="46697"/>
                  </a:lnTo>
                  <a:lnTo>
                    <a:pt x="18440" y="99479"/>
                  </a:lnTo>
                  <a:lnTo>
                    <a:pt x="47548" y="132156"/>
                  </a:lnTo>
                  <a:lnTo>
                    <a:pt x="89319" y="160362"/>
                  </a:lnTo>
                  <a:lnTo>
                    <a:pt x="124841" y="178828"/>
                  </a:lnTo>
                  <a:lnTo>
                    <a:pt x="167525" y="196634"/>
                  </a:lnTo>
                  <a:lnTo>
                    <a:pt x="205816" y="207835"/>
                  </a:lnTo>
                  <a:lnTo>
                    <a:pt x="255117" y="216281"/>
                  </a:lnTo>
                  <a:lnTo>
                    <a:pt x="308343" y="222059"/>
                  </a:lnTo>
                  <a:lnTo>
                    <a:pt x="309067" y="222173"/>
                  </a:lnTo>
                  <a:lnTo>
                    <a:pt x="310197" y="230695"/>
                  </a:lnTo>
                  <a:lnTo>
                    <a:pt x="310540" y="239064"/>
                  </a:lnTo>
                  <a:lnTo>
                    <a:pt x="312521" y="247015"/>
                  </a:lnTo>
                  <a:lnTo>
                    <a:pt x="331978" y="287108"/>
                  </a:lnTo>
                  <a:lnTo>
                    <a:pt x="368465" y="312801"/>
                  </a:lnTo>
                  <a:lnTo>
                    <a:pt x="385292" y="316014"/>
                  </a:lnTo>
                  <a:lnTo>
                    <a:pt x="393852" y="315912"/>
                  </a:lnTo>
                  <a:lnTo>
                    <a:pt x="502691" y="307962"/>
                  </a:lnTo>
                  <a:lnTo>
                    <a:pt x="503415" y="307416"/>
                  </a:lnTo>
                  <a:lnTo>
                    <a:pt x="504177" y="307098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64" y="1468084"/>
              <a:ext cx="202860" cy="1409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457" y="1876054"/>
              <a:ext cx="127292" cy="64566"/>
            </a:xfrm>
            <a:prstGeom prst="rect">
              <a:avLst/>
            </a:prstGeom>
          </p:spPr>
        </p:pic>
      </p:grpSp>
      <p:grpSp>
        <p:nvGrpSpPr>
          <p:cNvPr id="25" name="object 40">
            <a:extLst>
              <a:ext uri="{FF2B5EF4-FFF2-40B4-BE49-F238E27FC236}">
                <a16:creationId xmlns:a16="http://schemas.microsoft.com/office/drawing/2014/main" id="{2F896902-A482-4156-ABBB-FA04DB91E495}"/>
              </a:ext>
            </a:extLst>
          </p:cNvPr>
          <p:cNvGrpSpPr/>
          <p:nvPr/>
        </p:nvGrpSpPr>
        <p:grpSpPr>
          <a:xfrm>
            <a:off x="4997308" y="4847487"/>
            <a:ext cx="140970" cy="309245"/>
            <a:chOff x="5001326" y="4834785"/>
            <a:chExt cx="140970" cy="309245"/>
          </a:xfrm>
        </p:grpSpPr>
        <p:pic>
          <p:nvPicPr>
            <p:cNvPr id="26" name="object 41">
              <a:extLst>
                <a:ext uri="{FF2B5EF4-FFF2-40B4-BE49-F238E27FC236}">
                  <a16:creationId xmlns:a16="http://schemas.microsoft.com/office/drawing/2014/main" id="{4E320AFE-9919-40C8-BC61-E43FF7AAD2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27" name="object 42">
              <a:extLst>
                <a:ext uri="{FF2B5EF4-FFF2-40B4-BE49-F238E27FC236}">
                  <a16:creationId xmlns:a16="http://schemas.microsoft.com/office/drawing/2014/main" id="{AE7C0934-C417-4FB2-A6CC-E3C1EF72289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28" name="object 43">
            <a:extLst>
              <a:ext uri="{FF2B5EF4-FFF2-40B4-BE49-F238E27FC236}">
                <a16:creationId xmlns:a16="http://schemas.microsoft.com/office/drawing/2014/main" id="{7825AEFD-416E-4A4E-BF32-D5A101CED045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44">
            <a:extLst>
              <a:ext uri="{FF2B5EF4-FFF2-40B4-BE49-F238E27FC236}">
                <a16:creationId xmlns:a16="http://schemas.microsoft.com/office/drawing/2014/main" id="{C4D90C6C-E66C-4419-BE19-1E045968E49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30" name="object 45">
            <a:extLst>
              <a:ext uri="{FF2B5EF4-FFF2-40B4-BE49-F238E27FC236}">
                <a16:creationId xmlns:a16="http://schemas.microsoft.com/office/drawing/2014/main" id="{467948B8-EC4C-4DF5-BA84-4A647E98E1BA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6">
            <a:extLst>
              <a:ext uri="{FF2B5EF4-FFF2-40B4-BE49-F238E27FC236}">
                <a16:creationId xmlns:a16="http://schemas.microsoft.com/office/drawing/2014/main" id="{406A1DC5-D887-42C8-B44A-A27C9DD8A0E9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8">
            <a:extLst>
              <a:ext uri="{FF2B5EF4-FFF2-40B4-BE49-F238E27FC236}">
                <a16:creationId xmlns:a16="http://schemas.microsoft.com/office/drawing/2014/main" id="{F495F769-4430-46D8-AEC4-98326B3BDD62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9">
            <a:extLst>
              <a:ext uri="{FF2B5EF4-FFF2-40B4-BE49-F238E27FC236}">
                <a16:creationId xmlns:a16="http://schemas.microsoft.com/office/drawing/2014/main" id="{F69A6D61-6C90-4F34-B661-FAF7293D6465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50">
            <a:extLst>
              <a:ext uri="{FF2B5EF4-FFF2-40B4-BE49-F238E27FC236}">
                <a16:creationId xmlns:a16="http://schemas.microsoft.com/office/drawing/2014/main" id="{A82622CB-389E-40A0-894B-D7415038910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36" name="object 51">
            <a:extLst>
              <a:ext uri="{FF2B5EF4-FFF2-40B4-BE49-F238E27FC236}">
                <a16:creationId xmlns:a16="http://schemas.microsoft.com/office/drawing/2014/main" id="{B2D6BDCF-FB57-4152-A212-FA1A4146C6A5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2">
            <a:extLst>
              <a:ext uri="{FF2B5EF4-FFF2-40B4-BE49-F238E27FC236}">
                <a16:creationId xmlns:a16="http://schemas.microsoft.com/office/drawing/2014/main" id="{1DB2D3A9-9FB9-4609-9CE6-C842803481A8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53">
            <a:extLst>
              <a:ext uri="{FF2B5EF4-FFF2-40B4-BE49-F238E27FC236}">
                <a16:creationId xmlns:a16="http://schemas.microsoft.com/office/drawing/2014/main" id="{40739F0F-80DF-427B-9E90-47EF6A45F2B6}"/>
              </a:ext>
            </a:extLst>
          </p:cNvPr>
          <p:cNvSpPr/>
          <p:nvPr/>
        </p:nvSpPr>
        <p:spPr>
          <a:xfrm>
            <a:off x="8004431" y="4917572"/>
            <a:ext cx="350520" cy="225946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55">
            <a:extLst>
              <a:ext uri="{FF2B5EF4-FFF2-40B4-BE49-F238E27FC236}">
                <a16:creationId xmlns:a16="http://schemas.microsoft.com/office/drawing/2014/main" id="{C7C82F9F-8EE1-4D1D-A641-5AD7AF564C90}"/>
              </a:ext>
            </a:extLst>
          </p:cNvPr>
          <p:cNvGrpSpPr/>
          <p:nvPr/>
        </p:nvGrpSpPr>
        <p:grpSpPr>
          <a:xfrm>
            <a:off x="318168" y="4846592"/>
            <a:ext cx="140970" cy="310515"/>
            <a:chOff x="322169" y="4833359"/>
            <a:chExt cx="140970" cy="310515"/>
          </a:xfrm>
        </p:grpSpPr>
        <p:pic>
          <p:nvPicPr>
            <p:cNvPr id="41" name="object 56">
              <a:extLst>
                <a:ext uri="{FF2B5EF4-FFF2-40B4-BE49-F238E27FC236}">
                  <a16:creationId xmlns:a16="http://schemas.microsoft.com/office/drawing/2014/main" id="{DF4F2F24-37F0-47A5-A1FC-E9FB94249D1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42" name="object 57">
              <a:extLst>
                <a:ext uri="{FF2B5EF4-FFF2-40B4-BE49-F238E27FC236}">
                  <a16:creationId xmlns:a16="http://schemas.microsoft.com/office/drawing/2014/main" id="{4CBAD67B-7EB2-494F-8C5A-96D96E5A5F9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43" name="object 58">
            <a:extLst>
              <a:ext uri="{FF2B5EF4-FFF2-40B4-BE49-F238E27FC236}">
                <a16:creationId xmlns:a16="http://schemas.microsoft.com/office/drawing/2014/main" id="{7ACDF661-43E5-4BA2-97A0-93B698A51B64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44" name="object 51">
            <a:extLst>
              <a:ext uri="{FF2B5EF4-FFF2-40B4-BE49-F238E27FC236}">
                <a16:creationId xmlns:a16="http://schemas.microsoft.com/office/drawing/2014/main" id="{0E6A2055-F2B5-494C-9349-DD5CBBBADC4D}"/>
              </a:ext>
            </a:extLst>
          </p:cNvPr>
          <p:cNvSpPr/>
          <p:nvPr/>
        </p:nvSpPr>
        <p:spPr>
          <a:xfrm>
            <a:off x="3540602" y="4867909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C59C9FDA-3750-4DA4-854E-EB2550D7F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lang="ru-RU" sz="4250" b="1" spc="10" dirty="0">
                <a:solidFill>
                  <a:srgbClr val="B88769"/>
                </a:solidFill>
              </a:rPr>
              <a:t>5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46" name="object 14">
            <a:extLst>
              <a:ext uri="{FF2B5EF4-FFF2-40B4-BE49-F238E27FC236}">
                <a16:creationId xmlns:a16="http://schemas.microsoft.com/office/drawing/2014/main" id="{AA611E03-7E3E-445A-B501-A5C816B1308C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СЕЛЬСКОЕ ХОЗЯЙСТВО</a:t>
            </a:r>
            <a:br>
              <a:rPr lang="ru-RU" spc="-60" dirty="0"/>
            </a:br>
            <a:r>
              <a:rPr lang="ru-RU" sz="2000" spc="-60" dirty="0"/>
              <a:t>ГОСУДАРСТВЕННЫЕ (РЕГИОНАЛЬНЫЕ) СУБСИДИИ</a:t>
            </a:r>
            <a:endParaRPr lang="ru-RU" sz="2000" dirty="0"/>
          </a:p>
        </p:txBody>
      </p:sp>
      <p:sp>
        <p:nvSpPr>
          <p:cNvPr id="47" name="Номер слайда 57">
            <a:extLst>
              <a:ext uri="{FF2B5EF4-FFF2-40B4-BE49-F238E27FC236}">
                <a16:creationId xmlns:a16="http://schemas.microsoft.com/office/drawing/2014/main" id="{B32ED7EA-7F33-4AC5-8996-FBD493FB63F0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16</a:t>
            </a:r>
            <a:endParaRPr lang="ru-RU" sz="1200" dirty="0"/>
          </a:p>
        </p:txBody>
      </p:sp>
      <p:grpSp>
        <p:nvGrpSpPr>
          <p:cNvPr id="48" name="object 3">
            <a:extLst>
              <a:ext uri="{FF2B5EF4-FFF2-40B4-BE49-F238E27FC236}">
                <a16:creationId xmlns:a16="http://schemas.microsoft.com/office/drawing/2014/main" id="{E94D994C-9A1C-4490-865A-BAC87091B7FF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49" name="object 4">
              <a:extLst>
                <a:ext uri="{FF2B5EF4-FFF2-40B4-BE49-F238E27FC236}">
                  <a16:creationId xmlns:a16="http://schemas.microsoft.com/office/drawing/2014/main" id="{B303CC0B-96F5-49D0-9A38-BDE0750DFFC9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71A7BFA7-8B9B-42E3-A33B-689FC681E5DD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6">
              <a:extLst>
                <a:ext uri="{FF2B5EF4-FFF2-40B4-BE49-F238E27FC236}">
                  <a16:creationId xmlns:a16="http://schemas.microsoft.com/office/drawing/2014/main" id="{3771CEC5-B8BC-4BB4-AA02-8B0EE40CEE6E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7">
              <a:extLst>
                <a:ext uri="{FF2B5EF4-FFF2-40B4-BE49-F238E27FC236}">
                  <a16:creationId xmlns:a16="http://schemas.microsoft.com/office/drawing/2014/main" id="{C6A0E5D7-067C-48D6-AA97-C3A44CD86274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8">
              <a:extLst>
                <a:ext uri="{FF2B5EF4-FFF2-40B4-BE49-F238E27FC236}">
                  <a16:creationId xmlns:a16="http://schemas.microsoft.com/office/drawing/2014/main" id="{14D27D15-F07A-4C7D-A3D6-7EBF2443A4FC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9">
              <a:extLst>
                <a:ext uri="{FF2B5EF4-FFF2-40B4-BE49-F238E27FC236}">
                  <a16:creationId xmlns:a16="http://schemas.microsoft.com/office/drawing/2014/main" id="{4D74F214-2C06-4BE4-93A5-B1CACB0AD938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B6B9D335-5E78-4BCC-B47C-851067F7A5C8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object 40">
            <a:extLst>
              <a:ext uri="{FF2B5EF4-FFF2-40B4-BE49-F238E27FC236}">
                <a16:creationId xmlns:a16="http://schemas.microsoft.com/office/drawing/2014/main" id="{E9953DD4-A55A-40EC-88C0-FC1D86DBDA02}"/>
              </a:ext>
            </a:extLst>
          </p:cNvPr>
          <p:cNvGrpSpPr/>
          <p:nvPr/>
        </p:nvGrpSpPr>
        <p:grpSpPr>
          <a:xfrm>
            <a:off x="4997308" y="4847487"/>
            <a:ext cx="140970" cy="309245"/>
            <a:chOff x="5001326" y="4834785"/>
            <a:chExt cx="140970" cy="309245"/>
          </a:xfrm>
        </p:grpSpPr>
        <p:pic>
          <p:nvPicPr>
            <p:cNvPr id="24" name="object 41">
              <a:extLst>
                <a:ext uri="{FF2B5EF4-FFF2-40B4-BE49-F238E27FC236}">
                  <a16:creationId xmlns:a16="http://schemas.microsoft.com/office/drawing/2014/main" id="{FE07B38E-FCDF-459E-80DA-0C89048EDB6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25" name="object 42">
              <a:extLst>
                <a:ext uri="{FF2B5EF4-FFF2-40B4-BE49-F238E27FC236}">
                  <a16:creationId xmlns:a16="http://schemas.microsoft.com/office/drawing/2014/main" id="{B67CAE93-967B-428D-B6B5-23B5785819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26" name="object 43">
            <a:extLst>
              <a:ext uri="{FF2B5EF4-FFF2-40B4-BE49-F238E27FC236}">
                <a16:creationId xmlns:a16="http://schemas.microsoft.com/office/drawing/2014/main" id="{EC9798C8-4406-477F-A9E0-F5A99C95350C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44">
            <a:extLst>
              <a:ext uri="{FF2B5EF4-FFF2-40B4-BE49-F238E27FC236}">
                <a16:creationId xmlns:a16="http://schemas.microsoft.com/office/drawing/2014/main" id="{4F1DFE71-0429-4411-9A50-CB0020A19D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28" name="object 45">
            <a:extLst>
              <a:ext uri="{FF2B5EF4-FFF2-40B4-BE49-F238E27FC236}">
                <a16:creationId xmlns:a16="http://schemas.microsoft.com/office/drawing/2014/main" id="{149E9FFE-6050-4FB8-B18D-8D2B9504E1A8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6">
            <a:extLst>
              <a:ext uri="{FF2B5EF4-FFF2-40B4-BE49-F238E27FC236}">
                <a16:creationId xmlns:a16="http://schemas.microsoft.com/office/drawing/2014/main" id="{9D14E63F-8D6D-4669-8C5E-3582C99FAB77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8">
            <a:extLst>
              <a:ext uri="{FF2B5EF4-FFF2-40B4-BE49-F238E27FC236}">
                <a16:creationId xmlns:a16="http://schemas.microsoft.com/office/drawing/2014/main" id="{92C7C9E0-3E98-47D8-9363-F6BC86F3B864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9">
            <a:extLst>
              <a:ext uri="{FF2B5EF4-FFF2-40B4-BE49-F238E27FC236}">
                <a16:creationId xmlns:a16="http://schemas.microsoft.com/office/drawing/2014/main" id="{B994296A-DB3D-4F46-A56A-F0A6C5DF1A68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50">
            <a:extLst>
              <a:ext uri="{FF2B5EF4-FFF2-40B4-BE49-F238E27FC236}">
                <a16:creationId xmlns:a16="http://schemas.microsoft.com/office/drawing/2014/main" id="{A98B0C8E-CEAD-411D-ADC6-AB01F2DE05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33" name="object 51">
            <a:extLst>
              <a:ext uri="{FF2B5EF4-FFF2-40B4-BE49-F238E27FC236}">
                <a16:creationId xmlns:a16="http://schemas.microsoft.com/office/drawing/2014/main" id="{0B88AE51-FC44-4492-AE31-C4CA4AAD0CC1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2">
            <a:extLst>
              <a:ext uri="{FF2B5EF4-FFF2-40B4-BE49-F238E27FC236}">
                <a16:creationId xmlns:a16="http://schemas.microsoft.com/office/drawing/2014/main" id="{48D1F80A-098A-4000-AF33-B7DEB8C30A36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3">
            <a:extLst>
              <a:ext uri="{FF2B5EF4-FFF2-40B4-BE49-F238E27FC236}">
                <a16:creationId xmlns:a16="http://schemas.microsoft.com/office/drawing/2014/main" id="{C13EAA17-2D38-41B7-8D87-0BED932416A8}"/>
              </a:ext>
            </a:extLst>
          </p:cNvPr>
          <p:cNvSpPr/>
          <p:nvPr/>
        </p:nvSpPr>
        <p:spPr>
          <a:xfrm>
            <a:off x="8004431" y="4917572"/>
            <a:ext cx="350520" cy="225946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55">
            <a:extLst>
              <a:ext uri="{FF2B5EF4-FFF2-40B4-BE49-F238E27FC236}">
                <a16:creationId xmlns:a16="http://schemas.microsoft.com/office/drawing/2014/main" id="{16A30BE3-6D2C-4E91-BE16-48325A5A2CE9}"/>
              </a:ext>
            </a:extLst>
          </p:cNvPr>
          <p:cNvGrpSpPr/>
          <p:nvPr/>
        </p:nvGrpSpPr>
        <p:grpSpPr>
          <a:xfrm>
            <a:off x="318168" y="4846592"/>
            <a:ext cx="140970" cy="310515"/>
            <a:chOff x="322169" y="4833359"/>
            <a:chExt cx="140970" cy="310515"/>
          </a:xfrm>
        </p:grpSpPr>
        <p:pic>
          <p:nvPicPr>
            <p:cNvPr id="37" name="object 56">
              <a:extLst>
                <a:ext uri="{FF2B5EF4-FFF2-40B4-BE49-F238E27FC236}">
                  <a16:creationId xmlns:a16="http://schemas.microsoft.com/office/drawing/2014/main" id="{4A587D52-D0DF-436E-9105-93916C59A1A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38" name="object 57">
              <a:extLst>
                <a:ext uri="{FF2B5EF4-FFF2-40B4-BE49-F238E27FC236}">
                  <a16:creationId xmlns:a16="http://schemas.microsoft.com/office/drawing/2014/main" id="{AAD14408-C48E-4DDC-A7D7-6E1CF9F429E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39" name="object 58">
            <a:extLst>
              <a:ext uri="{FF2B5EF4-FFF2-40B4-BE49-F238E27FC236}">
                <a16:creationId xmlns:a16="http://schemas.microsoft.com/office/drawing/2014/main" id="{1E3696E7-EC07-4C9D-BFF6-942B58441FC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40" name="object 51">
            <a:extLst>
              <a:ext uri="{FF2B5EF4-FFF2-40B4-BE49-F238E27FC236}">
                <a16:creationId xmlns:a16="http://schemas.microsoft.com/office/drawing/2014/main" id="{DFDB17AF-4548-4EE7-94CA-CFAC90038C38}"/>
              </a:ext>
            </a:extLst>
          </p:cNvPr>
          <p:cNvSpPr/>
          <p:nvPr/>
        </p:nvSpPr>
        <p:spPr>
          <a:xfrm>
            <a:off x="3540602" y="4867909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659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39" y="407797"/>
                  </a:moveTo>
                  <a:lnTo>
                    <a:pt x="124663" y="370332"/>
                  </a:lnTo>
                  <a:lnTo>
                    <a:pt x="129730" y="370332"/>
                  </a:lnTo>
                  <a:lnTo>
                    <a:pt x="133819" y="366217"/>
                  </a:lnTo>
                  <a:lnTo>
                    <a:pt x="133819" y="361149"/>
                  </a:lnTo>
                  <a:lnTo>
                    <a:pt x="133819" y="356095"/>
                  </a:lnTo>
                  <a:lnTo>
                    <a:pt x="129730" y="351980"/>
                  </a:lnTo>
                  <a:lnTo>
                    <a:pt x="119634" y="351980"/>
                  </a:lnTo>
                  <a:lnTo>
                    <a:pt x="115544" y="356095"/>
                  </a:lnTo>
                  <a:lnTo>
                    <a:pt x="115544" y="380580"/>
                  </a:lnTo>
                  <a:lnTo>
                    <a:pt x="152908" y="418058"/>
                  </a:lnTo>
                  <a:lnTo>
                    <a:pt x="147866" y="418058"/>
                  </a:lnTo>
                  <a:lnTo>
                    <a:pt x="143776" y="422186"/>
                  </a:lnTo>
                  <a:lnTo>
                    <a:pt x="143776" y="432295"/>
                  </a:lnTo>
                  <a:lnTo>
                    <a:pt x="147866" y="436410"/>
                  </a:lnTo>
                  <a:lnTo>
                    <a:pt x="157937" y="436410"/>
                  </a:lnTo>
                  <a:lnTo>
                    <a:pt x="162039" y="432295"/>
                  </a:lnTo>
                  <a:lnTo>
                    <a:pt x="162039" y="407797"/>
                  </a:lnTo>
                  <a:close/>
                </a:path>
                <a:path w="565150" h="452120">
                  <a:moveTo>
                    <a:pt x="162039" y="350875"/>
                  </a:moveTo>
                  <a:lnTo>
                    <a:pt x="124663" y="313410"/>
                  </a:lnTo>
                  <a:lnTo>
                    <a:pt x="129730" y="313410"/>
                  </a:lnTo>
                  <a:lnTo>
                    <a:pt x="133819" y="309295"/>
                  </a:lnTo>
                  <a:lnTo>
                    <a:pt x="133819" y="304228"/>
                  </a:lnTo>
                  <a:lnTo>
                    <a:pt x="133819" y="299186"/>
                  </a:lnTo>
                  <a:lnTo>
                    <a:pt x="129730" y="295071"/>
                  </a:lnTo>
                  <a:lnTo>
                    <a:pt x="119634" y="295071"/>
                  </a:lnTo>
                  <a:lnTo>
                    <a:pt x="115544" y="299186"/>
                  </a:lnTo>
                  <a:lnTo>
                    <a:pt x="115544" y="323672"/>
                  </a:lnTo>
                  <a:lnTo>
                    <a:pt x="152908" y="361162"/>
                  </a:lnTo>
                  <a:lnTo>
                    <a:pt x="147866" y="361162"/>
                  </a:lnTo>
                  <a:lnTo>
                    <a:pt x="143776" y="365264"/>
                  </a:lnTo>
                  <a:lnTo>
                    <a:pt x="143776" y="375399"/>
                  </a:lnTo>
                  <a:lnTo>
                    <a:pt x="147866" y="379501"/>
                  </a:lnTo>
                  <a:lnTo>
                    <a:pt x="157937" y="379501"/>
                  </a:lnTo>
                  <a:lnTo>
                    <a:pt x="162039" y="375399"/>
                  </a:lnTo>
                  <a:lnTo>
                    <a:pt x="162039" y="350875"/>
                  </a:lnTo>
                  <a:close/>
                </a:path>
                <a:path w="565150" h="452120">
                  <a:moveTo>
                    <a:pt x="162039" y="293992"/>
                  </a:moveTo>
                  <a:lnTo>
                    <a:pt x="124663" y="256527"/>
                  </a:lnTo>
                  <a:lnTo>
                    <a:pt x="129730" y="256527"/>
                  </a:lnTo>
                  <a:lnTo>
                    <a:pt x="133819" y="252399"/>
                  </a:lnTo>
                  <a:lnTo>
                    <a:pt x="133819" y="247357"/>
                  </a:lnTo>
                  <a:lnTo>
                    <a:pt x="133819" y="242290"/>
                  </a:lnTo>
                  <a:lnTo>
                    <a:pt x="129730" y="238175"/>
                  </a:lnTo>
                  <a:lnTo>
                    <a:pt x="119634" y="238175"/>
                  </a:lnTo>
                  <a:lnTo>
                    <a:pt x="115544" y="242290"/>
                  </a:lnTo>
                  <a:lnTo>
                    <a:pt x="115544" y="266788"/>
                  </a:lnTo>
                  <a:lnTo>
                    <a:pt x="152908" y="304266"/>
                  </a:lnTo>
                  <a:lnTo>
                    <a:pt x="147866" y="304266"/>
                  </a:lnTo>
                  <a:lnTo>
                    <a:pt x="143776" y="308381"/>
                  </a:lnTo>
                  <a:lnTo>
                    <a:pt x="143776" y="318503"/>
                  </a:lnTo>
                  <a:lnTo>
                    <a:pt x="147866" y="322605"/>
                  </a:lnTo>
                  <a:lnTo>
                    <a:pt x="157937" y="322605"/>
                  </a:lnTo>
                  <a:lnTo>
                    <a:pt x="162039" y="318503"/>
                  </a:lnTo>
                  <a:lnTo>
                    <a:pt x="162039" y="293992"/>
                  </a:lnTo>
                  <a:close/>
                </a:path>
                <a:path w="565150" h="452120">
                  <a:moveTo>
                    <a:pt x="449376" y="356082"/>
                  </a:moveTo>
                  <a:lnTo>
                    <a:pt x="445274" y="351980"/>
                  </a:lnTo>
                  <a:lnTo>
                    <a:pt x="440232" y="351980"/>
                  </a:lnTo>
                  <a:lnTo>
                    <a:pt x="435203" y="351980"/>
                  </a:lnTo>
                  <a:lnTo>
                    <a:pt x="431101" y="356082"/>
                  </a:lnTo>
                  <a:lnTo>
                    <a:pt x="431101" y="366204"/>
                  </a:lnTo>
                  <a:lnTo>
                    <a:pt x="435203" y="370306"/>
                  </a:lnTo>
                  <a:lnTo>
                    <a:pt x="440232" y="370306"/>
                  </a:lnTo>
                  <a:lnTo>
                    <a:pt x="402869" y="407809"/>
                  </a:lnTo>
                  <a:lnTo>
                    <a:pt x="402869" y="432295"/>
                  </a:lnTo>
                  <a:lnTo>
                    <a:pt x="406958" y="436397"/>
                  </a:lnTo>
                  <a:lnTo>
                    <a:pt x="417055" y="436397"/>
                  </a:lnTo>
                  <a:lnTo>
                    <a:pt x="421144" y="432295"/>
                  </a:lnTo>
                  <a:lnTo>
                    <a:pt x="421144" y="422160"/>
                  </a:lnTo>
                  <a:lnTo>
                    <a:pt x="417055" y="418071"/>
                  </a:lnTo>
                  <a:lnTo>
                    <a:pt x="412013" y="418071"/>
                  </a:lnTo>
                  <a:lnTo>
                    <a:pt x="449376" y="380593"/>
                  </a:lnTo>
                  <a:lnTo>
                    <a:pt x="449376" y="356082"/>
                  </a:lnTo>
                  <a:close/>
                </a:path>
                <a:path w="565150" h="452120">
                  <a:moveTo>
                    <a:pt x="449376" y="299173"/>
                  </a:moveTo>
                  <a:lnTo>
                    <a:pt x="445274" y="295071"/>
                  </a:lnTo>
                  <a:lnTo>
                    <a:pt x="440232" y="295071"/>
                  </a:lnTo>
                  <a:lnTo>
                    <a:pt x="435203" y="295071"/>
                  </a:lnTo>
                  <a:lnTo>
                    <a:pt x="431101" y="299173"/>
                  </a:lnTo>
                  <a:lnTo>
                    <a:pt x="431101" y="309295"/>
                  </a:lnTo>
                  <a:lnTo>
                    <a:pt x="435203" y="313397"/>
                  </a:lnTo>
                  <a:lnTo>
                    <a:pt x="440232" y="313397"/>
                  </a:lnTo>
                  <a:lnTo>
                    <a:pt x="402869" y="350875"/>
                  </a:lnTo>
                  <a:lnTo>
                    <a:pt x="402869" y="375386"/>
                  </a:lnTo>
                  <a:lnTo>
                    <a:pt x="406958" y="379488"/>
                  </a:lnTo>
                  <a:lnTo>
                    <a:pt x="417055" y="379488"/>
                  </a:lnTo>
                  <a:lnTo>
                    <a:pt x="421144" y="375386"/>
                  </a:lnTo>
                  <a:lnTo>
                    <a:pt x="421144" y="365239"/>
                  </a:lnTo>
                  <a:lnTo>
                    <a:pt x="417055" y="361162"/>
                  </a:lnTo>
                  <a:lnTo>
                    <a:pt x="412013" y="361162"/>
                  </a:lnTo>
                  <a:lnTo>
                    <a:pt x="449376" y="323672"/>
                  </a:lnTo>
                  <a:lnTo>
                    <a:pt x="449376" y="299173"/>
                  </a:lnTo>
                  <a:close/>
                </a:path>
                <a:path w="565150" h="452120">
                  <a:moveTo>
                    <a:pt x="449376" y="242303"/>
                  </a:moveTo>
                  <a:lnTo>
                    <a:pt x="445274" y="238188"/>
                  </a:lnTo>
                  <a:lnTo>
                    <a:pt x="440232" y="238188"/>
                  </a:lnTo>
                  <a:lnTo>
                    <a:pt x="435203" y="238188"/>
                  </a:lnTo>
                  <a:lnTo>
                    <a:pt x="431101" y="242303"/>
                  </a:lnTo>
                  <a:lnTo>
                    <a:pt x="431101" y="252412"/>
                  </a:lnTo>
                  <a:lnTo>
                    <a:pt x="435203" y="256527"/>
                  </a:lnTo>
                  <a:lnTo>
                    <a:pt x="440232" y="256527"/>
                  </a:lnTo>
                  <a:lnTo>
                    <a:pt x="402869" y="294017"/>
                  </a:lnTo>
                  <a:lnTo>
                    <a:pt x="402869" y="318503"/>
                  </a:lnTo>
                  <a:lnTo>
                    <a:pt x="406958" y="322605"/>
                  </a:lnTo>
                  <a:lnTo>
                    <a:pt x="417055" y="322605"/>
                  </a:lnTo>
                  <a:lnTo>
                    <a:pt x="421144" y="318503"/>
                  </a:lnTo>
                  <a:lnTo>
                    <a:pt x="421144" y="308368"/>
                  </a:lnTo>
                  <a:lnTo>
                    <a:pt x="417055" y="304279"/>
                  </a:lnTo>
                  <a:lnTo>
                    <a:pt x="412013" y="304279"/>
                  </a:lnTo>
                  <a:lnTo>
                    <a:pt x="449376" y="266801"/>
                  </a:lnTo>
                  <a:lnTo>
                    <a:pt x="449376" y="242303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21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63" y="130810"/>
                  </a:lnTo>
                  <a:lnTo>
                    <a:pt x="536790" y="118110"/>
                  </a:lnTo>
                  <a:lnTo>
                    <a:pt x="536790" y="98221"/>
                  </a:lnTo>
                  <a:lnTo>
                    <a:pt x="503923" y="130810"/>
                  </a:lnTo>
                  <a:lnTo>
                    <a:pt x="493445" y="105879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88" y="195580"/>
                  </a:lnTo>
                  <a:lnTo>
                    <a:pt x="392976" y="182880"/>
                  </a:lnTo>
                  <a:lnTo>
                    <a:pt x="379450" y="182880"/>
                  </a:lnTo>
                  <a:lnTo>
                    <a:pt x="379450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76" y="410210"/>
                  </a:lnTo>
                  <a:lnTo>
                    <a:pt x="272300" y="400050"/>
                  </a:lnTo>
                  <a:lnTo>
                    <a:pt x="278028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72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79" y="383540"/>
                  </a:lnTo>
                  <a:lnTo>
                    <a:pt x="267233" y="389890"/>
                  </a:lnTo>
                  <a:lnTo>
                    <a:pt x="257454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97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207" y="353060"/>
                  </a:lnTo>
                  <a:lnTo>
                    <a:pt x="290207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35" y="353060"/>
                  </a:lnTo>
                  <a:lnTo>
                    <a:pt x="336435" y="368300"/>
                  </a:lnTo>
                  <a:lnTo>
                    <a:pt x="367779" y="368300"/>
                  </a:lnTo>
                  <a:lnTo>
                    <a:pt x="367779" y="360680"/>
                  </a:lnTo>
                  <a:lnTo>
                    <a:pt x="367779" y="353060"/>
                  </a:lnTo>
                  <a:lnTo>
                    <a:pt x="377583" y="353060"/>
                  </a:lnTo>
                  <a:lnTo>
                    <a:pt x="379399" y="354330"/>
                  </a:lnTo>
                  <a:lnTo>
                    <a:pt x="379450" y="417830"/>
                  </a:lnTo>
                  <a:lnTo>
                    <a:pt x="379450" y="182880"/>
                  </a:lnTo>
                  <a:lnTo>
                    <a:pt x="379374" y="344170"/>
                  </a:lnTo>
                  <a:lnTo>
                    <a:pt x="359956" y="344170"/>
                  </a:lnTo>
                  <a:lnTo>
                    <a:pt x="359956" y="360680"/>
                  </a:lnTo>
                  <a:lnTo>
                    <a:pt x="357606" y="360680"/>
                  </a:lnTo>
                  <a:lnTo>
                    <a:pt x="353809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81" y="327660"/>
                  </a:lnTo>
                  <a:lnTo>
                    <a:pt x="349719" y="360680"/>
                  </a:lnTo>
                  <a:lnTo>
                    <a:pt x="344258" y="360680"/>
                  </a:lnTo>
                  <a:lnTo>
                    <a:pt x="344258" y="353060"/>
                  </a:lnTo>
                  <a:lnTo>
                    <a:pt x="344258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20" y="307340"/>
                  </a:lnTo>
                  <a:lnTo>
                    <a:pt x="328612" y="303530"/>
                  </a:lnTo>
                  <a:lnTo>
                    <a:pt x="330466" y="303530"/>
                  </a:lnTo>
                  <a:lnTo>
                    <a:pt x="333768" y="314960"/>
                  </a:lnTo>
                  <a:lnTo>
                    <a:pt x="347129" y="314960"/>
                  </a:lnTo>
                  <a:lnTo>
                    <a:pt x="348246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98" y="303530"/>
                  </a:lnTo>
                  <a:lnTo>
                    <a:pt x="317106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72" y="360680"/>
                  </a:lnTo>
                  <a:lnTo>
                    <a:pt x="298030" y="360680"/>
                  </a:lnTo>
                  <a:lnTo>
                    <a:pt x="298030" y="353060"/>
                  </a:lnTo>
                  <a:lnTo>
                    <a:pt x="298030" y="344170"/>
                  </a:lnTo>
                  <a:lnTo>
                    <a:pt x="266446" y="344170"/>
                  </a:lnTo>
                  <a:lnTo>
                    <a:pt x="266446" y="360680"/>
                  </a:lnTo>
                  <a:lnTo>
                    <a:pt x="262940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86" y="295910"/>
                  </a:lnTo>
                  <a:lnTo>
                    <a:pt x="257086" y="303530"/>
                  </a:lnTo>
                  <a:lnTo>
                    <a:pt x="257086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304" y="360680"/>
                  </a:lnTo>
                  <a:lnTo>
                    <a:pt x="250304" y="353060"/>
                  </a:lnTo>
                  <a:lnTo>
                    <a:pt x="250304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46" y="314960"/>
                  </a:lnTo>
                  <a:lnTo>
                    <a:pt x="230644" y="314960"/>
                  </a:lnTo>
                  <a:lnTo>
                    <a:pt x="232829" y="307340"/>
                  </a:lnTo>
                  <a:lnTo>
                    <a:pt x="233908" y="303530"/>
                  </a:lnTo>
                  <a:lnTo>
                    <a:pt x="235800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68" y="307340"/>
                  </a:lnTo>
                  <a:lnTo>
                    <a:pt x="254114" y="303530"/>
                  </a:lnTo>
                  <a:lnTo>
                    <a:pt x="257086" y="303530"/>
                  </a:lnTo>
                  <a:lnTo>
                    <a:pt x="257086" y="295910"/>
                  </a:lnTo>
                  <a:lnTo>
                    <a:pt x="247294" y="295910"/>
                  </a:lnTo>
                  <a:lnTo>
                    <a:pt x="245643" y="307340"/>
                  </a:lnTo>
                  <a:lnTo>
                    <a:pt x="245033" y="307340"/>
                  </a:lnTo>
                  <a:lnTo>
                    <a:pt x="243941" y="303530"/>
                  </a:lnTo>
                  <a:lnTo>
                    <a:pt x="241757" y="295910"/>
                  </a:lnTo>
                  <a:lnTo>
                    <a:pt x="227977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32" y="303530"/>
                  </a:lnTo>
                  <a:lnTo>
                    <a:pt x="222427" y="295910"/>
                  </a:lnTo>
                  <a:lnTo>
                    <a:pt x="204800" y="295910"/>
                  </a:lnTo>
                  <a:lnTo>
                    <a:pt x="204800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34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49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49" y="271780"/>
                  </a:lnTo>
                  <a:lnTo>
                    <a:pt x="294881" y="271780"/>
                  </a:lnTo>
                  <a:lnTo>
                    <a:pt x="285470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70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39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39" y="246380"/>
                  </a:lnTo>
                  <a:lnTo>
                    <a:pt x="268516" y="271780"/>
                  </a:lnTo>
                  <a:lnTo>
                    <a:pt x="185534" y="271780"/>
                  </a:lnTo>
                  <a:lnTo>
                    <a:pt x="185521" y="242570"/>
                  </a:lnTo>
                  <a:lnTo>
                    <a:pt x="185483" y="195580"/>
                  </a:lnTo>
                  <a:lnTo>
                    <a:pt x="379285" y="195580"/>
                  </a:lnTo>
                  <a:lnTo>
                    <a:pt x="379349" y="271780"/>
                  </a:lnTo>
                  <a:lnTo>
                    <a:pt x="379349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879"/>
                  </a:lnTo>
                  <a:lnTo>
                    <a:pt x="464439" y="36830"/>
                  </a:lnTo>
                  <a:lnTo>
                    <a:pt x="459092" y="24130"/>
                  </a:lnTo>
                  <a:lnTo>
                    <a:pt x="458876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75" y="182880"/>
                  </a:lnTo>
                  <a:lnTo>
                    <a:pt x="202907" y="182880"/>
                  </a:lnTo>
                  <a:lnTo>
                    <a:pt x="187591" y="152095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17" y="209550"/>
                  </a:lnTo>
                  <a:lnTo>
                    <a:pt x="143535" y="199390"/>
                  </a:lnTo>
                  <a:lnTo>
                    <a:pt x="169722" y="147320"/>
                  </a:lnTo>
                  <a:lnTo>
                    <a:pt x="187591" y="182880"/>
                  </a:lnTo>
                  <a:lnTo>
                    <a:pt x="187591" y="152095"/>
                  </a:lnTo>
                  <a:lnTo>
                    <a:pt x="185216" y="147320"/>
                  </a:lnTo>
                  <a:lnTo>
                    <a:pt x="178257" y="133350"/>
                  </a:lnTo>
                  <a:lnTo>
                    <a:pt x="177622" y="132080"/>
                  </a:lnTo>
                  <a:lnTo>
                    <a:pt x="162433" y="101574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19" y="199390"/>
                  </a:lnTo>
                  <a:lnTo>
                    <a:pt x="122097" y="193040"/>
                  </a:lnTo>
                  <a:lnTo>
                    <a:pt x="93903" y="163830"/>
                  </a:lnTo>
                  <a:lnTo>
                    <a:pt x="89700" y="159791"/>
                  </a:lnTo>
                  <a:lnTo>
                    <a:pt x="89700" y="179070"/>
                  </a:lnTo>
                  <a:lnTo>
                    <a:pt x="89700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700" y="179070"/>
                  </a:lnTo>
                  <a:lnTo>
                    <a:pt x="89700" y="159791"/>
                  </a:lnTo>
                  <a:lnTo>
                    <a:pt x="71450" y="142240"/>
                  </a:lnTo>
                  <a:lnTo>
                    <a:pt x="76187" y="130810"/>
                  </a:lnTo>
                  <a:lnTo>
                    <a:pt x="115062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574"/>
                  </a:lnTo>
                  <a:lnTo>
                    <a:pt x="130213" y="36830"/>
                  </a:lnTo>
                  <a:lnTo>
                    <a:pt x="111874" y="0"/>
                  </a:lnTo>
                  <a:lnTo>
                    <a:pt x="97993" y="2540"/>
                  </a:lnTo>
                  <a:lnTo>
                    <a:pt x="105422" y="17780"/>
                  </a:lnTo>
                  <a:lnTo>
                    <a:pt x="106235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51" y="24130"/>
                  </a:lnTo>
                  <a:lnTo>
                    <a:pt x="60972" y="130810"/>
                  </a:lnTo>
                  <a:lnTo>
                    <a:pt x="48171" y="118110"/>
                  </a:lnTo>
                  <a:lnTo>
                    <a:pt x="3352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75" y="421640"/>
                  </a:lnTo>
                  <a:lnTo>
                    <a:pt x="179133" y="429260"/>
                  </a:lnTo>
                  <a:lnTo>
                    <a:pt x="186944" y="435610"/>
                  </a:lnTo>
                  <a:lnTo>
                    <a:pt x="196494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71" y="436880"/>
                  </a:lnTo>
                  <a:lnTo>
                    <a:pt x="368579" y="436880"/>
                  </a:lnTo>
                  <a:lnTo>
                    <a:pt x="378142" y="435610"/>
                  </a:lnTo>
                  <a:lnTo>
                    <a:pt x="382828" y="431800"/>
                  </a:lnTo>
                  <a:lnTo>
                    <a:pt x="385953" y="429260"/>
                  </a:lnTo>
                  <a:lnTo>
                    <a:pt x="391210" y="421640"/>
                  </a:lnTo>
                  <a:lnTo>
                    <a:pt x="393141" y="412750"/>
                  </a:lnTo>
                  <a:lnTo>
                    <a:pt x="393103" y="353060"/>
                  </a:lnTo>
                  <a:lnTo>
                    <a:pt x="393052" y="278130"/>
                  </a:lnTo>
                  <a:lnTo>
                    <a:pt x="393052" y="271780"/>
                  </a:lnTo>
                  <a:lnTo>
                    <a:pt x="393039" y="261620"/>
                  </a:lnTo>
                  <a:lnTo>
                    <a:pt x="412064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94347" y="302260"/>
                  </a:lnTo>
                  <a:lnTo>
                    <a:pt x="550506" y="246380"/>
                  </a:lnTo>
                  <a:lnTo>
                    <a:pt x="550506" y="118110"/>
                  </a:lnTo>
                  <a:lnTo>
                    <a:pt x="550506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21" y="141401"/>
              <a:ext cx="162788" cy="247533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16145"/>
              </p:ext>
            </p:extLst>
          </p:nvPr>
        </p:nvGraphicFramePr>
        <p:xfrm>
          <a:off x="213042" y="1111092"/>
          <a:ext cx="8717915" cy="3732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987425" marR="771525" indent="-2349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</a:t>
                      </a:r>
                      <a:r>
                        <a:rPr sz="10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ое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ание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735965" marR="75946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уча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10235" marR="267335" indent="-3981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00355" marR="397510" indent="406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мац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гранты</a:t>
                      </a:r>
                      <a:r>
                        <a:rPr sz="7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закладку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садов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интенсивного</a:t>
                      </a:r>
                      <a:r>
                        <a:rPr sz="700" spc="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типа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23825" indent="-6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Крестьянские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(фермерские)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хозяйства,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осуществляющие свою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деятельность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не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12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месяцев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даты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регистрации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7625" marR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spc="1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658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8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214-25-79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38735" marR="43180" indent="1085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инистерство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342900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www.msh.krasnodar.ru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2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r>
                        <a:rPr sz="7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производство</a:t>
                      </a:r>
                      <a:r>
                        <a:rPr sz="700" spc="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зерновых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зернобобовых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культур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35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товаропроизводители,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исключением граждан,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ведущих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личное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подсобное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хозяйство) и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сельскохозяйственных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кредитных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потребительских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кооперативов,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организации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 индивидуальные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предприниматели,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осуществляющие производство,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первичную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последующую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(промышленную)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переработку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сельскохозяйственной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продукции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800" marR="3644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 промышленности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марта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87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0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905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840"/>
                        </a:lnSpc>
                      </a:pP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 деятельности по направлению перерабатывающей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2069" marR="105410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уплату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процентов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краткосрочным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кредитам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(займам),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полученным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сухарей,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печенья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прочих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сухарных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хлебобулочных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изделий,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мучных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кондитерских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изделии,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шоколада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сахаристых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кондитерских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изделий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9215" marR="61594" indent="-1905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Субъекты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агропромышленного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комплекса, за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исключением граждан,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ведущих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личное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подсобное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хозяйство занимающиеся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производством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сухарей,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печенья 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прочих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сухарных хлебобулочных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изделий,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производством мучных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кондитерских изделий,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шоколада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сахаристых кондитерских изделий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0800" marR="3644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 промышленности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466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214-25-74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905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6830" algn="ctr">
                        <a:lnSpc>
                          <a:spcPts val="670"/>
                        </a:lnSpc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инистерство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 </a:t>
                      </a:r>
                      <a:r>
                        <a:rPr sz="700" spc="-1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1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www.msh.krasnodar.ru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905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5029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субсидии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 на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закупку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продовольственной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пшеницы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755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предприниматели,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911860" marR="123825" indent="-782955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занимающиеся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производством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муки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зерновых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культур.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0800" marR="36449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 промышленности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905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132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реализацию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произведенных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реализованных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хлеба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хлебобулочных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изделий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5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предприниматели,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22555" marR="114300" indent="-2540" algn="ctr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занимающиеся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производством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хлеба и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хлебобулочных изделий недлительного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хранения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905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152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r>
                        <a:rPr sz="7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spc="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</a:t>
                      </a:r>
                      <a:r>
                        <a:rPr sz="7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реализацию</a:t>
                      </a:r>
                      <a:r>
                        <a:rPr sz="70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масла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подсолнечного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сахара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белого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розничной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торговли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905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74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предприниматели,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47320" marR="98425" algn="ctr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занимающиеся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производством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рафинированного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бутилированного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масла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подсолнечного и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производством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сахара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белого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905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февраля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52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905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905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238380" y="2008463"/>
            <a:ext cx="519430" cy="439420"/>
          </a:xfrm>
          <a:custGeom>
            <a:avLst/>
            <a:gdLst/>
            <a:ahLst/>
            <a:cxnLst/>
            <a:rect l="l" t="t" r="r" b="b"/>
            <a:pathLst>
              <a:path w="519430" h="439420">
                <a:moveTo>
                  <a:pt x="80162" y="373075"/>
                </a:moveTo>
                <a:lnTo>
                  <a:pt x="50546" y="399414"/>
                </a:lnTo>
                <a:lnTo>
                  <a:pt x="49530" y="409183"/>
                </a:lnTo>
                <a:lnTo>
                  <a:pt x="52168" y="419134"/>
                </a:lnTo>
                <a:lnTo>
                  <a:pt x="300805" y="439372"/>
                </a:lnTo>
                <a:lnTo>
                  <a:pt x="356966" y="439350"/>
                </a:lnTo>
                <a:lnTo>
                  <a:pt x="388315" y="409511"/>
                </a:lnTo>
                <a:lnTo>
                  <a:pt x="387223" y="401929"/>
                </a:lnTo>
                <a:lnTo>
                  <a:pt x="352692" y="373875"/>
                </a:lnTo>
                <a:lnTo>
                  <a:pt x="349681" y="373875"/>
                </a:lnTo>
                <a:lnTo>
                  <a:pt x="349213" y="373824"/>
                </a:lnTo>
                <a:lnTo>
                  <a:pt x="89458" y="373824"/>
                </a:lnTo>
                <a:lnTo>
                  <a:pt x="89090" y="373799"/>
                </a:lnTo>
                <a:lnTo>
                  <a:pt x="88753" y="373735"/>
                </a:lnTo>
                <a:lnTo>
                  <a:pt x="84061" y="373735"/>
                </a:lnTo>
                <a:lnTo>
                  <a:pt x="80162" y="373075"/>
                </a:lnTo>
                <a:close/>
              </a:path>
              <a:path w="519430" h="439420">
                <a:moveTo>
                  <a:pt x="350697" y="373735"/>
                </a:moveTo>
                <a:lnTo>
                  <a:pt x="349681" y="373875"/>
                </a:lnTo>
                <a:lnTo>
                  <a:pt x="352692" y="373875"/>
                </a:lnTo>
                <a:lnTo>
                  <a:pt x="350697" y="373735"/>
                </a:lnTo>
                <a:close/>
              </a:path>
              <a:path w="519430" h="439420">
                <a:moveTo>
                  <a:pt x="131383" y="329599"/>
                </a:moveTo>
                <a:lnTo>
                  <a:pt x="94500" y="358609"/>
                </a:lnTo>
                <a:lnTo>
                  <a:pt x="91173" y="368604"/>
                </a:lnTo>
                <a:lnTo>
                  <a:pt x="89458" y="373824"/>
                </a:lnTo>
                <a:lnTo>
                  <a:pt x="349213" y="373824"/>
                </a:lnTo>
                <a:lnTo>
                  <a:pt x="348627" y="373760"/>
                </a:lnTo>
                <a:lnTo>
                  <a:pt x="347611" y="373760"/>
                </a:lnTo>
                <a:lnTo>
                  <a:pt x="346964" y="370001"/>
                </a:lnTo>
                <a:lnTo>
                  <a:pt x="331004" y="338912"/>
                </a:lnTo>
                <a:lnTo>
                  <a:pt x="296049" y="338912"/>
                </a:lnTo>
                <a:lnTo>
                  <a:pt x="294779" y="335000"/>
                </a:lnTo>
                <a:lnTo>
                  <a:pt x="293871" y="331838"/>
                </a:lnTo>
                <a:lnTo>
                  <a:pt x="154724" y="331838"/>
                </a:lnTo>
                <a:lnTo>
                  <a:pt x="148094" y="330352"/>
                </a:lnTo>
                <a:lnTo>
                  <a:pt x="131383" y="329599"/>
                </a:lnTo>
                <a:close/>
              </a:path>
              <a:path w="519430" h="439420">
                <a:moveTo>
                  <a:pt x="88417" y="373672"/>
                </a:moveTo>
                <a:lnTo>
                  <a:pt x="84061" y="373735"/>
                </a:lnTo>
                <a:lnTo>
                  <a:pt x="88753" y="373735"/>
                </a:lnTo>
                <a:lnTo>
                  <a:pt x="88417" y="373672"/>
                </a:lnTo>
                <a:close/>
              </a:path>
              <a:path w="519430" h="439420">
                <a:moveTo>
                  <a:pt x="319311" y="334316"/>
                </a:moveTo>
                <a:lnTo>
                  <a:pt x="307949" y="335381"/>
                </a:lnTo>
                <a:lnTo>
                  <a:pt x="303999" y="336435"/>
                </a:lnTo>
                <a:lnTo>
                  <a:pt x="300101" y="337692"/>
                </a:lnTo>
                <a:lnTo>
                  <a:pt x="296049" y="338912"/>
                </a:lnTo>
                <a:lnTo>
                  <a:pt x="331004" y="338912"/>
                </a:lnTo>
                <a:lnTo>
                  <a:pt x="328941" y="337218"/>
                </a:lnTo>
                <a:lnTo>
                  <a:pt x="319311" y="334316"/>
                </a:lnTo>
                <a:close/>
              </a:path>
              <a:path w="519430" h="439420">
                <a:moveTo>
                  <a:pt x="186251" y="309137"/>
                </a:moveTo>
                <a:lnTo>
                  <a:pt x="175413" y="311778"/>
                </a:lnTo>
                <a:lnTo>
                  <a:pt x="165703" y="317581"/>
                </a:lnTo>
                <a:lnTo>
                  <a:pt x="158267" y="326047"/>
                </a:lnTo>
                <a:lnTo>
                  <a:pt x="154724" y="331838"/>
                </a:lnTo>
                <a:lnTo>
                  <a:pt x="293871" y="331838"/>
                </a:lnTo>
                <a:lnTo>
                  <a:pt x="293674" y="331152"/>
                </a:lnTo>
                <a:lnTo>
                  <a:pt x="289763" y="320687"/>
                </a:lnTo>
                <a:lnTo>
                  <a:pt x="287898" y="318452"/>
                </a:lnTo>
                <a:lnTo>
                  <a:pt x="228168" y="318452"/>
                </a:lnTo>
                <a:lnTo>
                  <a:pt x="228252" y="317581"/>
                </a:lnTo>
                <a:lnTo>
                  <a:pt x="228295" y="316039"/>
                </a:lnTo>
                <a:lnTo>
                  <a:pt x="228783" y="314045"/>
                </a:lnTo>
                <a:lnTo>
                  <a:pt x="205435" y="314045"/>
                </a:lnTo>
                <a:lnTo>
                  <a:pt x="202539" y="312686"/>
                </a:lnTo>
                <a:lnTo>
                  <a:pt x="199923" y="310997"/>
                </a:lnTo>
                <a:lnTo>
                  <a:pt x="197065" y="310159"/>
                </a:lnTo>
                <a:lnTo>
                  <a:pt x="186251" y="309137"/>
                </a:lnTo>
                <a:close/>
              </a:path>
              <a:path w="519430" h="439420">
                <a:moveTo>
                  <a:pt x="265112" y="309029"/>
                </a:moveTo>
                <a:lnTo>
                  <a:pt x="250329" y="309206"/>
                </a:lnTo>
                <a:lnTo>
                  <a:pt x="242722" y="310083"/>
                </a:lnTo>
                <a:lnTo>
                  <a:pt x="233476" y="315556"/>
                </a:lnTo>
                <a:lnTo>
                  <a:pt x="231013" y="316864"/>
                </a:lnTo>
                <a:lnTo>
                  <a:pt x="228168" y="318452"/>
                </a:lnTo>
                <a:lnTo>
                  <a:pt x="287898" y="318452"/>
                </a:lnTo>
                <a:lnTo>
                  <a:pt x="285483" y="315556"/>
                </a:lnTo>
                <a:lnTo>
                  <a:pt x="272161" y="309549"/>
                </a:lnTo>
                <a:lnTo>
                  <a:pt x="265112" y="309029"/>
                </a:lnTo>
                <a:close/>
              </a:path>
              <a:path w="519430" h="439420">
                <a:moveTo>
                  <a:pt x="177839" y="153479"/>
                </a:moveTo>
                <a:lnTo>
                  <a:pt x="156489" y="153479"/>
                </a:lnTo>
                <a:lnTo>
                  <a:pt x="158089" y="154127"/>
                </a:lnTo>
                <a:lnTo>
                  <a:pt x="159766" y="155841"/>
                </a:lnTo>
                <a:lnTo>
                  <a:pt x="183593" y="189361"/>
                </a:lnTo>
                <a:lnTo>
                  <a:pt x="199288" y="236052"/>
                </a:lnTo>
                <a:lnTo>
                  <a:pt x="204919" y="280257"/>
                </a:lnTo>
                <a:lnTo>
                  <a:pt x="205790" y="313385"/>
                </a:lnTo>
                <a:lnTo>
                  <a:pt x="205524" y="313804"/>
                </a:lnTo>
                <a:lnTo>
                  <a:pt x="205435" y="314045"/>
                </a:lnTo>
                <a:lnTo>
                  <a:pt x="228783" y="314045"/>
                </a:lnTo>
                <a:lnTo>
                  <a:pt x="234445" y="290952"/>
                </a:lnTo>
                <a:lnTo>
                  <a:pt x="237476" y="278886"/>
                </a:lnTo>
                <a:lnTo>
                  <a:pt x="237899" y="277291"/>
                </a:lnTo>
                <a:lnTo>
                  <a:pt x="221627" y="277291"/>
                </a:lnTo>
                <a:lnTo>
                  <a:pt x="220789" y="276364"/>
                </a:lnTo>
                <a:lnTo>
                  <a:pt x="220370" y="275399"/>
                </a:lnTo>
                <a:lnTo>
                  <a:pt x="219765" y="268871"/>
                </a:lnTo>
                <a:lnTo>
                  <a:pt x="219430" y="263232"/>
                </a:lnTo>
                <a:lnTo>
                  <a:pt x="218846" y="257670"/>
                </a:lnTo>
                <a:lnTo>
                  <a:pt x="211224" y="216691"/>
                </a:lnTo>
                <a:lnTo>
                  <a:pt x="194106" y="175608"/>
                </a:lnTo>
                <a:lnTo>
                  <a:pt x="183063" y="159563"/>
                </a:lnTo>
                <a:lnTo>
                  <a:pt x="177839" y="153479"/>
                </a:lnTo>
                <a:close/>
              </a:path>
              <a:path w="519430" h="439420">
                <a:moveTo>
                  <a:pt x="504739" y="90741"/>
                </a:moveTo>
                <a:lnTo>
                  <a:pt x="453783" y="90741"/>
                </a:lnTo>
                <a:lnTo>
                  <a:pt x="453250" y="91376"/>
                </a:lnTo>
                <a:lnTo>
                  <a:pt x="452602" y="91693"/>
                </a:lnTo>
                <a:lnTo>
                  <a:pt x="421484" y="103924"/>
                </a:lnTo>
                <a:lnTo>
                  <a:pt x="411289" y="107784"/>
                </a:lnTo>
                <a:lnTo>
                  <a:pt x="373843" y="121163"/>
                </a:lnTo>
                <a:lnTo>
                  <a:pt x="361403" y="125729"/>
                </a:lnTo>
                <a:lnTo>
                  <a:pt x="351528" y="129590"/>
                </a:lnTo>
                <a:lnTo>
                  <a:pt x="331907" y="137652"/>
                </a:lnTo>
                <a:lnTo>
                  <a:pt x="322046" y="141541"/>
                </a:lnTo>
                <a:lnTo>
                  <a:pt x="283502" y="163829"/>
                </a:lnTo>
                <a:lnTo>
                  <a:pt x="257713" y="192222"/>
                </a:lnTo>
                <a:lnTo>
                  <a:pt x="235972" y="232995"/>
                </a:lnTo>
                <a:lnTo>
                  <a:pt x="224028" y="268871"/>
                </a:lnTo>
                <a:lnTo>
                  <a:pt x="221627" y="277291"/>
                </a:lnTo>
                <a:lnTo>
                  <a:pt x="237899" y="277291"/>
                </a:lnTo>
                <a:lnTo>
                  <a:pt x="240665" y="266865"/>
                </a:lnTo>
                <a:lnTo>
                  <a:pt x="245819" y="250387"/>
                </a:lnTo>
                <a:lnTo>
                  <a:pt x="268693" y="204203"/>
                </a:lnTo>
                <a:lnTo>
                  <a:pt x="299867" y="171117"/>
                </a:lnTo>
                <a:lnTo>
                  <a:pt x="314769" y="161315"/>
                </a:lnTo>
                <a:lnTo>
                  <a:pt x="415533" y="161315"/>
                </a:lnTo>
                <a:lnTo>
                  <a:pt x="432820" y="152468"/>
                </a:lnTo>
                <a:lnTo>
                  <a:pt x="452725" y="138840"/>
                </a:lnTo>
                <a:lnTo>
                  <a:pt x="471068" y="122605"/>
                </a:lnTo>
                <a:lnTo>
                  <a:pt x="482100" y="111635"/>
                </a:lnTo>
                <a:lnTo>
                  <a:pt x="493317" y="100880"/>
                </a:lnTo>
                <a:lnTo>
                  <a:pt x="504739" y="90741"/>
                </a:lnTo>
                <a:close/>
              </a:path>
              <a:path w="519430" h="439420">
                <a:moveTo>
                  <a:pt x="415533" y="161315"/>
                </a:moveTo>
                <a:lnTo>
                  <a:pt x="314769" y="161315"/>
                </a:lnTo>
                <a:lnTo>
                  <a:pt x="316357" y="161455"/>
                </a:lnTo>
                <a:lnTo>
                  <a:pt x="324637" y="167538"/>
                </a:lnTo>
                <a:lnTo>
                  <a:pt x="331825" y="170789"/>
                </a:lnTo>
                <a:lnTo>
                  <a:pt x="339432" y="172796"/>
                </a:lnTo>
                <a:lnTo>
                  <a:pt x="351692" y="175114"/>
                </a:lnTo>
                <a:lnTo>
                  <a:pt x="363950" y="175663"/>
                </a:lnTo>
                <a:lnTo>
                  <a:pt x="376169" y="174521"/>
                </a:lnTo>
                <a:lnTo>
                  <a:pt x="388315" y="171767"/>
                </a:lnTo>
                <a:lnTo>
                  <a:pt x="411352" y="163455"/>
                </a:lnTo>
                <a:lnTo>
                  <a:pt x="415533" y="161315"/>
                </a:lnTo>
                <a:close/>
              </a:path>
              <a:path w="519430" h="439420">
                <a:moveTo>
                  <a:pt x="952" y="0"/>
                </a:moveTo>
                <a:lnTo>
                  <a:pt x="558" y="165"/>
                </a:lnTo>
                <a:lnTo>
                  <a:pt x="0" y="228"/>
                </a:lnTo>
                <a:lnTo>
                  <a:pt x="495" y="1130"/>
                </a:lnTo>
                <a:lnTo>
                  <a:pt x="22934" y="46570"/>
                </a:lnTo>
                <a:lnTo>
                  <a:pt x="28046" y="58559"/>
                </a:lnTo>
                <a:lnTo>
                  <a:pt x="33396" y="70276"/>
                </a:lnTo>
                <a:lnTo>
                  <a:pt x="62825" y="113752"/>
                </a:lnTo>
                <a:lnTo>
                  <a:pt x="92392" y="140017"/>
                </a:lnTo>
                <a:lnTo>
                  <a:pt x="137494" y="155598"/>
                </a:lnTo>
                <a:lnTo>
                  <a:pt x="154076" y="153974"/>
                </a:lnTo>
                <a:lnTo>
                  <a:pt x="156489" y="153479"/>
                </a:lnTo>
                <a:lnTo>
                  <a:pt x="177839" y="153479"/>
                </a:lnTo>
                <a:lnTo>
                  <a:pt x="176960" y="152468"/>
                </a:lnTo>
                <a:lnTo>
                  <a:pt x="170740" y="145888"/>
                </a:lnTo>
                <a:lnTo>
                  <a:pt x="155800" y="130930"/>
                </a:lnTo>
                <a:lnTo>
                  <a:pt x="147442" y="122404"/>
                </a:lnTo>
                <a:lnTo>
                  <a:pt x="114445" y="90741"/>
                </a:lnTo>
                <a:lnTo>
                  <a:pt x="75977" y="55549"/>
                </a:lnTo>
                <a:lnTo>
                  <a:pt x="64998" y="45478"/>
                </a:lnTo>
                <a:lnTo>
                  <a:pt x="60401" y="40678"/>
                </a:lnTo>
                <a:lnTo>
                  <a:pt x="55676" y="36004"/>
                </a:lnTo>
                <a:lnTo>
                  <a:pt x="56438" y="35128"/>
                </a:lnTo>
                <a:lnTo>
                  <a:pt x="148939" y="35128"/>
                </a:lnTo>
                <a:lnTo>
                  <a:pt x="148396" y="34625"/>
                </a:lnTo>
                <a:lnTo>
                  <a:pt x="108402" y="14754"/>
                </a:lnTo>
                <a:lnTo>
                  <a:pt x="20299" y="4527"/>
                </a:lnTo>
                <a:lnTo>
                  <a:pt x="10662" y="2962"/>
                </a:lnTo>
                <a:lnTo>
                  <a:pt x="1231" y="114"/>
                </a:lnTo>
                <a:lnTo>
                  <a:pt x="952" y="0"/>
                </a:lnTo>
                <a:close/>
              </a:path>
              <a:path w="519430" h="439420">
                <a:moveTo>
                  <a:pt x="148939" y="35128"/>
                </a:moveTo>
                <a:lnTo>
                  <a:pt x="56438" y="35128"/>
                </a:lnTo>
                <a:lnTo>
                  <a:pt x="92105" y="55569"/>
                </a:lnTo>
                <a:lnTo>
                  <a:pt x="125534" y="78803"/>
                </a:lnTo>
                <a:lnTo>
                  <a:pt x="156013" y="106001"/>
                </a:lnTo>
                <a:lnTo>
                  <a:pt x="182714" y="138252"/>
                </a:lnTo>
                <a:lnTo>
                  <a:pt x="184175" y="134734"/>
                </a:lnTo>
                <a:lnTo>
                  <a:pt x="185547" y="132219"/>
                </a:lnTo>
                <a:lnTo>
                  <a:pt x="186283" y="129539"/>
                </a:lnTo>
                <a:lnTo>
                  <a:pt x="188167" y="119887"/>
                </a:lnTo>
                <a:lnTo>
                  <a:pt x="188722" y="110093"/>
                </a:lnTo>
                <a:lnTo>
                  <a:pt x="188024" y="100880"/>
                </a:lnTo>
                <a:lnTo>
                  <a:pt x="187901" y="99963"/>
                </a:lnTo>
                <a:lnTo>
                  <a:pt x="186064" y="90789"/>
                </a:lnTo>
                <a:lnTo>
                  <a:pt x="177607" y="68600"/>
                </a:lnTo>
                <a:lnTo>
                  <a:pt x="164957" y="49966"/>
                </a:lnTo>
                <a:lnTo>
                  <a:pt x="148939" y="35128"/>
                </a:lnTo>
                <a:close/>
              </a:path>
              <a:path w="519430" h="439420">
                <a:moveTo>
                  <a:pt x="403021" y="50838"/>
                </a:moveTo>
                <a:lnTo>
                  <a:pt x="352394" y="60237"/>
                </a:lnTo>
                <a:lnTo>
                  <a:pt x="313250" y="90789"/>
                </a:lnTo>
                <a:lnTo>
                  <a:pt x="296790" y="129539"/>
                </a:lnTo>
                <a:lnTo>
                  <a:pt x="296699" y="130930"/>
                </a:lnTo>
                <a:lnTo>
                  <a:pt x="297764" y="136982"/>
                </a:lnTo>
                <a:lnTo>
                  <a:pt x="334656" y="117793"/>
                </a:lnTo>
                <a:lnTo>
                  <a:pt x="373140" y="104408"/>
                </a:lnTo>
                <a:lnTo>
                  <a:pt x="412941" y="95750"/>
                </a:lnTo>
                <a:lnTo>
                  <a:pt x="453783" y="90741"/>
                </a:lnTo>
                <a:lnTo>
                  <a:pt x="504739" y="90741"/>
                </a:lnTo>
                <a:lnTo>
                  <a:pt x="504931" y="90571"/>
                </a:lnTo>
                <a:lnTo>
                  <a:pt x="517156" y="80937"/>
                </a:lnTo>
                <a:lnTo>
                  <a:pt x="517702" y="80530"/>
                </a:lnTo>
                <a:lnTo>
                  <a:pt x="518058" y="79870"/>
                </a:lnTo>
                <a:lnTo>
                  <a:pt x="518845" y="78955"/>
                </a:lnTo>
                <a:lnTo>
                  <a:pt x="509289" y="78007"/>
                </a:lnTo>
                <a:lnTo>
                  <a:pt x="500143" y="76058"/>
                </a:lnTo>
                <a:lnTo>
                  <a:pt x="491261" y="73478"/>
                </a:lnTo>
                <a:lnTo>
                  <a:pt x="445249" y="58559"/>
                </a:lnTo>
                <a:lnTo>
                  <a:pt x="434785" y="55549"/>
                </a:lnTo>
                <a:lnTo>
                  <a:pt x="424373" y="53246"/>
                </a:lnTo>
                <a:lnTo>
                  <a:pt x="413752" y="51649"/>
                </a:lnTo>
                <a:lnTo>
                  <a:pt x="403021" y="50838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3659" y="3717925"/>
            <a:ext cx="333375" cy="408940"/>
          </a:xfrm>
          <a:custGeom>
            <a:avLst/>
            <a:gdLst/>
            <a:ahLst/>
            <a:cxnLst/>
            <a:rect l="l" t="t" r="r" b="b"/>
            <a:pathLst>
              <a:path w="333375" h="408939">
                <a:moveTo>
                  <a:pt x="256374" y="113029"/>
                </a:moveTo>
                <a:lnTo>
                  <a:pt x="75882" y="113029"/>
                </a:lnTo>
                <a:lnTo>
                  <a:pt x="75501" y="114300"/>
                </a:lnTo>
                <a:lnTo>
                  <a:pt x="71361" y="115569"/>
                </a:lnTo>
                <a:lnTo>
                  <a:pt x="50926" y="146050"/>
                </a:lnTo>
                <a:lnTo>
                  <a:pt x="52016" y="153669"/>
                </a:lnTo>
                <a:lnTo>
                  <a:pt x="55853" y="161290"/>
                </a:lnTo>
                <a:lnTo>
                  <a:pt x="63017" y="167640"/>
                </a:lnTo>
                <a:lnTo>
                  <a:pt x="66293" y="170179"/>
                </a:lnTo>
                <a:lnTo>
                  <a:pt x="76441" y="173990"/>
                </a:lnTo>
                <a:lnTo>
                  <a:pt x="77177" y="175260"/>
                </a:lnTo>
                <a:lnTo>
                  <a:pt x="89989" y="219709"/>
                </a:lnTo>
                <a:lnTo>
                  <a:pt x="113080" y="245109"/>
                </a:lnTo>
                <a:lnTo>
                  <a:pt x="114515" y="247650"/>
                </a:lnTo>
                <a:lnTo>
                  <a:pt x="114219" y="255270"/>
                </a:lnTo>
                <a:lnTo>
                  <a:pt x="114122" y="275590"/>
                </a:lnTo>
                <a:lnTo>
                  <a:pt x="113068" y="276859"/>
                </a:lnTo>
                <a:lnTo>
                  <a:pt x="111696" y="276859"/>
                </a:lnTo>
                <a:lnTo>
                  <a:pt x="92105" y="284480"/>
                </a:lnTo>
                <a:lnTo>
                  <a:pt x="54016" y="307340"/>
                </a:lnTo>
                <a:lnTo>
                  <a:pt x="22617" y="341630"/>
                </a:lnTo>
                <a:lnTo>
                  <a:pt x="4352" y="379730"/>
                </a:lnTo>
                <a:lnTo>
                  <a:pt x="355" y="398780"/>
                </a:lnTo>
                <a:lnTo>
                  <a:pt x="139" y="398780"/>
                </a:lnTo>
                <a:lnTo>
                  <a:pt x="0" y="400050"/>
                </a:lnTo>
                <a:lnTo>
                  <a:pt x="0" y="405130"/>
                </a:lnTo>
                <a:lnTo>
                  <a:pt x="1562" y="407669"/>
                </a:lnTo>
                <a:lnTo>
                  <a:pt x="2933" y="408940"/>
                </a:lnTo>
                <a:lnTo>
                  <a:pt x="330022" y="408940"/>
                </a:lnTo>
                <a:lnTo>
                  <a:pt x="332701" y="406400"/>
                </a:lnTo>
                <a:lnTo>
                  <a:pt x="331716" y="396240"/>
                </a:lnTo>
                <a:lnTo>
                  <a:pt x="14693" y="396240"/>
                </a:lnTo>
                <a:lnTo>
                  <a:pt x="17789" y="383540"/>
                </a:lnTo>
                <a:lnTo>
                  <a:pt x="34721" y="346709"/>
                </a:lnTo>
                <a:lnTo>
                  <a:pt x="73048" y="309880"/>
                </a:lnTo>
                <a:lnTo>
                  <a:pt x="88722" y="299720"/>
                </a:lnTo>
                <a:lnTo>
                  <a:pt x="102072" y="299720"/>
                </a:lnTo>
                <a:lnTo>
                  <a:pt x="102057" y="294640"/>
                </a:lnTo>
                <a:lnTo>
                  <a:pt x="102565" y="293370"/>
                </a:lnTo>
                <a:lnTo>
                  <a:pt x="107556" y="292100"/>
                </a:lnTo>
                <a:lnTo>
                  <a:pt x="110807" y="290830"/>
                </a:lnTo>
                <a:lnTo>
                  <a:pt x="114388" y="289559"/>
                </a:lnTo>
                <a:lnTo>
                  <a:pt x="127850" y="289559"/>
                </a:lnTo>
                <a:lnTo>
                  <a:pt x="127850" y="254000"/>
                </a:lnTo>
                <a:lnTo>
                  <a:pt x="218542" y="254000"/>
                </a:lnTo>
                <a:lnTo>
                  <a:pt x="218575" y="248920"/>
                </a:lnTo>
                <a:lnTo>
                  <a:pt x="162009" y="248920"/>
                </a:lnTo>
                <a:lnTo>
                  <a:pt x="148717" y="246379"/>
                </a:lnTo>
                <a:lnTo>
                  <a:pt x="114136" y="229870"/>
                </a:lnTo>
                <a:lnTo>
                  <a:pt x="93624" y="196850"/>
                </a:lnTo>
                <a:lnTo>
                  <a:pt x="89422" y="158750"/>
                </a:lnTo>
                <a:lnTo>
                  <a:pt x="70383" y="158750"/>
                </a:lnTo>
                <a:lnTo>
                  <a:pt x="64630" y="151129"/>
                </a:lnTo>
                <a:lnTo>
                  <a:pt x="62839" y="139700"/>
                </a:lnTo>
                <a:lnTo>
                  <a:pt x="66992" y="133350"/>
                </a:lnTo>
                <a:lnTo>
                  <a:pt x="75247" y="129539"/>
                </a:lnTo>
                <a:lnTo>
                  <a:pt x="89351" y="129539"/>
                </a:lnTo>
                <a:lnTo>
                  <a:pt x="89446" y="115569"/>
                </a:lnTo>
                <a:lnTo>
                  <a:pt x="257924" y="115569"/>
                </a:lnTo>
                <a:lnTo>
                  <a:pt x="257301" y="114300"/>
                </a:lnTo>
                <a:lnTo>
                  <a:pt x="256324" y="114300"/>
                </a:lnTo>
                <a:lnTo>
                  <a:pt x="256374" y="113029"/>
                </a:lnTo>
                <a:close/>
              </a:path>
              <a:path w="333375" h="408939">
                <a:moveTo>
                  <a:pt x="102072" y="299720"/>
                </a:moveTo>
                <a:lnTo>
                  <a:pt x="88722" y="299720"/>
                </a:lnTo>
                <a:lnTo>
                  <a:pt x="88798" y="300990"/>
                </a:lnTo>
                <a:lnTo>
                  <a:pt x="89076" y="330200"/>
                </a:lnTo>
                <a:lnTo>
                  <a:pt x="89192" y="360680"/>
                </a:lnTo>
                <a:lnTo>
                  <a:pt x="88785" y="361950"/>
                </a:lnTo>
                <a:lnTo>
                  <a:pt x="82252" y="370840"/>
                </a:lnTo>
                <a:lnTo>
                  <a:pt x="70389" y="386080"/>
                </a:lnTo>
                <a:lnTo>
                  <a:pt x="63804" y="394970"/>
                </a:lnTo>
                <a:lnTo>
                  <a:pt x="62649" y="396240"/>
                </a:lnTo>
                <a:lnTo>
                  <a:pt x="78943" y="396240"/>
                </a:lnTo>
                <a:lnTo>
                  <a:pt x="78752" y="394970"/>
                </a:lnTo>
                <a:lnTo>
                  <a:pt x="92697" y="377190"/>
                </a:lnTo>
                <a:lnTo>
                  <a:pt x="94818" y="375920"/>
                </a:lnTo>
                <a:lnTo>
                  <a:pt x="97751" y="370840"/>
                </a:lnTo>
                <a:lnTo>
                  <a:pt x="249314" y="370840"/>
                </a:lnTo>
                <a:lnTo>
                  <a:pt x="243890" y="363220"/>
                </a:lnTo>
                <a:lnTo>
                  <a:pt x="243408" y="361950"/>
                </a:lnTo>
                <a:lnTo>
                  <a:pt x="243415" y="358140"/>
                </a:lnTo>
                <a:lnTo>
                  <a:pt x="102044" y="358140"/>
                </a:lnTo>
                <a:lnTo>
                  <a:pt x="102072" y="299720"/>
                </a:lnTo>
                <a:close/>
              </a:path>
              <a:path w="333375" h="408939">
                <a:moveTo>
                  <a:pt x="249314" y="370840"/>
                </a:moveTo>
                <a:lnTo>
                  <a:pt x="233387" y="370840"/>
                </a:lnTo>
                <a:lnTo>
                  <a:pt x="239634" y="378460"/>
                </a:lnTo>
                <a:lnTo>
                  <a:pt x="252666" y="394970"/>
                </a:lnTo>
                <a:lnTo>
                  <a:pt x="252958" y="396240"/>
                </a:lnTo>
                <a:lnTo>
                  <a:pt x="268274" y="396240"/>
                </a:lnTo>
                <a:lnTo>
                  <a:pt x="267347" y="394970"/>
                </a:lnTo>
                <a:lnTo>
                  <a:pt x="250218" y="372110"/>
                </a:lnTo>
                <a:lnTo>
                  <a:pt x="249314" y="370840"/>
                </a:lnTo>
                <a:close/>
              </a:path>
              <a:path w="333375" h="408939">
                <a:moveTo>
                  <a:pt x="267706" y="299720"/>
                </a:moveTo>
                <a:lnTo>
                  <a:pt x="243954" y="299720"/>
                </a:lnTo>
                <a:lnTo>
                  <a:pt x="250863" y="304800"/>
                </a:lnTo>
                <a:lnTo>
                  <a:pt x="257378" y="308609"/>
                </a:lnTo>
                <a:lnTo>
                  <a:pt x="263436" y="312420"/>
                </a:lnTo>
                <a:lnTo>
                  <a:pt x="301101" y="353059"/>
                </a:lnTo>
                <a:lnTo>
                  <a:pt x="317766" y="394970"/>
                </a:lnTo>
                <a:lnTo>
                  <a:pt x="316903" y="396240"/>
                </a:lnTo>
                <a:lnTo>
                  <a:pt x="331716" y="396240"/>
                </a:lnTo>
                <a:lnTo>
                  <a:pt x="315139" y="349250"/>
                </a:lnTo>
                <a:lnTo>
                  <a:pt x="288315" y="316230"/>
                </a:lnTo>
                <a:lnTo>
                  <a:pt x="273152" y="303530"/>
                </a:lnTo>
                <a:lnTo>
                  <a:pt x="267706" y="299720"/>
                </a:lnTo>
                <a:close/>
              </a:path>
              <a:path w="333375" h="408939">
                <a:moveTo>
                  <a:pt x="251820" y="289559"/>
                </a:moveTo>
                <a:lnTo>
                  <a:pt x="217703" y="289559"/>
                </a:lnTo>
                <a:lnTo>
                  <a:pt x="225666" y="292100"/>
                </a:lnTo>
                <a:lnTo>
                  <a:pt x="229984" y="293370"/>
                </a:lnTo>
                <a:lnTo>
                  <a:pt x="230123" y="294640"/>
                </a:lnTo>
                <a:lnTo>
                  <a:pt x="230337" y="322580"/>
                </a:lnTo>
                <a:lnTo>
                  <a:pt x="230454" y="358140"/>
                </a:lnTo>
                <a:lnTo>
                  <a:pt x="243415" y="358140"/>
                </a:lnTo>
                <a:lnTo>
                  <a:pt x="243662" y="303530"/>
                </a:lnTo>
                <a:lnTo>
                  <a:pt x="243814" y="302259"/>
                </a:lnTo>
                <a:lnTo>
                  <a:pt x="243954" y="299720"/>
                </a:lnTo>
                <a:lnTo>
                  <a:pt x="267706" y="299720"/>
                </a:lnTo>
                <a:lnTo>
                  <a:pt x="256814" y="292100"/>
                </a:lnTo>
                <a:lnTo>
                  <a:pt x="251820" y="289559"/>
                </a:lnTo>
                <a:close/>
              </a:path>
              <a:path w="333375" h="408939">
                <a:moveTo>
                  <a:pt x="127850" y="289559"/>
                </a:moveTo>
                <a:lnTo>
                  <a:pt x="114388" y="289559"/>
                </a:lnTo>
                <a:lnTo>
                  <a:pt x="115277" y="292100"/>
                </a:lnTo>
                <a:lnTo>
                  <a:pt x="115569" y="293370"/>
                </a:lnTo>
                <a:lnTo>
                  <a:pt x="122531" y="312420"/>
                </a:lnTo>
                <a:lnTo>
                  <a:pt x="134985" y="326390"/>
                </a:lnTo>
                <a:lnTo>
                  <a:pt x="151481" y="334009"/>
                </a:lnTo>
                <a:lnTo>
                  <a:pt x="170573" y="336550"/>
                </a:lnTo>
                <a:lnTo>
                  <a:pt x="185060" y="332740"/>
                </a:lnTo>
                <a:lnTo>
                  <a:pt x="197084" y="326390"/>
                </a:lnTo>
                <a:lnTo>
                  <a:pt x="200669" y="322580"/>
                </a:lnTo>
                <a:lnTo>
                  <a:pt x="157333" y="322580"/>
                </a:lnTo>
                <a:lnTo>
                  <a:pt x="144762" y="317500"/>
                </a:lnTo>
                <a:lnTo>
                  <a:pt x="134908" y="307340"/>
                </a:lnTo>
                <a:lnTo>
                  <a:pt x="128917" y="295909"/>
                </a:lnTo>
                <a:lnTo>
                  <a:pt x="127825" y="290830"/>
                </a:lnTo>
                <a:lnTo>
                  <a:pt x="127850" y="289559"/>
                </a:lnTo>
                <a:close/>
              </a:path>
              <a:path w="333375" h="408939">
                <a:moveTo>
                  <a:pt x="218542" y="254000"/>
                </a:moveTo>
                <a:lnTo>
                  <a:pt x="204495" y="254000"/>
                </a:lnTo>
                <a:lnTo>
                  <a:pt x="204427" y="287020"/>
                </a:lnTo>
                <a:lnTo>
                  <a:pt x="204090" y="293370"/>
                </a:lnTo>
                <a:lnTo>
                  <a:pt x="180289" y="322580"/>
                </a:lnTo>
                <a:lnTo>
                  <a:pt x="200669" y="322580"/>
                </a:lnTo>
                <a:lnTo>
                  <a:pt x="206642" y="316230"/>
                </a:lnTo>
                <a:lnTo>
                  <a:pt x="213728" y="302259"/>
                </a:lnTo>
                <a:lnTo>
                  <a:pt x="215379" y="298450"/>
                </a:lnTo>
                <a:lnTo>
                  <a:pt x="216319" y="293370"/>
                </a:lnTo>
                <a:lnTo>
                  <a:pt x="217703" y="289559"/>
                </a:lnTo>
                <a:lnTo>
                  <a:pt x="251820" y="289559"/>
                </a:lnTo>
                <a:lnTo>
                  <a:pt x="239336" y="283209"/>
                </a:lnTo>
                <a:lnTo>
                  <a:pt x="220751" y="276859"/>
                </a:lnTo>
                <a:lnTo>
                  <a:pt x="218452" y="275590"/>
                </a:lnTo>
                <a:lnTo>
                  <a:pt x="218542" y="254000"/>
                </a:lnTo>
                <a:close/>
              </a:path>
              <a:path w="333375" h="408939">
                <a:moveTo>
                  <a:pt x="202819" y="254000"/>
                </a:moveTo>
                <a:lnTo>
                  <a:pt x="127888" y="254000"/>
                </a:lnTo>
                <a:lnTo>
                  <a:pt x="132054" y="255270"/>
                </a:lnTo>
                <a:lnTo>
                  <a:pt x="136029" y="256540"/>
                </a:lnTo>
                <a:lnTo>
                  <a:pt x="145605" y="259079"/>
                </a:lnTo>
                <a:lnTo>
                  <a:pt x="151295" y="260350"/>
                </a:lnTo>
                <a:lnTo>
                  <a:pt x="177779" y="260350"/>
                </a:lnTo>
                <a:lnTo>
                  <a:pt x="184594" y="259079"/>
                </a:lnTo>
                <a:lnTo>
                  <a:pt x="190499" y="259079"/>
                </a:lnTo>
                <a:lnTo>
                  <a:pt x="196176" y="256540"/>
                </a:lnTo>
                <a:lnTo>
                  <a:pt x="202819" y="254000"/>
                </a:lnTo>
                <a:close/>
              </a:path>
              <a:path w="333375" h="408939">
                <a:moveTo>
                  <a:pt x="257924" y="115569"/>
                </a:moveTo>
                <a:lnTo>
                  <a:pt x="243077" y="115569"/>
                </a:lnTo>
                <a:lnTo>
                  <a:pt x="243154" y="116839"/>
                </a:lnTo>
                <a:lnTo>
                  <a:pt x="243217" y="130810"/>
                </a:lnTo>
                <a:lnTo>
                  <a:pt x="242658" y="176529"/>
                </a:lnTo>
                <a:lnTo>
                  <a:pt x="226731" y="220979"/>
                </a:lnTo>
                <a:lnTo>
                  <a:pt x="186262" y="246379"/>
                </a:lnTo>
                <a:lnTo>
                  <a:pt x="175386" y="247650"/>
                </a:lnTo>
                <a:lnTo>
                  <a:pt x="168699" y="248920"/>
                </a:lnTo>
                <a:lnTo>
                  <a:pt x="218575" y="248920"/>
                </a:lnTo>
                <a:lnTo>
                  <a:pt x="218592" y="246379"/>
                </a:lnTo>
                <a:lnTo>
                  <a:pt x="219201" y="245109"/>
                </a:lnTo>
                <a:lnTo>
                  <a:pt x="219913" y="245109"/>
                </a:lnTo>
                <a:lnTo>
                  <a:pt x="226524" y="238759"/>
                </a:lnTo>
                <a:lnTo>
                  <a:pt x="251390" y="199390"/>
                </a:lnTo>
                <a:lnTo>
                  <a:pt x="255587" y="176529"/>
                </a:lnTo>
                <a:lnTo>
                  <a:pt x="256565" y="175260"/>
                </a:lnTo>
                <a:lnTo>
                  <a:pt x="269085" y="168910"/>
                </a:lnTo>
                <a:lnTo>
                  <a:pt x="276258" y="161290"/>
                </a:lnTo>
                <a:lnTo>
                  <a:pt x="276750" y="160019"/>
                </a:lnTo>
                <a:lnTo>
                  <a:pt x="257124" y="160019"/>
                </a:lnTo>
                <a:lnTo>
                  <a:pt x="257124" y="129539"/>
                </a:lnTo>
                <a:lnTo>
                  <a:pt x="276086" y="129539"/>
                </a:lnTo>
                <a:lnTo>
                  <a:pt x="272667" y="124460"/>
                </a:lnTo>
                <a:lnTo>
                  <a:pt x="265802" y="118110"/>
                </a:lnTo>
                <a:lnTo>
                  <a:pt x="257924" y="115569"/>
                </a:lnTo>
                <a:close/>
              </a:path>
              <a:path w="333375" h="408939">
                <a:moveTo>
                  <a:pt x="276086" y="129539"/>
                </a:moveTo>
                <a:lnTo>
                  <a:pt x="257124" y="129539"/>
                </a:lnTo>
                <a:lnTo>
                  <a:pt x="262648" y="130810"/>
                </a:lnTo>
                <a:lnTo>
                  <a:pt x="268135" y="138429"/>
                </a:lnTo>
                <a:lnTo>
                  <a:pt x="268414" y="149860"/>
                </a:lnTo>
                <a:lnTo>
                  <a:pt x="262813" y="157479"/>
                </a:lnTo>
                <a:lnTo>
                  <a:pt x="257124" y="160019"/>
                </a:lnTo>
                <a:lnTo>
                  <a:pt x="276750" y="160019"/>
                </a:lnTo>
                <a:lnTo>
                  <a:pt x="280195" y="151129"/>
                </a:lnTo>
                <a:lnTo>
                  <a:pt x="280466" y="139700"/>
                </a:lnTo>
                <a:lnTo>
                  <a:pt x="277796" y="132079"/>
                </a:lnTo>
                <a:lnTo>
                  <a:pt x="276086" y="129539"/>
                </a:lnTo>
                <a:close/>
              </a:path>
              <a:path w="333375" h="408939">
                <a:moveTo>
                  <a:pt x="89351" y="129539"/>
                </a:moveTo>
                <a:lnTo>
                  <a:pt x="75247" y="129539"/>
                </a:lnTo>
                <a:lnTo>
                  <a:pt x="75247" y="158750"/>
                </a:lnTo>
                <a:lnTo>
                  <a:pt x="89422" y="158750"/>
                </a:lnTo>
                <a:lnTo>
                  <a:pt x="89351" y="129539"/>
                </a:lnTo>
                <a:close/>
              </a:path>
              <a:path w="333375" h="408939">
                <a:moveTo>
                  <a:pt x="257238" y="111760"/>
                </a:moveTo>
                <a:lnTo>
                  <a:pt x="75514" y="111760"/>
                </a:lnTo>
                <a:lnTo>
                  <a:pt x="75895" y="113029"/>
                </a:lnTo>
                <a:lnTo>
                  <a:pt x="256489" y="113029"/>
                </a:lnTo>
                <a:lnTo>
                  <a:pt x="257238" y="111760"/>
                </a:lnTo>
                <a:close/>
              </a:path>
              <a:path w="333375" h="408939">
                <a:moveTo>
                  <a:pt x="255041" y="67310"/>
                </a:moveTo>
                <a:lnTo>
                  <a:pt x="75996" y="67310"/>
                </a:lnTo>
                <a:lnTo>
                  <a:pt x="45161" y="71119"/>
                </a:lnTo>
                <a:lnTo>
                  <a:pt x="6197" y="80010"/>
                </a:lnTo>
                <a:lnTo>
                  <a:pt x="0" y="87629"/>
                </a:lnTo>
                <a:lnTo>
                  <a:pt x="342" y="90169"/>
                </a:lnTo>
                <a:lnTo>
                  <a:pt x="1435" y="95250"/>
                </a:lnTo>
                <a:lnTo>
                  <a:pt x="4368" y="97789"/>
                </a:lnTo>
                <a:lnTo>
                  <a:pt x="14802" y="101600"/>
                </a:lnTo>
                <a:lnTo>
                  <a:pt x="21234" y="102869"/>
                </a:lnTo>
                <a:lnTo>
                  <a:pt x="27704" y="105410"/>
                </a:lnTo>
                <a:lnTo>
                  <a:pt x="34226" y="106679"/>
                </a:lnTo>
                <a:lnTo>
                  <a:pt x="73291" y="111760"/>
                </a:lnTo>
                <a:lnTo>
                  <a:pt x="259829" y="111760"/>
                </a:lnTo>
                <a:lnTo>
                  <a:pt x="275092" y="109219"/>
                </a:lnTo>
                <a:lnTo>
                  <a:pt x="297409" y="106679"/>
                </a:lnTo>
                <a:lnTo>
                  <a:pt x="308470" y="104139"/>
                </a:lnTo>
                <a:lnTo>
                  <a:pt x="314858" y="102869"/>
                </a:lnTo>
                <a:lnTo>
                  <a:pt x="166979" y="102869"/>
                </a:lnTo>
                <a:lnTo>
                  <a:pt x="118116" y="101600"/>
                </a:lnTo>
                <a:lnTo>
                  <a:pt x="98742" y="100329"/>
                </a:lnTo>
                <a:lnTo>
                  <a:pt x="95656" y="100329"/>
                </a:lnTo>
                <a:lnTo>
                  <a:pt x="91325" y="99060"/>
                </a:lnTo>
                <a:lnTo>
                  <a:pt x="76860" y="99060"/>
                </a:lnTo>
                <a:lnTo>
                  <a:pt x="62008" y="97789"/>
                </a:lnTo>
                <a:lnTo>
                  <a:pt x="32615" y="92710"/>
                </a:lnTo>
                <a:lnTo>
                  <a:pt x="18135" y="88900"/>
                </a:lnTo>
                <a:lnTo>
                  <a:pt x="32746" y="85089"/>
                </a:lnTo>
                <a:lnTo>
                  <a:pt x="47486" y="82550"/>
                </a:lnTo>
                <a:lnTo>
                  <a:pt x="77342" y="80010"/>
                </a:lnTo>
                <a:lnTo>
                  <a:pt x="90967" y="80010"/>
                </a:lnTo>
                <a:lnTo>
                  <a:pt x="90970" y="78739"/>
                </a:lnTo>
                <a:lnTo>
                  <a:pt x="100474" y="78739"/>
                </a:lnTo>
                <a:lnTo>
                  <a:pt x="106984" y="77469"/>
                </a:lnTo>
                <a:lnTo>
                  <a:pt x="319570" y="77469"/>
                </a:lnTo>
                <a:lnTo>
                  <a:pt x="317182" y="76200"/>
                </a:lnTo>
                <a:lnTo>
                  <a:pt x="312356" y="74929"/>
                </a:lnTo>
                <a:lnTo>
                  <a:pt x="283837" y="69850"/>
                </a:lnTo>
                <a:lnTo>
                  <a:pt x="255041" y="67310"/>
                </a:lnTo>
                <a:close/>
              </a:path>
              <a:path w="333375" h="408939">
                <a:moveTo>
                  <a:pt x="319570" y="77469"/>
                </a:moveTo>
                <a:lnTo>
                  <a:pt x="226237" y="77469"/>
                </a:lnTo>
                <a:lnTo>
                  <a:pt x="232924" y="78739"/>
                </a:lnTo>
                <a:lnTo>
                  <a:pt x="242493" y="78739"/>
                </a:lnTo>
                <a:lnTo>
                  <a:pt x="242620" y="92710"/>
                </a:lnTo>
                <a:lnTo>
                  <a:pt x="242722" y="99060"/>
                </a:lnTo>
                <a:lnTo>
                  <a:pt x="242049" y="100329"/>
                </a:lnTo>
                <a:lnTo>
                  <a:pt x="221086" y="100329"/>
                </a:lnTo>
                <a:lnTo>
                  <a:pt x="211262" y="101600"/>
                </a:lnTo>
                <a:lnTo>
                  <a:pt x="166992" y="101600"/>
                </a:lnTo>
                <a:lnTo>
                  <a:pt x="166979" y="102869"/>
                </a:lnTo>
                <a:lnTo>
                  <a:pt x="314858" y="102869"/>
                </a:lnTo>
                <a:lnTo>
                  <a:pt x="321246" y="101600"/>
                </a:lnTo>
                <a:lnTo>
                  <a:pt x="325348" y="99060"/>
                </a:lnTo>
                <a:lnTo>
                  <a:pt x="255397" y="99060"/>
                </a:lnTo>
                <a:lnTo>
                  <a:pt x="255333" y="80010"/>
                </a:lnTo>
                <a:lnTo>
                  <a:pt x="325238" y="80010"/>
                </a:lnTo>
                <a:lnTo>
                  <a:pt x="321957" y="78739"/>
                </a:lnTo>
                <a:lnTo>
                  <a:pt x="319570" y="77469"/>
                </a:lnTo>
                <a:close/>
              </a:path>
              <a:path w="333375" h="408939">
                <a:moveTo>
                  <a:pt x="90967" y="80010"/>
                </a:moveTo>
                <a:lnTo>
                  <a:pt x="77342" y="80010"/>
                </a:lnTo>
                <a:lnTo>
                  <a:pt x="77376" y="87629"/>
                </a:lnTo>
                <a:lnTo>
                  <a:pt x="77254" y="92710"/>
                </a:lnTo>
                <a:lnTo>
                  <a:pt x="77025" y="95250"/>
                </a:lnTo>
                <a:lnTo>
                  <a:pt x="76860" y="99060"/>
                </a:lnTo>
                <a:lnTo>
                  <a:pt x="90754" y="99060"/>
                </a:lnTo>
                <a:lnTo>
                  <a:pt x="90855" y="92710"/>
                </a:lnTo>
                <a:lnTo>
                  <a:pt x="90967" y="80010"/>
                </a:lnTo>
                <a:close/>
              </a:path>
              <a:path w="333375" h="408939">
                <a:moveTo>
                  <a:pt x="325238" y="80010"/>
                </a:moveTo>
                <a:lnTo>
                  <a:pt x="266534" y="80010"/>
                </a:lnTo>
                <a:lnTo>
                  <a:pt x="280904" y="82550"/>
                </a:lnTo>
                <a:lnTo>
                  <a:pt x="290755" y="83819"/>
                </a:lnTo>
                <a:lnTo>
                  <a:pt x="300598" y="86360"/>
                </a:lnTo>
                <a:lnTo>
                  <a:pt x="311886" y="87629"/>
                </a:lnTo>
                <a:lnTo>
                  <a:pt x="313245" y="88900"/>
                </a:lnTo>
                <a:lnTo>
                  <a:pt x="314629" y="88900"/>
                </a:lnTo>
                <a:lnTo>
                  <a:pt x="314566" y="90169"/>
                </a:lnTo>
                <a:lnTo>
                  <a:pt x="270433" y="97789"/>
                </a:lnTo>
                <a:lnTo>
                  <a:pt x="255397" y="99060"/>
                </a:lnTo>
                <a:lnTo>
                  <a:pt x="325348" y="99060"/>
                </a:lnTo>
                <a:lnTo>
                  <a:pt x="329450" y="96519"/>
                </a:lnTo>
                <a:lnTo>
                  <a:pt x="331863" y="95250"/>
                </a:lnTo>
                <a:lnTo>
                  <a:pt x="333070" y="86360"/>
                </a:lnTo>
                <a:lnTo>
                  <a:pt x="331800" y="82550"/>
                </a:lnTo>
                <a:lnTo>
                  <a:pt x="325238" y="80010"/>
                </a:lnTo>
                <a:close/>
              </a:path>
              <a:path w="333375" h="408939">
                <a:moveTo>
                  <a:pt x="175087" y="0"/>
                </a:moveTo>
                <a:lnTo>
                  <a:pt x="129280" y="7619"/>
                </a:lnTo>
                <a:lnTo>
                  <a:pt x="97419" y="33019"/>
                </a:lnTo>
                <a:lnTo>
                  <a:pt x="80263" y="66039"/>
                </a:lnTo>
                <a:lnTo>
                  <a:pt x="79171" y="67310"/>
                </a:lnTo>
                <a:lnTo>
                  <a:pt x="253072" y="67310"/>
                </a:lnTo>
                <a:lnTo>
                  <a:pt x="252069" y="66039"/>
                </a:lnTo>
                <a:lnTo>
                  <a:pt x="94716" y="66039"/>
                </a:lnTo>
                <a:lnTo>
                  <a:pt x="102879" y="48260"/>
                </a:lnTo>
                <a:lnTo>
                  <a:pt x="117757" y="30479"/>
                </a:lnTo>
                <a:lnTo>
                  <a:pt x="138736" y="17779"/>
                </a:lnTo>
                <a:lnTo>
                  <a:pt x="165201" y="12700"/>
                </a:lnTo>
                <a:lnTo>
                  <a:pt x="211622" y="12700"/>
                </a:lnTo>
                <a:lnTo>
                  <a:pt x="197970" y="5079"/>
                </a:lnTo>
                <a:lnTo>
                  <a:pt x="175087" y="0"/>
                </a:lnTo>
                <a:close/>
              </a:path>
              <a:path w="333375" h="408939">
                <a:moveTo>
                  <a:pt x="202690" y="64769"/>
                </a:moveTo>
                <a:lnTo>
                  <a:pt x="130709" y="64769"/>
                </a:lnTo>
                <a:lnTo>
                  <a:pt x="94716" y="66039"/>
                </a:lnTo>
                <a:lnTo>
                  <a:pt x="238683" y="66039"/>
                </a:lnTo>
                <a:lnTo>
                  <a:pt x="202690" y="64769"/>
                </a:lnTo>
                <a:close/>
              </a:path>
              <a:path w="333375" h="408939">
                <a:moveTo>
                  <a:pt x="211622" y="12700"/>
                </a:moveTo>
                <a:lnTo>
                  <a:pt x="165201" y="12700"/>
                </a:lnTo>
                <a:lnTo>
                  <a:pt x="193579" y="17779"/>
                </a:lnTo>
                <a:lnTo>
                  <a:pt x="215406" y="30479"/>
                </a:lnTo>
                <a:lnTo>
                  <a:pt x="230500" y="48260"/>
                </a:lnTo>
                <a:lnTo>
                  <a:pt x="238683" y="66039"/>
                </a:lnTo>
                <a:lnTo>
                  <a:pt x="252069" y="66039"/>
                </a:lnTo>
                <a:lnTo>
                  <a:pt x="251459" y="64769"/>
                </a:lnTo>
                <a:lnTo>
                  <a:pt x="248746" y="57150"/>
                </a:lnTo>
                <a:lnTo>
                  <a:pt x="245395" y="49529"/>
                </a:lnTo>
                <a:lnTo>
                  <a:pt x="241330" y="41910"/>
                </a:lnTo>
                <a:lnTo>
                  <a:pt x="236473" y="35560"/>
                </a:lnTo>
                <a:lnTo>
                  <a:pt x="218448" y="16510"/>
                </a:lnTo>
                <a:lnTo>
                  <a:pt x="211622" y="1270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AB85AABC-B617-4BC1-881A-DDE25626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lang="ru-RU" sz="4250" b="1" spc="10" dirty="0">
                <a:solidFill>
                  <a:srgbClr val="B88769"/>
                </a:solidFill>
              </a:rPr>
              <a:t>5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113EA9A3-76F3-42C9-BEA0-23E51F9176B4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СЕЛЬСКОЕ ХОЗЯЙСТВО</a:t>
            </a:r>
            <a:br>
              <a:rPr lang="ru-RU" spc="-60" dirty="0"/>
            </a:br>
            <a:r>
              <a:rPr lang="ru-RU" sz="2000" spc="-60" dirty="0"/>
              <a:t>ГОСУДАРСТВЕННЫЕ (РЕГИОНАЛЬНЫЕ) СУБСИДИИ</a:t>
            </a:r>
            <a:endParaRPr lang="ru-RU" sz="2000" dirty="0"/>
          </a:p>
        </p:txBody>
      </p:sp>
      <p:sp>
        <p:nvSpPr>
          <p:cNvPr id="44" name="Номер слайда 57">
            <a:extLst>
              <a:ext uri="{FF2B5EF4-FFF2-40B4-BE49-F238E27FC236}">
                <a16:creationId xmlns:a16="http://schemas.microsoft.com/office/drawing/2014/main" id="{B1D02133-5427-4361-879D-F7EBB9B0C6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17</a:t>
            </a:r>
            <a:endParaRPr lang="ru-RU" sz="1200" dirty="0"/>
          </a:p>
        </p:txBody>
      </p:sp>
      <p:grpSp>
        <p:nvGrpSpPr>
          <p:cNvPr id="45" name="object 3">
            <a:extLst>
              <a:ext uri="{FF2B5EF4-FFF2-40B4-BE49-F238E27FC236}">
                <a16:creationId xmlns:a16="http://schemas.microsoft.com/office/drawing/2014/main" id="{E1DBB86F-0C10-4AF9-8675-4E5B3618579D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46" name="object 4">
              <a:extLst>
                <a:ext uri="{FF2B5EF4-FFF2-40B4-BE49-F238E27FC236}">
                  <a16:creationId xmlns:a16="http://schemas.microsoft.com/office/drawing/2014/main" id="{44856980-BA5F-4199-8CD7-96D0C556A1A4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5">
              <a:extLst>
                <a:ext uri="{FF2B5EF4-FFF2-40B4-BE49-F238E27FC236}">
                  <a16:creationId xmlns:a16="http://schemas.microsoft.com/office/drawing/2014/main" id="{DF45B09B-9F14-4268-848E-03017AF6487E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6">
              <a:extLst>
                <a:ext uri="{FF2B5EF4-FFF2-40B4-BE49-F238E27FC236}">
                  <a16:creationId xmlns:a16="http://schemas.microsoft.com/office/drawing/2014/main" id="{72A3DA51-EA5A-4BAD-AFB7-DDE47AC48936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7">
              <a:extLst>
                <a:ext uri="{FF2B5EF4-FFF2-40B4-BE49-F238E27FC236}">
                  <a16:creationId xmlns:a16="http://schemas.microsoft.com/office/drawing/2014/main" id="{0B5B22E7-1D83-43D2-A5F9-91C7D5A289B1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B3912075-220E-4C4D-8581-9AA2676684A4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9">
              <a:extLst>
                <a:ext uri="{FF2B5EF4-FFF2-40B4-BE49-F238E27FC236}">
                  <a16:creationId xmlns:a16="http://schemas.microsoft.com/office/drawing/2014/main" id="{23257D3B-346F-468C-982E-2531DA031013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10">
              <a:extLst>
                <a:ext uri="{FF2B5EF4-FFF2-40B4-BE49-F238E27FC236}">
                  <a16:creationId xmlns:a16="http://schemas.microsoft.com/office/drawing/2014/main" id="{205D5F72-ADD2-4B40-9D71-A2A15A96023D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59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39" y="407797"/>
                  </a:moveTo>
                  <a:lnTo>
                    <a:pt x="124663" y="370332"/>
                  </a:lnTo>
                  <a:lnTo>
                    <a:pt x="129730" y="370332"/>
                  </a:lnTo>
                  <a:lnTo>
                    <a:pt x="133819" y="366217"/>
                  </a:lnTo>
                  <a:lnTo>
                    <a:pt x="133819" y="361149"/>
                  </a:lnTo>
                  <a:lnTo>
                    <a:pt x="133819" y="356095"/>
                  </a:lnTo>
                  <a:lnTo>
                    <a:pt x="129730" y="351980"/>
                  </a:lnTo>
                  <a:lnTo>
                    <a:pt x="119634" y="351980"/>
                  </a:lnTo>
                  <a:lnTo>
                    <a:pt x="115544" y="356095"/>
                  </a:lnTo>
                  <a:lnTo>
                    <a:pt x="115544" y="380580"/>
                  </a:lnTo>
                  <a:lnTo>
                    <a:pt x="152908" y="418058"/>
                  </a:lnTo>
                  <a:lnTo>
                    <a:pt x="147866" y="418058"/>
                  </a:lnTo>
                  <a:lnTo>
                    <a:pt x="143776" y="422186"/>
                  </a:lnTo>
                  <a:lnTo>
                    <a:pt x="143776" y="432295"/>
                  </a:lnTo>
                  <a:lnTo>
                    <a:pt x="147866" y="436410"/>
                  </a:lnTo>
                  <a:lnTo>
                    <a:pt x="157937" y="436410"/>
                  </a:lnTo>
                  <a:lnTo>
                    <a:pt x="162039" y="432295"/>
                  </a:lnTo>
                  <a:lnTo>
                    <a:pt x="162039" y="407797"/>
                  </a:lnTo>
                  <a:close/>
                </a:path>
                <a:path w="565150" h="452120">
                  <a:moveTo>
                    <a:pt x="162039" y="350875"/>
                  </a:moveTo>
                  <a:lnTo>
                    <a:pt x="124663" y="313410"/>
                  </a:lnTo>
                  <a:lnTo>
                    <a:pt x="129730" y="313410"/>
                  </a:lnTo>
                  <a:lnTo>
                    <a:pt x="133819" y="309295"/>
                  </a:lnTo>
                  <a:lnTo>
                    <a:pt x="133819" y="304228"/>
                  </a:lnTo>
                  <a:lnTo>
                    <a:pt x="133819" y="299186"/>
                  </a:lnTo>
                  <a:lnTo>
                    <a:pt x="129730" y="295071"/>
                  </a:lnTo>
                  <a:lnTo>
                    <a:pt x="119634" y="295071"/>
                  </a:lnTo>
                  <a:lnTo>
                    <a:pt x="115544" y="299186"/>
                  </a:lnTo>
                  <a:lnTo>
                    <a:pt x="115544" y="323672"/>
                  </a:lnTo>
                  <a:lnTo>
                    <a:pt x="152908" y="361162"/>
                  </a:lnTo>
                  <a:lnTo>
                    <a:pt x="147866" y="361162"/>
                  </a:lnTo>
                  <a:lnTo>
                    <a:pt x="143776" y="365264"/>
                  </a:lnTo>
                  <a:lnTo>
                    <a:pt x="143776" y="375399"/>
                  </a:lnTo>
                  <a:lnTo>
                    <a:pt x="147866" y="379501"/>
                  </a:lnTo>
                  <a:lnTo>
                    <a:pt x="157937" y="379501"/>
                  </a:lnTo>
                  <a:lnTo>
                    <a:pt x="162039" y="375399"/>
                  </a:lnTo>
                  <a:lnTo>
                    <a:pt x="162039" y="350875"/>
                  </a:lnTo>
                  <a:close/>
                </a:path>
                <a:path w="565150" h="452120">
                  <a:moveTo>
                    <a:pt x="162039" y="293992"/>
                  </a:moveTo>
                  <a:lnTo>
                    <a:pt x="124663" y="256527"/>
                  </a:lnTo>
                  <a:lnTo>
                    <a:pt x="129730" y="256527"/>
                  </a:lnTo>
                  <a:lnTo>
                    <a:pt x="133819" y="252399"/>
                  </a:lnTo>
                  <a:lnTo>
                    <a:pt x="133819" y="247357"/>
                  </a:lnTo>
                  <a:lnTo>
                    <a:pt x="133819" y="242290"/>
                  </a:lnTo>
                  <a:lnTo>
                    <a:pt x="129730" y="238175"/>
                  </a:lnTo>
                  <a:lnTo>
                    <a:pt x="119634" y="238175"/>
                  </a:lnTo>
                  <a:lnTo>
                    <a:pt x="115544" y="242290"/>
                  </a:lnTo>
                  <a:lnTo>
                    <a:pt x="115544" y="266788"/>
                  </a:lnTo>
                  <a:lnTo>
                    <a:pt x="152908" y="304266"/>
                  </a:lnTo>
                  <a:lnTo>
                    <a:pt x="147866" y="304266"/>
                  </a:lnTo>
                  <a:lnTo>
                    <a:pt x="143776" y="308381"/>
                  </a:lnTo>
                  <a:lnTo>
                    <a:pt x="143776" y="318503"/>
                  </a:lnTo>
                  <a:lnTo>
                    <a:pt x="147866" y="322605"/>
                  </a:lnTo>
                  <a:lnTo>
                    <a:pt x="157937" y="322605"/>
                  </a:lnTo>
                  <a:lnTo>
                    <a:pt x="162039" y="318503"/>
                  </a:lnTo>
                  <a:lnTo>
                    <a:pt x="162039" y="293992"/>
                  </a:lnTo>
                  <a:close/>
                </a:path>
                <a:path w="565150" h="452120">
                  <a:moveTo>
                    <a:pt x="449376" y="356082"/>
                  </a:moveTo>
                  <a:lnTo>
                    <a:pt x="445274" y="351980"/>
                  </a:lnTo>
                  <a:lnTo>
                    <a:pt x="440232" y="351980"/>
                  </a:lnTo>
                  <a:lnTo>
                    <a:pt x="435203" y="351980"/>
                  </a:lnTo>
                  <a:lnTo>
                    <a:pt x="431101" y="356082"/>
                  </a:lnTo>
                  <a:lnTo>
                    <a:pt x="431101" y="366204"/>
                  </a:lnTo>
                  <a:lnTo>
                    <a:pt x="435203" y="370306"/>
                  </a:lnTo>
                  <a:lnTo>
                    <a:pt x="440232" y="370306"/>
                  </a:lnTo>
                  <a:lnTo>
                    <a:pt x="402869" y="407809"/>
                  </a:lnTo>
                  <a:lnTo>
                    <a:pt x="402869" y="432295"/>
                  </a:lnTo>
                  <a:lnTo>
                    <a:pt x="406958" y="436397"/>
                  </a:lnTo>
                  <a:lnTo>
                    <a:pt x="417055" y="436397"/>
                  </a:lnTo>
                  <a:lnTo>
                    <a:pt x="421144" y="432295"/>
                  </a:lnTo>
                  <a:lnTo>
                    <a:pt x="421144" y="422160"/>
                  </a:lnTo>
                  <a:lnTo>
                    <a:pt x="417055" y="418071"/>
                  </a:lnTo>
                  <a:lnTo>
                    <a:pt x="412013" y="418071"/>
                  </a:lnTo>
                  <a:lnTo>
                    <a:pt x="449376" y="380593"/>
                  </a:lnTo>
                  <a:lnTo>
                    <a:pt x="449376" y="356082"/>
                  </a:lnTo>
                  <a:close/>
                </a:path>
                <a:path w="565150" h="452120">
                  <a:moveTo>
                    <a:pt x="449376" y="299173"/>
                  </a:moveTo>
                  <a:lnTo>
                    <a:pt x="445274" y="295071"/>
                  </a:lnTo>
                  <a:lnTo>
                    <a:pt x="440232" y="295071"/>
                  </a:lnTo>
                  <a:lnTo>
                    <a:pt x="435203" y="295071"/>
                  </a:lnTo>
                  <a:lnTo>
                    <a:pt x="431101" y="299173"/>
                  </a:lnTo>
                  <a:lnTo>
                    <a:pt x="431101" y="309295"/>
                  </a:lnTo>
                  <a:lnTo>
                    <a:pt x="435203" y="313397"/>
                  </a:lnTo>
                  <a:lnTo>
                    <a:pt x="440232" y="313397"/>
                  </a:lnTo>
                  <a:lnTo>
                    <a:pt x="402869" y="350875"/>
                  </a:lnTo>
                  <a:lnTo>
                    <a:pt x="402869" y="375386"/>
                  </a:lnTo>
                  <a:lnTo>
                    <a:pt x="406958" y="379488"/>
                  </a:lnTo>
                  <a:lnTo>
                    <a:pt x="417055" y="379488"/>
                  </a:lnTo>
                  <a:lnTo>
                    <a:pt x="421144" y="375386"/>
                  </a:lnTo>
                  <a:lnTo>
                    <a:pt x="421144" y="365239"/>
                  </a:lnTo>
                  <a:lnTo>
                    <a:pt x="417055" y="361162"/>
                  </a:lnTo>
                  <a:lnTo>
                    <a:pt x="412013" y="361162"/>
                  </a:lnTo>
                  <a:lnTo>
                    <a:pt x="449376" y="323672"/>
                  </a:lnTo>
                  <a:lnTo>
                    <a:pt x="449376" y="299173"/>
                  </a:lnTo>
                  <a:close/>
                </a:path>
                <a:path w="565150" h="452120">
                  <a:moveTo>
                    <a:pt x="449376" y="242303"/>
                  </a:moveTo>
                  <a:lnTo>
                    <a:pt x="445274" y="238188"/>
                  </a:lnTo>
                  <a:lnTo>
                    <a:pt x="440232" y="238188"/>
                  </a:lnTo>
                  <a:lnTo>
                    <a:pt x="435203" y="238188"/>
                  </a:lnTo>
                  <a:lnTo>
                    <a:pt x="431101" y="242303"/>
                  </a:lnTo>
                  <a:lnTo>
                    <a:pt x="431101" y="252412"/>
                  </a:lnTo>
                  <a:lnTo>
                    <a:pt x="435203" y="256527"/>
                  </a:lnTo>
                  <a:lnTo>
                    <a:pt x="440232" y="256527"/>
                  </a:lnTo>
                  <a:lnTo>
                    <a:pt x="402869" y="294017"/>
                  </a:lnTo>
                  <a:lnTo>
                    <a:pt x="402869" y="318503"/>
                  </a:lnTo>
                  <a:lnTo>
                    <a:pt x="406958" y="322605"/>
                  </a:lnTo>
                  <a:lnTo>
                    <a:pt x="417055" y="322605"/>
                  </a:lnTo>
                  <a:lnTo>
                    <a:pt x="421144" y="318503"/>
                  </a:lnTo>
                  <a:lnTo>
                    <a:pt x="421144" y="308368"/>
                  </a:lnTo>
                  <a:lnTo>
                    <a:pt x="417055" y="304279"/>
                  </a:lnTo>
                  <a:lnTo>
                    <a:pt x="412013" y="304279"/>
                  </a:lnTo>
                  <a:lnTo>
                    <a:pt x="449376" y="266801"/>
                  </a:lnTo>
                  <a:lnTo>
                    <a:pt x="449376" y="242303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21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63" y="130810"/>
                  </a:lnTo>
                  <a:lnTo>
                    <a:pt x="536790" y="118110"/>
                  </a:lnTo>
                  <a:lnTo>
                    <a:pt x="536790" y="98221"/>
                  </a:lnTo>
                  <a:lnTo>
                    <a:pt x="503923" y="130810"/>
                  </a:lnTo>
                  <a:lnTo>
                    <a:pt x="493445" y="105879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88" y="195580"/>
                  </a:lnTo>
                  <a:lnTo>
                    <a:pt x="392976" y="182880"/>
                  </a:lnTo>
                  <a:lnTo>
                    <a:pt x="379450" y="182880"/>
                  </a:lnTo>
                  <a:lnTo>
                    <a:pt x="379450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76" y="410210"/>
                  </a:lnTo>
                  <a:lnTo>
                    <a:pt x="272300" y="400050"/>
                  </a:lnTo>
                  <a:lnTo>
                    <a:pt x="278028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72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79" y="383540"/>
                  </a:lnTo>
                  <a:lnTo>
                    <a:pt x="267233" y="389890"/>
                  </a:lnTo>
                  <a:lnTo>
                    <a:pt x="257454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97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207" y="353060"/>
                  </a:lnTo>
                  <a:lnTo>
                    <a:pt x="290207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35" y="353060"/>
                  </a:lnTo>
                  <a:lnTo>
                    <a:pt x="336435" y="368300"/>
                  </a:lnTo>
                  <a:lnTo>
                    <a:pt x="367779" y="368300"/>
                  </a:lnTo>
                  <a:lnTo>
                    <a:pt x="367779" y="360680"/>
                  </a:lnTo>
                  <a:lnTo>
                    <a:pt x="367779" y="353060"/>
                  </a:lnTo>
                  <a:lnTo>
                    <a:pt x="377583" y="353060"/>
                  </a:lnTo>
                  <a:lnTo>
                    <a:pt x="379399" y="354330"/>
                  </a:lnTo>
                  <a:lnTo>
                    <a:pt x="379450" y="417830"/>
                  </a:lnTo>
                  <a:lnTo>
                    <a:pt x="379450" y="182880"/>
                  </a:lnTo>
                  <a:lnTo>
                    <a:pt x="379374" y="344170"/>
                  </a:lnTo>
                  <a:lnTo>
                    <a:pt x="359956" y="344170"/>
                  </a:lnTo>
                  <a:lnTo>
                    <a:pt x="359956" y="360680"/>
                  </a:lnTo>
                  <a:lnTo>
                    <a:pt x="357606" y="360680"/>
                  </a:lnTo>
                  <a:lnTo>
                    <a:pt x="353809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81" y="327660"/>
                  </a:lnTo>
                  <a:lnTo>
                    <a:pt x="349719" y="360680"/>
                  </a:lnTo>
                  <a:lnTo>
                    <a:pt x="344258" y="360680"/>
                  </a:lnTo>
                  <a:lnTo>
                    <a:pt x="344258" y="353060"/>
                  </a:lnTo>
                  <a:lnTo>
                    <a:pt x="344258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20" y="307340"/>
                  </a:lnTo>
                  <a:lnTo>
                    <a:pt x="328612" y="303530"/>
                  </a:lnTo>
                  <a:lnTo>
                    <a:pt x="330466" y="303530"/>
                  </a:lnTo>
                  <a:lnTo>
                    <a:pt x="333768" y="314960"/>
                  </a:lnTo>
                  <a:lnTo>
                    <a:pt x="347129" y="314960"/>
                  </a:lnTo>
                  <a:lnTo>
                    <a:pt x="348246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98" y="303530"/>
                  </a:lnTo>
                  <a:lnTo>
                    <a:pt x="317106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72" y="360680"/>
                  </a:lnTo>
                  <a:lnTo>
                    <a:pt x="298030" y="360680"/>
                  </a:lnTo>
                  <a:lnTo>
                    <a:pt x="298030" y="353060"/>
                  </a:lnTo>
                  <a:lnTo>
                    <a:pt x="298030" y="344170"/>
                  </a:lnTo>
                  <a:lnTo>
                    <a:pt x="266446" y="344170"/>
                  </a:lnTo>
                  <a:lnTo>
                    <a:pt x="266446" y="360680"/>
                  </a:lnTo>
                  <a:lnTo>
                    <a:pt x="262940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86" y="295910"/>
                  </a:lnTo>
                  <a:lnTo>
                    <a:pt x="257086" y="303530"/>
                  </a:lnTo>
                  <a:lnTo>
                    <a:pt x="257086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304" y="360680"/>
                  </a:lnTo>
                  <a:lnTo>
                    <a:pt x="250304" y="353060"/>
                  </a:lnTo>
                  <a:lnTo>
                    <a:pt x="250304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46" y="314960"/>
                  </a:lnTo>
                  <a:lnTo>
                    <a:pt x="230644" y="314960"/>
                  </a:lnTo>
                  <a:lnTo>
                    <a:pt x="232829" y="307340"/>
                  </a:lnTo>
                  <a:lnTo>
                    <a:pt x="233908" y="303530"/>
                  </a:lnTo>
                  <a:lnTo>
                    <a:pt x="235800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68" y="307340"/>
                  </a:lnTo>
                  <a:lnTo>
                    <a:pt x="254114" y="303530"/>
                  </a:lnTo>
                  <a:lnTo>
                    <a:pt x="257086" y="303530"/>
                  </a:lnTo>
                  <a:lnTo>
                    <a:pt x="257086" y="295910"/>
                  </a:lnTo>
                  <a:lnTo>
                    <a:pt x="247294" y="295910"/>
                  </a:lnTo>
                  <a:lnTo>
                    <a:pt x="245643" y="307340"/>
                  </a:lnTo>
                  <a:lnTo>
                    <a:pt x="245033" y="307340"/>
                  </a:lnTo>
                  <a:lnTo>
                    <a:pt x="243941" y="303530"/>
                  </a:lnTo>
                  <a:lnTo>
                    <a:pt x="241757" y="295910"/>
                  </a:lnTo>
                  <a:lnTo>
                    <a:pt x="227977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32" y="303530"/>
                  </a:lnTo>
                  <a:lnTo>
                    <a:pt x="222427" y="295910"/>
                  </a:lnTo>
                  <a:lnTo>
                    <a:pt x="204800" y="295910"/>
                  </a:lnTo>
                  <a:lnTo>
                    <a:pt x="204800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34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49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49" y="271780"/>
                  </a:lnTo>
                  <a:lnTo>
                    <a:pt x="294881" y="271780"/>
                  </a:lnTo>
                  <a:lnTo>
                    <a:pt x="285470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70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39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39" y="246380"/>
                  </a:lnTo>
                  <a:lnTo>
                    <a:pt x="268516" y="271780"/>
                  </a:lnTo>
                  <a:lnTo>
                    <a:pt x="185534" y="271780"/>
                  </a:lnTo>
                  <a:lnTo>
                    <a:pt x="185521" y="242570"/>
                  </a:lnTo>
                  <a:lnTo>
                    <a:pt x="185483" y="195580"/>
                  </a:lnTo>
                  <a:lnTo>
                    <a:pt x="379285" y="195580"/>
                  </a:lnTo>
                  <a:lnTo>
                    <a:pt x="379349" y="271780"/>
                  </a:lnTo>
                  <a:lnTo>
                    <a:pt x="379349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879"/>
                  </a:lnTo>
                  <a:lnTo>
                    <a:pt x="464439" y="36830"/>
                  </a:lnTo>
                  <a:lnTo>
                    <a:pt x="459092" y="24130"/>
                  </a:lnTo>
                  <a:lnTo>
                    <a:pt x="458876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75" y="182880"/>
                  </a:lnTo>
                  <a:lnTo>
                    <a:pt x="202907" y="182880"/>
                  </a:lnTo>
                  <a:lnTo>
                    <a:pt x="187591" y="152095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17" y="209550"/>
                  </a:lnTo>
                  <a:lnTo>
                    <a:pt x="143535" y="199390"/>
                  </a:lnTo>
                  <a:lnTo>
                    <a:pt x="169722" y="147320"/>
                  </a:lnTo>
                  <a:lnTo>
                    <a:pt x="187591" y="182880"/>
                  </a:lnTo>
                  <a:lnTo>
                    <a:pt x="187591" y="152095"/>
                  </a:lnTo>
                  <a:lnTo>
                    <a:pt x="185216" y="147320"/>
                  </a:lnTo>
                  <a:lnTo>
                    <a:pt x="178257" y="133350"/>
                  </a:lnTo>
                  <a:lnTo>
                    <a:pt x="177622" y="132080"/>
                  </a:lnTo>
                  <a:lnTo>
                    <a:pt x="162433" y="101574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19" y="199390"/>
                  </a:lnTo>
                  <a:lnTo>
                    <a:pt x="122097" y="193040"/>
                  </a:lnTo>
                  <a:lnTo>
                    <a:pt x="93903" y="163830"/>
                  </a:lnTo>
                  <a:lnTo>
                    <a:pt x="89700" y="159791"/>
                  </a:lnTo>
                  <a:lnTo>
                    <a:pt x="89700" y="179070"/>
                  </a:lnTo>
                  <a:lnTo>
                    <a:pt x="89700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700" y="179070"/>
                  </a:lnTo>
                  <a:lnTo>
                    <a:pt x="89700" y="159791"/>
                  </a:lnTo>
                  <a:lnTo>
                    <a:pt x="71450" y="142240"/>
                  </a:lnTo>
                  <a:lnTo>
                    <a:pt x="76187" y="130810"/>
                  </a:lnTo>
                  <a:lnTo>
                    <a:pt x="115062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574"/>
                  </a:lnTo>
                  <a:lnTo>
                    <a:pt x="130213" y="36830"/>
                  </a:lnTo>
                  <a:lnTo>
                    <a:pt x="111874" y="0"/>
                  </a:lnTo>
                  <a:lnTo>
                    <a:pt x="97993" y="2540"/>
                  </a:lnTo>
                  <a:lnTo>
                    <a:pt x="105422" y="17780"/>
                  </a:lnTo>
                  <a:lnTo>
                    <a:pt x="106235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51" y="24130"/>
                  </a:lnTo>
                  <a:lnTo>
                    <a:pt x="60972" y="130810"/>
                  </a:lnTo>
                  <a:lnTo>
                    <a:pt x="48171" y="118110"/>
                  </a:lnTo>
                  <a:lnTo>
                    <a:pt x="3352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75" y="421640"/>
                  </a:lnTo>
                  <a:lnTo>
                    <a:pt x="179133" y="429260"/>
                  </a:lnTo>
                  <a:lnTo>
                    <a:pt x="186944" y="435610"/>
                  </a:lnTo>
                  <a:lnTo>
                    <a:pt x="196494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71" y="436880"/>
                  </a:lnTo>
                  <a:lnTo>
                    <a:pt x="368579" y="436880"/>
                  </a:lnTo>
                  <a:lnTo>
                    <a:pt x="378142" y="435610"/>
                  </a:lnTo>
                  <a:lnTo>
                    <a:pt x="382828" y="431800"/>
                  </a:lnTo>
                  <a:lnTo>
                    <a:pt x="385953" y="429260"/>
                  </a:lnTo>
                  <a:lnTo>
                    <a:pt x="391210" y="421640"/>
                  </a:lnTo>
                  <a:lnTo>
                    <a:pt x="393141" y="412750"/>
                  </a:lnTo>
                  <a:lnTo>
                    <a:pt x="393103" y="353060"/>
                  </a:lnTo>
                  <a:lnTo>
                    <a:pt x="393052" y="278130"/>
                  </a:lnTo>
                  <a:lnTo>
                    <a:pt x="393052" y="271780"/>
                  </a:lnTo>
                  <a:lnTo>
                    <a:pt x="393039" y="261620"/>
                  </a:lnTo>
                  <a:lnTo>
                    <a:pt x="412064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94347" y="302260"/>
                  </a:lnTo>
                  <a:lnTo>
                    <a:pt x="550506" y="246380"/>
                  </a:lnTo>
                  <a:lnTo>
                    <a:pt x="550506" y="118110"/>
                  </a:lnTo>
                  <a:lnTo>
                    <a:pt x="550506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621" y="141401"/>
              <a:ext cx="162788" cy="247533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76385"/>
              </p:ext>
            </p:extLst>
          </p:nvPr>
        </p:nvGraphicFramePr>
        <p:xfrm>
          <a:off x="202827" y="1437254"/>
          <a:ext cx="8717915" cy="3423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940435" marR="819150" indent="-23495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</a:t>
                      </a:r>
                      <a:r>
                        <a:rPr sz="10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ое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ание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790575" marR="704850"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уча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39445" marR="238125" indent="-398145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42265" marR="355600" indent="4064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мац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ия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51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840"/>
                        </a:lnSpc>
                        <a:spcBef>
                          <a:spcPts val="409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АПК: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76835" marR="410209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 на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уплату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процентов по инвестиционным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кредитам (займам)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агропромышленном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комплексе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;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090" marR="92075" indent="-1270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исключением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граждан,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ведущих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личное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подсобное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хозяйство),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 индивидуальные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предприниматели,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осуществляющие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первичную и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последующую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(промышленную)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переработку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сельскохозяйственной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продукции,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организации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агропромышленного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комплекса, независимо от их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организационно-правовой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формы,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получившие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инвестиционные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кредиты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(займы)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05410" marR="31051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 промышленности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апреля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109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214-25-59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44450" marR="37465" indent="1085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инистерство</a:t>
                      </a:r>
                      <a:r>
                        <a:rPr sz="700" spc="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lang="en-US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lang="ru-RU"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www.msh.krasnodar.ru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6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50" dirty="0">
                        <a:latin typeface="Times New Roman"/>
                        <a:cs typeface="Times New Roman"/>
                      </a:endParaRPr>
                    </a:p>
                    <a:p>
                      <a:pPr marL="83185" marR="281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 субсидии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создание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модернизацию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объектов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агропромышленного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комплекса</a:t>
                      </a:r>
                      <a: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4615" marR="82550" indent="-1270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Сельскохозяйственные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товаропроизводители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исключением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граждан,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ведущих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личное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подсобное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хозяйство)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российские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105410" marR="31051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 промышленности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b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от</a:t>
                      </a:r>
                      <a:r>
                        <a:rPr lang="ru-RU" sz="700" spc="-3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10</a:t>
                      </a:r>
                      <a:r>
                        <a:rPr lang="ru-RU" sz="700" spc="-2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декабря</a:t>
                      </a:r>
                      <a:r>
                        <a:rPr lang="ru-RU" sz="700" spc="-2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2018</a:t>
                      </a:r>
                      <a:r>
                        <a:rPr lang="ru-RU" sz="700" spc="-2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г.</a:t>
                      </a:r>
                      <a:r>
                        <a:rPr lang="ru-RU" sz="700" spc="-2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700" spc="-2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487</a:t>
                      </a:r>
                      <a:endParaRPr lang="ru-RU" sz="7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214-25-78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45720" marR="36195" indent="1085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инистерство</a:t>
                      </a:r>
                      <a:r>
                        <a:rPr lang="en-US" sz="700" spc="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lang="ru-RU" sz="700" spc="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lang="en-US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перерабатывающей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промышленности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 </a:t>
                      </a:r>
                    </a:p>
                    <a:p>
                      <a:pPr marL="45720" marR="36195" indent="1085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ts val="760"/>
                        </a:lnSpc>
                      </a:pP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www.msh.krasnodar.ru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329730" y="2973227"/>
            <a:ext cx="333375" cy="408940"/>
          </a:xfrm>
          <a:custGeom>
            <a:avLst/>
            <a:gdLst/>
            <a:ahLst/>
            <a:cxnLst/>
            <a:rect l="l" t="t" r="r" b="b"/>
            <a:pathLst>
              <a:path w="333375" h="408939">
                <a:moveTo>
                  <a:pt x="256374" y="113029"/>
                </a:moveTo>
                <a:lnTo>
                  <a:pt x="75882" y="113029"/>
                </a:lnTo>
                <a:lnTo>
                  <a:pt x="75501" y="114300"/>
                </a:lnTo>
                <a:lnTo>
                  <a:pt x="71361" y="115569"/>
                </a:lnTo>
                <a:lnTo>
                  <a:pt x="50926" y="146050"/>
                </a:lnTo>
                <a:lnTo>
                  <a:pt x="52016" y="153669"/>
                </a:lnTo>
                <a:lnTo>
                  <a:pt x="55853" y="161290"/>
                </a:lnTo>
                <a:lnTo>
                  <a:pt x="63017" y="167640"/>
                </a:lnTo>
                <a:lnTo>
                  <a:pt x="66293" y="170179"/>
                </a:lnTo>
                <a:lnTo>
                  <a:pt x="76441" y="173990"/>
                </a:lnTo>
                <a:lnTo>
                  <a:pt x="77177" y="175260"/>
                </a:lnTo>
                <a:lnTo>
                  <a:pt x="89989" y="219709"/>
                </a:lnTo>
                <a:lnTo>
                  <a:pt x="113080" y="245109"/>
                </a:lnTo>
                <a:lnTo>
                  <a:pt x="114515" y="247650"/>
                </a:lnTo>
                <a:lnTo>
                  <a:pt x="114219" y="255270"/>
                </a:lnTo>
                <a:lnTo>
                  <a:pt x="114122" y="275590"/>
                </a:lnTo>
                <a:lnTo>
                  <a:pt x="113068" y="276859"/>
                </a:lnTo>
                <a:lnTo>
                  <a:pt x="111696" y="276859"/>
                </a:lnTo>
                <a:lnTo>
                  <a:pt x="92105" y="284480"/>
                </a:lnTo>
                <a:lnTo>
                  <a:pt x="54016" y="307340"/>
                </a:lnTo>
                <a:lnTo>
                  <a:pt x="22617" y="341630"/>
                </a:lnTo>
                <a:lnTo>
                  <a:pt x="4352" y="379730"/>
                </a:lnTo>
                <a:lnTo>
                  <a:pt x="355" y="398780"/>
                </a:lnTo>
                <a:lnTo>
                  <a:pt x="139" y="398780"/>
                </a:lnTo>
                <a:lnTo>
                  <a:pt x="0" y="400050"/>
                </a:lnTo>
                <a:lnTo>
                  <a:pt x="0" y="405130"/>
                </a:lnTo>
                <a:lnTo>
                  <a:pt x="1562" y="407669"/>
                </a:lnTo>
                <a:lnTo>
                  <a:pt x="2933" y="408940"/>
                </a:lnTo>
                <a:lnTo>
                  <a:pt x="330022" y="408940"/>
                </a:lnTo>
                <a:lnTo>
                  <a:pt x="332701" y="406400"/>
                </a:lnTo>
                <a:lnTo>
                  <a:pt x="331716" y="396240"/>
                </a:lnTo>
                <a:lnTo>
                  <a:pt x="14693" y="396240"/>
                </a:lnTo>
                <a:lnTo>
                  <a:pt x="17789" y="383540"/>
                </a:lnTo>
                <a:lnTo>
                  <a:pt x="34721" y="346709"/>
                </a:lnTo>
                <a:lnTo>
                  <a:pt x="73048" y="309880"/>
                </a:lnTo>
                <a:lnTo>
                  <a:pt x="88722" y="299720"/>
                </a:lnTo>
                <a:lnTo>
                  <a:pt x="102072" y="299720"/>
                </a:lnTo>
                <a:lnTo>
                  <a:pt x="102057" y="294640"/>
                </a:lnTo>
                <a:lnTo>
                  <a:pt x="102565" y="293370"/>
                </a:lnTo>
                <a:lnTo>
                  <a:pt x="107556" y="292100"/>
                </a:lnTo>
                <a:lnTo>
                  <a:pt x="110807" y="290830"/>
                </a:lnTo>
                <a:lnTo>
                  <a:pt x="114388" y="289559"/>
                </a:lnTo>
                <a:lnTo>
                  <a:pt x="127850" y="289559"/>
                </a:lnTo>
                <a:lnTo>
                  <a:pt x="127850" y="254000"/>
                </a:lnTo>
                <a:lnTo>
                  <a:pt x="218542" y="254000"/>
                </a:lnTo>
                <a:lnTo>
                  <a:pt x="218575" y="248920"/>
                </a:lnTo>
                <a:lnTo>
                  <a:pt x="162009" y="248920"/>
                </a:lnTo>
                <a:lnTo>
                  <a:pt x="148717" y="246379"/>
                </a:lnTo>
                <a:lnTo>
                  <a:pt x="114136" y="229870"/>
                </a:lnTo>
                <a:lnTo>
                  <a:pt x="93624" y="196850"/>
                </a:lnTo>
                <a:lnTo>
                  <a:pt x="89422" y="158750"/>
                </a:lnTo>
                <a:lnTo>
                  <a:pt x="70383" y="158750"/>
                </a:lnTo>
                <a:lnTo>
                  <a:pt x="64630" y="151129"/>
                </a:lnTo>
                <a:lnTo>
                  <a:pt x="62839" y="139700"/>
                </a:lnTo>
                <a:lnTo>
                  <a:pt x="66992" y="133350"/>
                </a:lnTo>
                <a:lnTo>
                  <a:pt x="75247" y="129539"/>
                </a:lnTo>
                <a:lnTo>
                  <a:pt x="89351" y="129539"/>
                </a:lnTo>
                <a:lnTo>
                  <a:pt x="89446" y="115569"/>
                </a:lnTo>
                <a:lnTo>
                  <a:pt x="257924" y="115569"/>
                </a:lnTo>
                <a:lnTo>
                  <a:pt x="257301" y="114300"/>
                </a:lnTo>
                <a:lnTo>
                  <a:pt x="256324" y="114300"/>
                </a:lnTo>
                <a:lnTo>
                  <a:pt x="256374" y="113029"/>
                </a:lnTo>
                <a:close/>
              </a:path>
              <a:path w="333375" h="408939">
                <a:moveTo>
                  <a:pt x="102072" y="299720"/>
                </a:moveTo>
                <a:lnTo>
                  <a:pt x="88722" y="299720"/>
                </a:lnTo>
                <a:lnTo>
                  <a:pt x="88798" y="300990"/>
                </a:lnTo>
                <a:lnTo>
                  <a:pt x="89076" y="330200"/>
                </a:lnTo>
                <a:lnTo>
                  <a:pt x="89192" y="360680"/>
                </a:lnTo>
                <a:lnTo>
                  <a:pt x="88785" y="361950"/>
                </a:lnTo>
                <a:lnTo>
                  <a:pt x="82252" y="370840"/>
                </a:lnTo>
                <a:lnTo>
                  <a:pt x="70389" y="386080"/>
                </a:lnTo>
                <a:lnTo>
                  <a:pt x="63804" y="394970"/>
                </a:lnTo>
                <a:lnTo>
                  <a:pt x="62649" y="396240"/>
                </a:lnTo>
                <a:lnTo>
                  <a:pt x="78943" y="396240"/>
                </a:lnTo>
                <a:lnTo>
                  <a:pt x="78752" y="394970"/>
                </a:lnTo>
                <a:lnTo>
                  <a:pt x="92697" y="377190"/>
                </a:lnTo>
                <a:lnTo>
                  <a:pt x="94818" y="375920"/>
                </a:lnTo>
                <a:lnTo>
                  <a:pt x="97751" y="370840"/>
                </a:lnTo>
                <a:lnTo>
                  <a:pt x="249314" y="370840"/>
                </a:lnTo>
                <a:lnTo>
                  <a:pt x="243890" y="363220"/>
                </a:lnTo>
                <a:lnTo>
                  <a:pt x="243408" y="361950"/>
                </a:lnTo>
                <a:lnTo>
                  <a:pt x="243415" y="358140"/>
                </a:lnTo>
                <a:lnTo>
                  <a:pt x="102044" y="358140"/>
                </a:lnTo>
                <a:lnTo>
                  <a:pt x="102072" y="299720"/>
                </a:lnTo>
                <a:close/>
              </a:path>
              <a:path w="333375" h="408939">
                <a:moveTo>
                  <a:pt x="249314" y="370840"/>
                </a:moveTo>
                <a:lnTo>
                  <a:pt x="233387" y="370840"/>
                </a:lnTo>
                <a:lnTo>
                  <a:pt x="239634" y="378460"/>
                </a:lnTo>
                <a:lnTo>
                  <a:pt x="252666" y="394970"/>
                </a:lnTo>
                <a:lnTo>
                  <a:pt x="252958" y="396240"/>
                </a:lnTo>
                <a:lnTo>
                  <a:pt x="268274" y="396240"/>
                </a:lnTo>
                <a:lnTo>
                  <a:pt x="267347" y="394970"/>
                </a:lnTo>
                <a:lnTo>
                  <a:pt x="250218" y="372110"/>
                </a:lnTo>
                <a:lnTo>
                  <a:pt x="249314" y="370840"/>
                </a:lnTo>
                <a:close/>
              </a:path>
              <a:path w="333375" h="408939">
                <a:moveTo>
                  <a:pt x="267706" y="299720"/>
                </a:moveTo>
                <a:lnTo>
                  <a:pt x="243954" y="299720"/>
                </a:lnTo>
                <a:lnTo>
                  <a:pt x="250863" y="304800"/>
                </a:lnTo>
                <a:lnTo>
                  <a:pt x="257378" y="308609"/>
                </a:lnTo>
                <a:lnTo>
                  <a:pt x="263436" y="312420"/>
                </a:lnTo>
                <a:lnTo>
                  <a:pt x="301101" y="353059"/>
                </a:lnTo>
                <a:lnTo>
                  <a:pt x="317766" y="394970"/>
                </a:lnTo>
                <a:lnTo>
                  <a:pt x="316903" y="396240"/>
                </a:lnTo>
                <a:lnTo>
                  <a:pt x="331716" y="396240"/>
                </a:lnTo>
                <a:lnTo>
                  <a:pt x="315139" y="349250"/>
                </a:lnTo>
                <a:lnTo>
                  <a:pt x="288315" y="316230"/>
                </a:lnTo>
                <a:lnTo>
                  <a:pt x="273152" y="303530"/>
                </a:lnTo>
                <a:lnTo>
                  <a:pt x="267706" y="299720"/>
                </a:lnTo>
                <a:close/>
              </a:path>
              <a:path w="333375" h="408939">
                <a:moveTo>
                  <a:pt x="251820" y="289559"/>
                </a:moveTo>
                <a:lnTo>
                  <a:pt x="217703" y="289559"/>
                </a:lnTo>
                <a:lnTo>
                  <a:pt x="225666" y="292100"/>
                </a:lnTo>
                <a:lnTo>
                  <a:pt x="229984" y="293370"/>
                </a:lnTo>
                <a:lnTo>
                  <a:pt x="230123" y="294640"/>
                </a:lnTo>
                <a:lnTo>
                  <a:pt x="230337" y="322580"/>
                </a:lnTo>
                <a:lnTo>
                  <a:pt x="230454" y="358140"/>
                </a:lnTo>
                <a:lnTo>
                  <a:pt x="243415" y="358140"/>
                </a:lnTo>
                <a:lnTo>
                  <a:pt x="243662" y="303530"/>
                </a:lnTo>
                <a:lnTo>
                  <a:pt x="243814" y="302259"/>
                </a:lnTo>
                <a:lnTo>
                  <a:pt x="243954" y="299720"/>
                </a:lnTo>
                <a:lnTo>
                  <a:pt x="267706" y="299720"/>
                </a:lnTo>
                <a:lnTo>
                  <a:pt x="256814" y="292100"/>
                </a:lnTo>
                <a:lnTo>
                  <a:pt x="251820" y="289559"/>
                </a:lnTo>
                <a:close/>
              </a:path>
              <a:path w="333375" h="408939">
                <a:moveTo>
                  <a:pt x="127850" y="289559"/>
                </a:moveTo>
                <a:lnTo>
                  <a:pt x="114388" y="289559"/>
                </a:lnTo>
                <a:lnTo>
                  <a:pt x="115277" y="292100"/>
                </a:lnTo>
                <a:lnTo>
                  <a:pt x="115569" y="293370"/>
                </a:lnTo>
                <a:lnTo>
                  <a:pt x="122531" y="312420"/>
                </a:lnTo>
                <a:lnTo>
                  <a:pt x="134985" y="326390"/>
                </a:lnTo>
                <a:lnTo>
                  <a:pt x="151481" y="334009"/>
                </a:lnTo>
                <a:lnTo>
                  <a:pt x="170573" y="336550"/>
                </a:lnTo>
                <a:lnTo>
                  <a:pt x="185060" y="332740"/>
                </a:lnTo>
                <a:lnTo>
                  <a:pt x="197084" y="326390"/>
                </a:lnTo>
                <a:lnTo>
                  <a:pt x="200669" y="322580"/>
                </a:lnTo>
                <a:lnTo>
                  <a:pt x="157333" y="322580"/>
                </a:lnTo>
                <a:lnTo>
                  <a:pt x="144762" y="317500"/>
                </a:lnTo>
                <a:lnTo>
                  <a:pt x="134908" y="307340"/>
                </a:lnTo>
                <a:lnTo>
                  <a:pt x="128917" y="295909"/>
                </a:lnTo>
                <a:lnTo>
                  <a:pt x="127825" y="290830"/>
                </a:lnTo>
                <a:lnTo>
                  <a:pt x="127850" y="289559"/>
                </a:lnTo>
                <a:close/>
              </a:path>
              <a:path w="333375" h="408939">
                <a:moveTo>
                  <a:pt x="218542" y="254000"/>
                </a:moveTo>
                <a:lnTo>
                  <a:pt x="204495" y="254000"/>
                </a:lnTo>
                <a:lnTo>
                  <a:pt x="204427" y="287020"/>
                </a:lnTo>
                <a:lnTo>
                  <a:pt x="204090" y="293370"/>
                </a:lnTo>
                <a:lnTo>
                  <a:pt x="180289" y="322580"/>
                </a:lnTo>
                <a:lnTo>
                  <a:pt x="200669" y="322580"/>
                </a:lnTo>
                <a:lnTo>
                  <a:pt x="206642" y="316230"/>
                </a:lnTo>
                <a:lnTo>
                  <a:pt x="213728" y="302259"/>
                </a:lnTo>
                <a:lnTo>
                  <a:pt x="215379" y="298450"/>
                </a:lnTo>
                <a:lnTo>
                  <a:pt x="216319" y="293370"/>
                </a:lnTo>
                <a:lnTo>
                  <a:pt x="217703" y="289559"/>
                </a:lnTo>
                <a:lnTo>
                  <a:pt x="251820" y="289559"/>
                </a:lnTo>
                <a:lnTo>
                  <a:pt x="239336" y="283209"/>
                </a:lnTo>
                <a:lnTo>
                  <a:pt x="220751" y="276859"/>
                </a:lnTo>
                <a:lnTo>
                  <a:pt x="218452" y="275590"/>
                </a:lnTo>
                <a:lnTo>
                  <a:pt x="218542" y="254000"/>
                </a:lnTo>
                <a:close/>
              </a:path>
              <a:path w="333375" h="408939">
                <a:moveTo>
                  <a:pt x="202819" y="254000"/>
                </a:moveTo>
                <a:lnTo>
                  <a:pt x="127888" y="254000"/>
                </a:lnTo>
                <a:lnTo>
                  <a:pt x="132054" y="255270"/>
                </a:lnTo>
                <a:lnTo>
                  <a:pt x="136029" y="256540"/>
                </a:lnTo>
                <a:lnTo>
                  <a:pt x="145605" y="259079"/>
                </a:lnTo>
                <a:lnTo>
                  <a:pt x="151295" y="260350"/>
                </a:lnTo>
                <a:lnTo>
                  <a:pt x="177779" y="260350"/>
                </a:lnTo>
                <a:lnTo>
                  <a:pt x="184594" y="259079"/>
                </a:lnTo>
                <a:lnTo>
                  <a:pt x="190499" y="259079"/>
                </a:lnTo>
                <a:lnTo>
                  <a:pt x="196176" y="256540"/>
                </a:lnTo>
                <a:lnTo>
                  <a:pt x="202819" y="254000"/>
                </a:lnTo>
                <a:close/>
              </a:path>
              <a:path w="333375" h="408939">
                <a:moveTo>
                  <a:pt x="257924" y="115569"/>
                </a:moveTo>
                <a:lnTo>
                  <a:pt x="243077" y="115569"/>
                </a:lnTo>
                <a:lnTo>
                  <a:pt x="243154" y="116839"/>
                </a:lnTo>
                <a:lnTo>
                  <a:pt x="243217" y="130810"/>
                </a:lnTo>
                <a:lnTo>
                  <a:pt x="242658" y="176529"/>
                </a:lnTo>
                <a:lnTo>
                  <a:pt x="226731" y="220979"/>
                </a:lnTo>
                <a:lnTo>
                  <a:pt x="186262" y="246379"/>
                </a:lnTo>
                <a:lnTo>
                  <a:pt x="175386" y="247650"/>
                </a:lnTo>
                <a:lnTo>
                  <a:pt x="168699" y="248920"/>
                </a:lnTo>
                <a:lnTo>
                  <a:pt x="218575" y="248920"/>
                </a:lnTo>
                <a:lnTo>
                  <a:pt x="218592" y="246379"/>
                </a:lnTo>
                <a:lnTo>
                  <a:pt x="219201" y="245109"/>
                </a:lnTo>
                <a:lnTo>
                  <a:pt x="219913" y="245109"/>
                </a:lnTo>
                <a:lnTo>
                  <a:pt x="226524" y="238759"/>
                </a:lnTo>
                <a:lnTo>
                  <a:pt x="251390" y="199390"/>
                </a:lnTo>
                <a:lnTo>
                  <a:pt x="255587" y="176529"/>
                </a:lnTo>
                <a:lnTo>
                  <a:pt x="256565" y="175260"/>
                </a:lnTo>
                <a:lnTo>
                  <a:pt x="269085" y="168910"/>
                </a:lnTo>
                <a:lnTo>
                  <a:pt x="276258" y="161290"/>
                </a:lnTo>
                <a:lnTo>
                  <a:pt x="276750" y="160019"/>
                </a:lnTo>
                <a:lnTo>
                  <a:pt x="257124" y="160019"/>
                </a:lnTo>
                <a:lnTo>
                  <a:pt x="257124" y="129539"/>
                </a:lnTo>
                <a:lnTo>
                  <a:pt x="276086" y="129539"/>
                </a:lnTo>
                <a:lnTo>
                  <a:pt x="272667" y="124460"/>
                </a:lnTo>
                <a:lnTo>
                  <a:pt x="265802" y="118110"/>
                </a:lnTo>
                <a:lnTo>
                  <a:pt x="257924" y="115569"/>
                </a:lnTo>
                <a:close/>
              </a:path>
              <a:path w="333375" h="408939">
                <a:moveTo>
                  <a:pt x="276086" y="129539"/>
                </a:moveTo>
                <a:lnTo>
                  <a:pt x="257124" y="129539"/>
                </a:lnTo>
                <a:lnTo>
                  <a:pt x="262648" y="130810"/>
                </a:lnTo>
                <a:lnTo>
                  <a:pt x="268135" y="138429"/>
                </a:lnTo>
                <a:lnTo>
                  <a:pt x="268414" y="149860"/>
                </a:lnTo>
                <a:lnTo>
                  <a:pt x="262813" y="157479"/>
                </a:lnTo>
                <a:lnTo>
                  <a:pt x="257124" y="160019"/>
                </a:lnTo>
                <a:lnTo>
                  <a:pt x="276750" y="160019"/>
                </a:lnTo>
                <a:lnTo>
                  <a:pt x="280195" y="151129"/>
                </a:lnTo>
                <a:lnTo>
                  <a:pt x="280466" y="139700"/>
                </a:lnTo>
                <a:lnTo>
                  <a:pt x="277796" y="132079"/>
                </a:lnTo>
                <a:lnTo>
                  <a:pt x="276086" y="129539"/>
                </a:lnTo>
                <a:close/>
              </a:path>
              <a:path w="333375" h="408939">
                <a:moveTo>
                  <a:pt x="89351" y="129539"/>
                </a:moveTo>
                <a:lnTo>
                  <a:pt x="75247" y="129539"/>
                </a:lnTo>
                <a:lnTo>
                  <a:pt x="75247" y="158750"/>
                </a:lnTo>
                <a:lnTo>
                  <a:pt x="89422" y="158750"/>
                </a:lnTo>
                <a:lnTo>
                  <a:pt x="89351" y="129539"/>
                </a:lnTo>
                <a:close/>
              </a:path>
              <a:path w="333375" h="408939">
                <a:moveTo>
                  <a:pt x="257238" y="111760"/>
                </a:moveTo>
                <a:lnTo>
                  <a:pt x="75514" y="111760"/>
                </a:lnTo>
                <a:lnTo>
                  <a:pt x="75895" y="113029"/>
                </a:lnTo>
                <a:lnTo>
                  <a:pt x="256489" y="113029"/>
                </a:lnTo>
                <a:lnTo>
                  <a:pt x="257238" y="111760"/>
                </a:lnTo>
                <a:close/>
              </a:path>
              <a:path w="333375" h="408939">
                <a:moveTo>
                  <a:pt x="255041" y="67310"/>
                </a:moveTo>
                <a:lnTo>
                  <a:pt x="75996" y="67310"/>
                </a:lnTo>
                <a:lnTo>
                  <a:pt x="45161" y="71119"/>
                </a:lnTo>
                <a:lnTo>
                  <a:pt x="6197" y="80010"/>
                </a:lnTo>
                <a:lnTo>
                  <a:pt x="0" y="87629"/>
                </a:lnTo>
                <a:lnTo>
                  <a:pt x="342" y="90169"/>
                </a:lnTo>
                <a:lnTo>
                  <a:pt x="1435" y="95250"/>
                </a:lnTo>
                <a:lnTo>
                  <a:pt x="4368" y="97789"/>
                </a:lnTo>
                <a:lnTo>
                  <a:pt x="14802" y="101600"/>
                </a:lnTo>
                <a:lnTo>
                  <a:pt x="21234" y="102869"/>
                </a:lnTo>
                <a:lnTo>
                  <a:pt x="27704" y="105410"/>
                </a:lnTo>
                <a:lnTo>
                  <a:pt x="34226" y="106679"/>
                </a:lnTo>
                <a:lnTo>
                  <a:pt x="73291" y="111760"/>
                </a:lnTo>
                <a:lnTo>
                  <a:pt x="259829" y="111760"/>
                </a:lnTo>
                <a:lnTo>
                  <a:pt x="275092" y="109219"/>
                </a:lnTo>
                <a:lnTo>
                  <a:pt x="297409" y="106679"/>
                </a:lnTo>
                <a:lnTo>
                  <a:pt x="308470" y="104139"/>
                </a:lnTo>
                <a:lnTo>
                  <a:pt x="314858" y="102869"/>
                </a:lnTo>
                <a:lnTo>
                  <a:pt x="166979" y="102869"/>
                </a:lnTo>
                <a:lnTo>
                  <a:pt x="118116" y="101600"/>
                </a:lnTo>
                <a:lnTo>
                  <a:pt x="98742" y="100329"/>
                </a:lnTo>
                <a:lnTo>
                  <a:pt x="95656" y="100329"/>
                </a:lnTo>
                <a:lnTo>
                  <a:pt x="91325" y="99060"/>
                </a:lnTo>
                <a:lnTo>
                  <a:pt x="76860" y="99060"/>
                </a:lnTo>
                <a:lnTo>
                  <a:pt x="62008" y="97789"/>
                </a:lnTo>
                <a:lnTo>
                  <a:pt x="32615" y="92710"/>
                </a:lnTo>
                <a:lnTo>
                  <a:pt x="18135" y="88900"/>
                </a:lnTo>
                <a:lnTo>
                  <a:pt x="32746" y="85089"/>
                </a:lnTo>
                <a:lnTo>
                  <a:pt x="47486" y="82550"/>
                </a:lnTo>
                <a:lnTo>
                  <a:pt x="77342" y="80010"/>
                </a:lnTo>
                <a:lnTo>
                  <a:pt x="90967" y="80010"/>
                </a:lnTo>
                <a:lnTo>
                  <a:pt x="90970" y="78739"/>
                </a:lnTo>
                <a:lnTo>
                  <a:pt x="100474" y="78739"/>
                </a:lnTo>
                <a:lnTo>
                  <a:pt x="106984" y="77469"/>
                </a:lnTo>
                <a:lnTo>
                  <a:pt x="319570" y="77469"/>
                </a:lnTo>
                <a:lnTo>
                  <a:pt x="317182" y="76200"/>
                </a:lnTo>
                <a:lnTo>
                  <a:pt x="312356" y="74929"/>
                </a:lnTo>
                <a:lnTo>
                  <a:pt x="283837" y="69850"/>
                </a:lnTo>
                <a:lnTo>
                  <a:pt x="255041" y="67310"/>
                </a:lnTo>
                <a:close/>
              </a:path>
              <a:path w="333375" h="408939">
                <a:moveTo>
                  <a:pt x="319570" y="77469"/>
                </a:moveTo>
                <a:lnTo>
                  <a:pt x="226237" y="77469"/>
                </a:lnTo>
                <a:lnTo>
                  <a:pt x="232924" y="78739"/>
                </a:lnTo>
                <a:lnTo>
                  <a:pt x="242493" y="78739"/>
                </a:lnTo>
                <a:lnTo>
                  <a:pt x="242620" y="92710"/>
                </a:lnTo>
                <a:lnTo>
                  <a:pt x="242722" y="99060"/>
                </a:lnTo>
                <a:lnTo>
                  <a:pt x="242049" y="100329"/>
                </a:lnTo>
                <a:lnTo>
                  <a:pt x="221086" y="100329"/>
                </a:lnTo>
                <a:lnTo>
                  <a:pt x="211262" y="101600"/>
                </a:lnTo>
                <a:lnTo>
                  <a:pt x="166992" y="101600"/>
                </a:lnTo>
                <a:lnTo>
                  <a:pt x="166979" y="102869"/>
                </a:lnTo>
                <a:lnTo>
                  <a:pt x="314858" y="102869"/>
                </a:lnTo>
                <a:lnTo>
                  <a:pt x="321246" y="101600"/>
                </a:lnTo>
                <a:lnTo>
                  <a:pt x="325348" y="99060"/>
                </a:lnTo>
                <a:lnTo>
                  <a:pt x="255397" y="99060"/>
                </a:lnTo>
                <a:lnTo>
                  <a:pt x="255333" y="80010"/>
                </a:lnTo>
                <a:lnTo>
                  <a:pt x="325238" y="80010"/>
                </a:lnTo>
                <a:lnTo>
                  <a:pt x="321957" y="78739"/>
                </a:lnTo>
                <a:lnTo>
                  <a:pt x="319570" y="77469"/>
                </a:lnTo>
                <a:close/>
              </a:path>
              <a:path w="333375" h="408939">
                <a:moveTo>
                  <a:pt x="90967" y="80010"/>
                </a:moveTo>
                <a:lnTo>
                  <a:pt x="77342" y="80010"/>
                </a:lnTo>
                <a:lnTo>
                  <a:pt x="77376" y="87629"/>
                </a:lnTo>
                <a:lnTo>
                  <a:pt x="77254" y="92710"/>
                </a:lnTo>
                <a:lnTo>
                  <a:pt x="77025" y="95250"/>
                </a:lnTo>
                <a:lnTo>
                  <a:pt x="76860" y="99060"/>
                </a:lnTo>
                <a:lnTo>
                  <a:pt x="90754" y="99060"/>
                </a:lnTo>
                <a:lnTo>
                  <a:pt x="90855" y="92710"/>
                </a:lnTo>
                <a:lnTo>
                  <a:pt x="90967" y="80010"/>
                </a:lnTo>
                <a:close/>
              </a:path>
              <a:path w="333375" h="408939">
                <a:moveTo>
                  <a:pt x="325238" y="80010"/>
                </a:moveTo>
                <a:lnTo>
                  <a:pt x="266534" y="80010"/>
                </a:lnTo>
                <a:lnTo>
                  <a:pt x="280904" y="82550"/>
                </a:lnTo>
                <a:lnTo>
                  <a:pt x="290755" y="83819"/>
                </a:lnTo>
                <a:lnTo>
                  <a:pt x="300598" y="86360"/>
                </a:lnTo>
                <a:lnTo>
                  <a:pt x="311886" y="87629"/>
                </a:lnTo>
                <a:lnTo>
                  <a:pt x="313245" y="88900"/>
                </a:lnTo>
                <a:lnTo>
                  <a:pt x="314629" y="88900"/>
                </a:lnTo>
                <a:lnTo>
                  <a:pt x="314566" y="90169"/>
                </a:lnTo>
                <a:lnTo>
                  <a:pt x="270433" y="97789"/>
                </a:lnTo>
                <a:lnTo>
                  <a:pt x="255397" y="99060"/>
                </a:lnTo>
                <a:lnTo>
                  <a:pt x="325348" y="99060"/>
                </a:lnTo>
                <a:lnTo>
                  <a:pt x="329450" y="96519"/>
                </a:lnTo>
                <a:lnTo>
                  <a:pt x="331863" y="95250"/>
                </a:lnTo>
                <a:lnTo>
                  <a:pt x="333070" y="86360"/>
                </a:lnTo>
                <a:lnTo>
                  <a:pt x="331800" y="82550"/>
                </a:lnTo>
                <a:lnTo>
                  <a:pt x="325238" y="80010"/>
                </a:lnTo>
                <a:close/>
              </a:path>
              <a:path w="333375" h="408939">
                <a:moveTo>
                  <a:pt x="175087" y="0"/>
                </a:moveTo>
                <a:lnTo>
                  <a:pt x="129280" y="7619"/>
                </a:lnTo>
                <a:lnTo>
                  <a:pt x="97419" y="33019"/>
                </a:lnTo>
                <a:lnTo>
                  <a:pt x="80263" y="66039"/>
                </a:lnTo>
                <a:lnTo>
                  <a:pt x="79171" y="67310"/>
                </a:lnTo>
                <a:lnTo>
                  <a:pt x="253072" y="67310"/>
                </a:lnTo>
                <a:lnTo>
                  <a:pt x="252069" y="66039"/>
                </a:lnTo>
                <a:lnTo>
                  <a:pt x="94716" y="66039"/>
                </a:lnTo>
                <a:lnTo>
                  <a:pt x="102879" y="48260"/>
                </a:lnTo>
                <a:lnTo>
                  <a:pt x="117757" y="30479"/>
                </a:lnTo>
                <a:lnTo>
                  <a:pt x="138736" y="17779"/>
                </a:lnTo>
                <a:lnTo>
                  <a:pt x="165201" y="12700"/>
                </a:lnTo>
                <a:lnTo>
                  <a:pt x="211622" y="12700"/>
                </a:lnTo>
                <a:lnTo>
                  <a:pt x="197970" y="5079"/>
                </a:lnTo>
                <a:lnTo>
                  <a:pt x="175087" y="0"/>
                </a:lnTo>
                <a:close/>
              </a:path>
              <a:path w="333375" h="408939">
                <a:moveTo>
                  <a:pt x="202690" y="64769"/>
                </a:moveTo>
                <a:lnTo>
                  <a:pt x="130709" y="64769"/>
                </a:lnTo>
                <a:lnTo>
                  <a:pt x="94716" y="66039"/>
                </a:lnTo>
                <a:lnTo>
                  <a:pt x="238683" y="66039"/>
                </a:lnTo>
                <a:lnTo>
                  <a:pt x="202690" y="64769"/>
                </a:lnTo>
                <a:close/>
              </a:path>
              <a:path w="333375" h="408939">
                <a:moveTo>
                  <a:pt x="211622" y="12700"/>
                </a:moveTo>
                <a:lnTo>
                  <a:pt x="165201" y="12700"/>
                </a:lnTo>
                <a:lnTo>
                  <a:pt x="193579" y="17779"/>
                </a:lnTo>
                <a:lnTo>
                  <a:pt x="215406" y="30479"/>
                </a:lnTo>
                <a:lnTo>
                  <a:pt x="230500" y="48260"/>
                </a:lnTo>
                <a:lnTo>
                  <a:pt x="238683" y="66039"/>
                </a:lnTo>
                <a:lnTo>
                  <a:pt x="252069" y="66039"/>
                </a:lnTo>
                <a:lnTo>
                  <a:pt x="251459" y="64769"/>
                </a:lnTo>
                <a:lnTo>
                  <a:pt x="248746" y="57150"/>
                </a:lnTo>
                <a:lnTo>
                  <a:pt x="245395" y="49529"/>
                </a:lnTo>
                <a:lnTo>
                  <a:pt x="241330" y="41910"/>
                </a:lnTo>
                <a:lnTo>
                  <a:pt x="236473" y="35560"/>
                </a:lnTo>
                <a:lnTo>
                  <a:pt x="218448" y="16510"/>
                </a:lnTo>
                <a:lnTo>
                  <a:pt x="211622" y="1270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40">
            <a:extLst>
              <a:ext uri="{FF2B5EF4-FFF2-40B4-BE49-F238E27FC236}">
                <a16:creationId xmlns:a16="http://schemas.microsoft.com/office/drawing/2014/main" id="{A764E4C3-B4A1-4C1C-8D84-AACA2A3D5BB7}"/>
              </a:ext>
            </a:extLst>
          </p:cNvPr>
          <p:cNvGrpSpPr/>
          <p:nvPr/>
        </p:nvGrpSpPr>
        <p:grpSpPr>
          <a:xfrm>
            <a:off x="4997308" y="4847487"/>
            <a:ext cx="140970" cy="309245"/>
            <a:chOff x="5001326" y="4834785"/>
            <a:chExt cx="140970" cy="309245"/>
          </a:xfrm>
        </p:grpSpPr>
        <p:pic>
          <p:nvPicPr>
            <p:cNvPr id="21" name="object 41">
              <a:extLst>
                <a:ext uri="{FF2B5EF4-FFF2-40B4-BE49-F238E27FC236}">
                  <a16:creationId xmlns:a16="http://schemas.microsoft.com/office/drawing/2014/main" id="{BAAB8EF0-0BE2-439A-8E3F-86ED4693D2C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22" name="object 42">
              <a:extLst>
                <a:ext uri="{FF2B5EF4-FFF2-40B4-BE49-F238E27FC236}">
                  <a16:creationId xmlns:a16="http://schemas.microsoft.com/office/drawing/2014/main" id="{513EC674-D8B6-42DC-B132-DD951F6A574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23" name="object 43">
            <a:extLst>
              <a:ext uri="{FF2B5EF4-FFF2-40B4-BE49-F238E27FC236}">
                <a16:creationId xmlns:a16="http://schemas.microsoft.com/office/drawing/2014/main" id="{0A804E55-C2BB-4D4C-8ABD-909B1941718D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44">
            <a:extLst>
              <a:ext uri="{FF2B5EF4-FFF2-40B4-BE49-F238E27FC236}">
                <a16:creationId xmlns:a16="http://schemas.microsoft.com/office/drawing/2014/main" id="{51854B10-1772-4F47-A4A0-34DEF0F2B0E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25" name="object 45">
            <a:extLst>
              <a:ext uri="{FF2B5EF4-FFF2-40B4-BE49-F238E27FC236}">
                <a16:creationId xmlns:a16="http://schemas.microsoft.com/office/drawing/2014/main" id="{294E0549-D1F9-4740-BE34-7770231197BA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6">
            <a:extLst>
              <a:ext uri="{FF2B5EF4-FFF2-40B4-BE49-F238E27FC236}">
                <a16:creationId xmlns:a16="http://schemas.microsoft.com/office/drawing/2014/main" id="{40A8A652-1A6F-4F9A-B47B-8FC7248CE3CA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8">
            <a:extLst>
              <a:ext uri="{FF2B5EF4-FFF2-40B4-BE49-F238E27FC236}">
                <a16:creationId xmlns:a16="http://schemas.microsoft.com/office/drawing/2014/main" id="{A3B2B611-34C3-47ED-9492-6ACC99E2412A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9">
            <a:extLst>
              <a:ext uri="{FF2B5EF4-FFF2-40B4-BE49-F238E27FC236}">
                <a16:creationId xmlns:a16="http://schemas.microsoft.com/office/drawing/2014/main" id="{1DE2D977-C56E-4192-9E0C-53CE514C648C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50">
            <a:extLst>
              <a:ext uri="{FF2B5EF4-FFF2-40B4-BE49-F238E27FC236}">
                <a16:creationId xmlns:a16="http://schemas.microsoft.com/office/drawing/2014/main" id="{60DDF8F1-D204-4DB8-B675-8097D441C6C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30" name="object 51">
            <a:extLst>
              <a:ext uri="{FF2B5EF4-FFF2-40B4-BE49-F238E27FC236}">
                <a16:creationId xmlns:a16="http://schemas.microsoft.com/office/drawing/2014/main" id="{0231899C-467D-4DA2-9A84-AFC6809FD8A1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2">
            <a:extLst>
              <a:ext uri="{FF2B5EF4-FFF2-40B4-BE49-F238E27FC236}">
                <a16:creationId xmlns:a16="http://schemas.microsoft.com/office/drawing/2014/main" id="{EF5EAF42-D14D-464B-AD3D-161FCA863E36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3">
            <a:extLst>
              <a:ext uri="{FF2B5EF4-FFF2-40B4-BE49-F238E27FC236}">
                <a16:creationId xmlns:a16="http://schemas.microsoft.com/office/drawing/2014/main" id="{F83A6BF8-47AC-415B-8247-4C71A96897C2}"/>
              </a:ext>
            </a:extLst>
          </p:cNvPr>
          <p:cNvSpPr/>
          <p:nvPr/>
        </p:nvSpPr>
        <p:spPr>
          <a:xfrm>
            <a:off x="8004431" y="4917572"/>
            <a:ext cx="350520" cy="225946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55">
            <a:extLst>
              <a:ext uri="{FF2B5EF4-FFF2-40B4-BE49-F238E27FC236}">
                <a16:creationId xmlns:a16="http://schemas.microsoft.com/office/drawing/2014/main" id="{E39A236C-98FA-4A96-9AAE-DE3DA070FA10}"/>
              </a:ext>
            </a:extLst>
          </p:cNvPr>
          <p:cNvGrpSpPr/>
          <p:nvPr/>
        </p:nvGrpSpPr>
        <p:grpSpPr>
          <a:xfrm>
            <a:off x="318168" y="4846592"/>
            <a:ext cx="140970" cy="310515"/>
            <a:chOff x="322169" y="4833359"/>
            <a:chExt cx="140970" cy="310515"/>
          </a:xfrm>
        </p:grpSpPr>
        <p:pic>
          <p:nvPicPr>
            <p:cNvPr id="34" name="object 56">
              <a:extLst>
                <a:ext uri="{FF2B5EF4-FFF2-40B4-BE49-F238E27FC236}">
                  <a16:creationId xmlns:a16="http://schemas.microsoft.com/office/drawing/2014/main" id="{69690742-3F07-455C-BC6D-5C5D2F9C2AE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35" name="object 57">
              <a:extLst>
                <a:ext uri="{FF2B5EF4-FFF2-40B4-BE49-F238E27FC236}">
                  <a16:creationId xmlns:a16="http://schemas.microsoft.com/office/drawing/2014/main" id="{06E92A63-7D4A-43FD-B3E9-066B6F493F3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36" name="object 58">
            <a:extLst>
              <a:ext uri="{FF2B5EF4-FFF2-40B4-BE49-F238E27FC236}">
                <a16:creationId xmlns:a16="http://schemas.microsoft.com/office/drawing/2014/main" id="{945E6A96-0C45-4CDC-B07D-0BFACCDA0C2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37" name="object 51">
            <a:extLst>
              <a:ext uri="{FF2B5EF4-FFF2-40B4-BE49-F238E27FC236}">
                <a16:creationId xmlns:a16="http://schemas.microsoft.com/office/drawing/2014/main" id="{6FD25A02-C67E-439C-AD82-258D0B8872EF}"/>
              </a:ext>
            </a:extLst>
          </p:cNvPr>
          <p:cNvSpPr/>
          <p:nvPr/>
        </p:nvSpPr>
        <p:spPr>
          <a:xfrm>
            <a:off x="3540602" y="4867909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8A2B3D2D-A953-4C50-A8FD-99925707A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lang="ru-RU" sz="4250" b="1" spc="10" dirty="0">
                <a:solidFill>
                  <a:srgbClr val="B88769"/>
                </a:solidFill>
              </a:rPr>
              <a:t>5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2F2EB7F7-8340-402E-86CA-786D42AB81FB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СЕЛЬСКОЕ ХОЗЯЙСТВО</a:t>
            </a:r>
            <a:br>
              <a:rPr lang="ru-RU" spc="-60" dirty="0"/>
            </a:br>
            <a:r>
              <a:rPr lang="ru-RU" sz="2000" spc="-60" dirty="0"/>
              <a:t>ГОСУДАРСТВЕННЫЕ (РЕГИОНАЛЬНЫЕ) СУБСИДИИ</a:t>
            </a:r>
            <a:endParaRPr lang="ru-RU" sz="2000" dirty="0"/>
          </a:p>
        </p:txBody>
      </p:sp>
      <p:sp>
        <p:nvSpPr>
          <p:cNvPr id="38" name="Номер слайда 57">
            <a:extLst>
              <a:ext uri="{FF2B5EF4-FFF2-40B4-BE49-F238E27FC236}">
                <a16:creationId xmlns:a16="http://schemas.microsoft.com/office/drawing/2014/main" id="{95BA16A3-7939-46F5-9CAE-A2B2E1A9745F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18</a:t>
            </a:r>
            <a:endParaRPr lang="ru-RU" sz="1200" dirty="0"/>
          </a:p>
        </p:txBody>
      </p:sp>
      <p:grpSp>
        <p:nvGrpSpPr>
          <p:cNvPr id="41" name="object 3">
            <a:extLst>
              <a:ext uri="{FF2B5EF4-FFF2-40B4-BE49-F238E27FC236}">
                <a16:creationId xmlns:a16="http://schemas.microsoft.com/office/drawing/2014/main" id="{465BA42C-9E48-4C55-AB9C-B6869D8A143C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42" name="object 4">
              <a:extLst>
                <a:ext uri="{FF2B5EF4-FFF2-40B4-BE49-F238E27FC236}">
                  <a16:creationId xmlns:a16="http://schemas.microsoft.com/office/drawing/2014/main" id="{292E31AA-D2DD-48A2-A5CC-358928E63BC0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32281846-E5FB-4F69-BDEC-9F53F6B0AB2A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12D768DA-0899-4649-8139-5B89F6FB35B8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7">
              <a:extLst>
                <a:ext uri="{FF2B5EF4-FFF2-40B4-BE49-F238E27FC236}">
                  <a16:creationId xmlns:a16="http://schemas.microsoft.com/office/drawing/2014/main" id="{D30D4B44-1016-41E7-9173-CF344340AFAE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E4762640-294B-4E51-85CC-2F130FE2981D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9">
              <a:extLst>
                <a:ext uri="{FF2B5EF4-FFF2-40B4-BE49-F238E27FC236}">
                  <a16:creationId xmlns:a16="http://schemas.microsoft.com/office/drawing/2014/main" id="{8AF9F7E7-78F9-43AF-A7B1-EC3B76511E9C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10">
              <a:extLst>
                <a:ext uri="{FF2B5EF4-FFF2-40B4-BE49-F238E27FC236}">
                  <a16:creationId xmlns:a16="http://schemas.microsoft.com/office/drawing/2014/main" id="{00926A49-50CD-41E9-97F4-C8567C3B74BE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4079" y="3456483"/>
            <a:ext cx="181762" cy="1817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0844" y="3677121"/>
            <a:ext cx="181762" cy="1817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4079" y="3910676"/>
            <a:ext cx="181762" cy="18173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974366" y="3881542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360984" y="0"/>
                </a:moveTo>
                <a:lnTo>
                  <a:pt x="232397" y="0"/>
                </a:lnTo>
                <a:lnTo>
                  <a:pt x="0" y="232359"/>
                </a:lnTo>
                <a:lnTo>
                  <a:pt x="0" y="360832"/>
                </a:lnTo>
                <a:lnTo>
                  <a:pt x="128625" y="360832"/>
                </a:lnTo>
                <a:lnTo>
                  <a:pt x="360984" y="128447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449145" y="3034639"/>
            <a:ext cx="578485" cy="417830"/>
          </a:xfrm>
          <a:custGeom>
            <a:avLst/>
            <a:gdLst/>
            <a:ahLst/>
            <a:cxnLst/>
            <a:rect l="l" t="t" r="r" b="b"/>
            <a:pathLst>
              <a:path w="578484" h="417829">
                <a:moveTo>
                  <a:pt x="257035" y="128524"/>
                </a:moveTo>
                <a:lnTo>
                  <a:pt x="128511" y="0"/>
                </a:lnTo>
                <a:lnTo>
                  <a:pt x="0" y="128524"/>
                </a:lnTo>
                <a:lnTo>
                  <a:pt x="128511" y="257035"/>
                </a:lnTo>
                <a:lnTo>
                  <a:pt x="257035" y="128524"/>
                </a:lnTo>
                <a:close/>
              </a:path>
              <a:path w="578484" h="417829">
                <a:moveTo>
                  <a:pt x="417753" y="280009"/>
                </a:moveTo>
                <a:lnTo>
                  <a:pt x="280009" y="142252"/>
                </a:lnTo>
                <a:lnTo>
                  <a:pt x="142252" y="280009"/>
                </a:lnTo>
                <a:lnTo>
                  <a:pt x="280009" y="417766"/>
                </a:lnTo>
                <a:lnTo>
                  <a:pt x="417753" y="280009"/>
                </a:lnTo>
                <a:close/>
              </a:path>
              <a:path w="578484" h="417829">
                <a:moveTo>
                  <a:pt x="578332" y="128651"/>
                </a:moveTo>
                <a:lnTo>
                  <a:pt x="449808" y="139"/>
                </a:lnTo>
                <a:lnTo>
                  <a:pt x="321297" y="128651"/>
                </a:lnTo>
                <a:lnTo>
                  <a:pt x="449808" y="257175"/>
                </a:lnTo>
                <a:lnTo>
                  <a:pt x="578332" y="12865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942009" y="2967477"/>
            <a:ext cx="378997" cy="353455"/>
          </a:xfrm>
          <a:custGeom>
            <a:avLst/>
            <a:gdLst/>
            <a:ahLst/>
            <a:cxnLst/>
            <a:rect l="l" t="t" r="r" b="b"/>
            <a:pathLst>
              <a:path w="545465" h="545464">
                <a:moveTo>
                  <a:pt x="272630" y="0"/>
                </a:moveTo>
                <a:lnTo>
                  <a:pt x="223624" y="4392"/>
                </a:lnTo>
                <a:lnTo>
                  <a:pt x="177500" y="17057"/>
                </a:lnTo>
                <a:lnTo>
                  <a:pt x="135028" y="37225"/>
                </a:lnTo>
                <a:lnTo>
                  <a:pt x="96977" y="64124"/>
                </a:lnTo>
                <a:lnTo>
                  <a:pt x="64118" y="96985"/>
                </a:lnTo>
                <a:lnTo>
                  <a:pt x="37221" y="135037"/>
                </a:lnTo>
                <a:lnTo>
                  <a:pt x="17056" y="177511"/>
                </a:lnTo>
                <a:lnTo>
                  <a:pt x="4392" y="223637"/>
                </a:lnTo>
                <a:lnTo>
                  <a:pt x="0" y="272643"/>
                </a:lnTo>
                <a:lnTo>
                  <a:pt x="4392" y="321650"/>
                </a:lnTo>
                <a:lnTo>
                  <a:pt x="17056" y="367775"/>
                </a:lnTo>
                <a:lnTo>
                  <a:pt x="37221" y="410249"/>
                </a:lnTo>
                <a:lnTo>
                  <a:pt x="64118" y="448302"/>
                </a:lnTo>
                <a:lnTo>
                  <a:pt x="96977" y="481162"/>
                </a:lnTo>
                <a:lnTo>
                  <a:pt x="135028" y="508062"/>
                </a:lnTo>
                <a:lnTo>
                  <a:pt x="177500" y="528229"/>
                </a:lnTo>
                <a:lnTo>
                  <a:pt x="223624" y="540894"/>
                </a:lnTo>
                <a:lnTo>
                  <a:pt x="272630" y="545287"/>
                </a:lnTo>
                <a:lnTo>
                  <a:pt x="321633" y="540894"/>
                </a:lnTo>
                <a:lnTo>
                  <a:pt x="367756" y="528229"/>
                </a:lnTo>
                <a:lnTo>
                  <a:pt x="410227" y="508062"/>
                </a:lnTo>
                <a:lnTo>
                  <a:pt x="448278" y="481162"/>
                </a:lnTo>
                <a:lnTo>
                  <a:pt x="481138" y="448302"/>
                </a:lnTo>
                <a:lnTo>
                  <a:pt x="508037" y="410249"/>
                </a:lnTo>
                <a:lnTo>
                  <a:pt x="528204" y="367775"/>
                </a:lnTo>
                <a:lnTo>
                  <a:pt x="529371" y="363524"/>
                </a:lnTo>
                <a:lnTo>
                  <a:pt x="272630" y="363524"/>
                </a:lnTo>
                <a:lnTo>
                  <a:pt x="237256" y="356384"/>
                </a:lnTo>
                <a:lnTo>
                  <a:pt x="208368" y="336910"/>
                </a:lnTo>
                <a:lnTo>
                  <a:pt x="188891" y="308023"/>
                </a:lnTo>
                <a:lnTo>
                  <a:pt x="181749" y="272643"/>
                </a:lnTo>
                <a:lnTo>
                  <a:pt x="188891" y="237276"/>
                </a:lnTo>
                <a:lnTo>
                  <a:pt x="208368" y="208392"/>
                </a:lnTo>
                <a:lnTo>
                  <a:pt x="237256" y="188917"/>
                </a:lnTo>
                <a:lnTo>
                  <a:pt x="272630" y="181775"/>
                </a:lnTo>
                <a:lnTo>
                  <a:pt x="529374" y="181775"/>
                </a:lnTo>
                <a:lnTo>
                  <a:pt x="528204" y="177511"/>
                </a:lnTo>
                <a:lnTo>
                  <a:pt x="508037" y="135037"/>
                </a:lnTo>
                <a:lnTo>
                  <a:pt x="481138" y="96985"/>
                </a:lnTo>
                <a:lnTo>
                  <a:pt x="448278" y="64124"/>
                </a:lnTo>
                <a:lnTo>
                  <a:pt x="410227" y="37225"/>
                </a:lnTo>
                <a:lnTo>
                  <a:pt x="367756" y="17057"/>
                </a:lnTo>
                <a:lnTo>
                  <a:pt x="321633" y="4392"/>
                </a:lnTo>
                <a:lnTo>
                  <a:pt x="272630" y="0"/>
                </a:lnTo>
                <a:close/>
              </a:path>
              <a:path w="545465" h="545464">
                <a:moveTo>
                  <a:pt x="529374" y="181775"/>
                </a:moveTo>
                <a:lnTo>
                  <a:pt x="272630" y="181775"/>
                </a:lnTo>
                <a:lnTo>
                  <a:pt x="308012" y="188917"/>
                </a:lnTo>
                <a:lnTo>
                  <a:pt x="336904" y="208392"/>
                </a:lnTo>
                <a:lnTo>
                  <a:pt x="356382" y="237276"/>
                </a:lnTo>
                <a:lnTo>
                  <a:pt x="363524" y="272643"/>
                </a:lnTo>
                <a:lnTo>
                  <a:pt x="356382" y="308023"/>
                </a:lnTo>
                <a:lnTo>
                  <a:pt x="336904" y="336910"/>
                </a:lnTo>
                <a:lnTo>
                  <a:pt x="308012" y="356384"/>
                </a:lnTo>
                <a:lnTo>
                  <a:pt x="272630" y="363524"/>
                </a:lnTo>
                <a:lnTo>
                  <a:pt x="529371" y="363524"/>
                </a:lnTo>
                <a:lnTo>
                  <a:pt x="540868" y="321650"/>
                </a:lnTo>
                <a:lnTo>
                  <a:pt x="545261" y="272643"/>
                </a:lnTo>
                <a:lnTo>
                  <a:pt x="540868" y="223637"/>
                </a:lnTo>
                <a:lnTo>
                  <a:pt x="529374" y="18177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1771" y="4473486"/>
            <a:ext cx="481736" cy="48290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328810" y="4302504"/>
            <a:ext cx="753745" cy="753745"/>
          </a:xfrm>
          <a:custGeom>
            <a:avLst/>
            <a:gdLst/>
            <a:ahLst/>
            <a:cxnLst/>
            <a:rect l="l" t="t" r="r" b="b"/>
            <a:pathLst>
              <a:path w="753745" h="753745">
                <a:moveTo>
                  <a:pt x="376720" y="0"/>
                </a:moveTo>
                <a:lnTo>
                  <a:pt x="329466" y="2935"/>
                </a:lnTo>
                <a:lnTo>
                  <a:pt x="283963" y="11506"/>
                </a:lnTo>
                <a:lnTo>
                  <a:pt x="240565" y="25359"/>
                </a:lnTo>
                <a:lnTo>
                  <a:pt x="199624" y="44142"/>
                </a:lnTo>
                <a:lnTo>
                  <a:pt x="161494" y="67500"/>
                </a:lnTo>
                <a:lnTo>
                  <a:pt x="126527" y="95081"/>
                </a:lnTo>
                <a:lnTo>
                  <a:pt x="95077" y="126532"/>
                </a:lnTo>
                <a:lnTo>
                  <a:pt x="67497" y="161499"/>
                </a:lnTo>
                <a:lnTo>
                  <a:pt x="44139" y="199630"/>
                </a:lnTo>
                <a:lnTo>
                  <a:pt x="25358" y="240570"/>
                </a:lnTo>
                <a:lnTo>
                  <a:pt x="11505" y="283967"/>
                </a:lnTo>
                <a:lnTo>
                  <a:pt x="2935" y="329468"/>
                </a:lnTo>
                <a:lnTo>
                  <a:pt x="0" y="376720"/>
                </a:lnTo>
                <a:lnTo>
                  <a:pt x="2935" y="423974"/>
                </a:lnTo>
                <a:lnTo>
                  <a:pt x="11505" y="469476"/>
                </a:lnTo>
                <a:lnTo>
                  <a:pt x="25358" y="512874"/>
                </a:lnTo>
                <a:lnTo>
                  <a:pt x="44139" y="553815"/>
                </a:lnTo>
                <a:lnTo>
                  <a:pt x="67497" y="591946"/>
                </a:lnTo>
                <a:lnTo>
                  <a:pt x="95077" y="626912"/>
                </a:lnTo>
                <a:lnTo>
                  <a:pt x="126527" y="658362"/>
                </a:lnTo>
                <a:lnTo>
                  <a:pt x="161494" y="685943"/>
                </a:lnTo>
                <a:lnTo>
                  <a:pt x="199624" y="709300"/>
                </a:lnTo>
                <a:lnTo>
                  <a:pt x="240565" y="728081"/>
                </a:lnTo>
                <a:lnTo>
                  <a:pt x="283963" y="741934"/>
                </a:lnTo>
                <a:lnTo>
                  <a:pt x="329466" y="750504"/>
                </a:lnTo>
                <a:lnTo>
                  <a:pt x="376720" y="753440"/>
                </a:lnTo>
                <a:lnTo>
                  <a:pt x="423973" y="750504"/>
                </a:lnTo>
                <a:lnTo>
                  <a:pt x="469475" y="741934"/>
                </a:lnTo>
                <a:lnTo>
                  <a:pt x="512873" y="728081"/>
                </a:lnTo>
                <a:lnTo>
                  <a:pt x="553812" y="709300"/>
                </a:lnTo>
                <a:lnTo>
                  <a:pt x="591941" y="685943"/>
                </a:lnTo>
                <a:lnTo>
                  <a:pt x="626907" y="658362"/>
                </a:lnTo>
                <a:lnTo>
                  <a:pt x="658355" y="626912"/>
                </a:lnTo>
                <a:lnTo>
                  <a:pt x="685934" y="591946"/>
                </a:lnTo>
                <a:lnTo>
                  <a:pt x="689574" y="586003"/>
                </a:lnTo>
                <a:lnTo>
                  <a:pt x="376720" y="586003"/>
                </a:lnTo>
                <a:lnTo>
                  <a:pt x="328733" y="580476"/>
                </a:lnTo>
                <a:lnTo>
                  <a:pt x="284683" y="564733"/>
                </a:lnTo>
                <a:lnTo>
                  <a:pt x="245824" y="540029"/>
                </a:lnTo>
                <a:lnTo>
                  <a:pt x="213414" y="507620"/>
                </a:lnTo>
                <a:lnTo>
                  <a:pt x="188708" y="468762"/>
                </a:lnTo>
                <a:lnTo>
                  <a:pt x="172964" y="424710"/>
                </a:lnTo>
                <a:lnTo>
                  <a:pt x="167436" y="376720"/>
                </a:lnTo>
                <a:lnTo>
                  <a:pt x="172964" y="328737"/>
                </a:lnTo>
                <a:lnTo>
                  <a:pt x="188708" y="284688"/>
                </a:lnTo>
                <a:lnTo>
                  <a:pt x="213414" y="245829"/>
                </a:lnTo>
                <a:lnTo>
                  <a:pt x="245824" y="213418"/>
                </a:lnTo>
                <a:lnTo>
                  <a:pt x="284683" y="188711"/>
                </a:lnTo>
                <a:lnTo>
                  <a:pt x="328733" y="172964"/>
                </a:lnTo>
                <a:lnTo>
                  <a:pt x="376720" y="167436"/>
                </a:lnTo>
                <a:lnTo>
                  <a:pt x="689571" y="167436"/>
                </a:lnTo>
                <a:lnTo>
                  <a:pt x="685934" y="161499"/>
                </a:lnTo>
                <a:lnTo>
                  <a:pt x="658355" y="126532"/>
                </a:lnTo>
                <a:lnTo>
                  <a:pt x="626907" y="95081"/>
                </a:lnTo>
                <a:lnTo>
                  <a:pt x="591941" y="67500"/>
                </a:lnTo>
                <a:lnTo>
                  <a:pt x="553812" y="44142"/>
                </a:lnTo>
                <a:lnTo>
                  <a:pt x="512873" y="25359"/>
                </a:lnTo>
                <a:lnTo>
                  <a:pt x="469475" y="11506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753745">
                <a:moveTo>
                  <a:pt x="689571" y="167436"/>
                </a:moveTo>
                <a:lnTo>
                  <a:pt x="376720" y="167436"/>
                </a:lnTo>
                <a:lnTo>
                  <a:pt x="424706" y="172964"/>
                </a:lnTo>
                <a:lnTo>
                  <a:pt x="468757" y="188711"/>
                </a:lnTo>
                <a:lnTo>
                  <a:pt x="507615" y="213418"/>
                </a:lnTo>
                <a:lnTo>
                  <a:pt x="540025" y="245829"/>
                </a:lnTo>
                <a:lnTo>
                  <a:pt x="564731" y="284688"/>
                </a:lnTo>
                <a:lnTo>
                  <a:pt x="580476" y="328737"/>
                </a:lnTo>
                <a:lnTo>
                  <a:pt x="586003" y="376720"/>
                </a:lnTo>
                <a:lnTo>
                  <a:pt x="580476" y="424710"/>
                </a:lnTo>
                <a:lnTo>
                  <a:pt x="564731" y="468762"/>
                </a:lnTo>
                <a:lnTo>
                  <a:pt x="540025" y="507620"/>
                </a:lnTo>
                <a:lnTo>
                  <a:pt x="507615" y="540029"/>
                </a:lnTo>
                <a:lnTo>
                  <a:pt x="468757" y="564733"/>
                </a:lnTo>
                <a:lnTo>
                  <a:pt x="424706" y="580476"/>
                </a:lnTo>
                <a:lnTo>
                  <a:pt x="376720" y="586003"/>
                </a:lnTo>
                <a:lnTo>
                  <a:pt x="689574" y="586003"/>
                </a:lnTo>
                <a:lnTo>
                  <a:pt x="728071" y="512874"/>
                </a:lnTo>
                <a:lnTo>
                  <a:pt x="741922" y="469476"/>
                </a:lnTo>
                <a:lnTo>
                  <a:pt x="750492" y="423974"/>
                </a:lnTo>
                <a:lnTo>
                  <a:pt x="753427" y="376720"/>
                </a:lnTo>
                <a:lnTo>
                  <a:pt x="750492" y="329468"/>
                </a:lnTo>
                <a:lnTo>
                  <a:pt x="741922" y="283967"/>
                </a:lnTo>
                <a:lnTo>
                  <a:pt x="728071" y="240570"/>
                </a:lnTo>
                <a:lnTo>
                  <a:pt x="709290" y="199630"/>
                </a:lnTo>
                <a:lnTo>
                  <a:pt x="689571" y="167436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424565" y="4519364"/>
            <a:ext cx="680720" cy="385445"/>
          </a:xfrm>
          <a:custGeom>
            <a:avLst/>
            <a:gdLst/>
            <a:ahLst/>
            <a:cxnLst/>
            <a:rect l="l" t="t" r="r" b="b"/>
            <a:pathLst>
              <a:path w="680720" h="385445">
                <a:moveTo>
                  <a:pt x="414400" y="384809"/>
                </a:moveTo>
                <a:close/>
              </a:path>
              <a:path w="680720" h="385445">
                <a:moveTo>
                  <a:pt x="562419" y="236766"/>
                </a:moveTo>
                <a:lnTo>
                  <a:pt x="266306" y="236766"/>
                </a:lnTo>
                <a:lnTo>
                  <a:pt x="295973" y="266420"/>
                </a:lnTo>
                <a:lnTo>
                  <a:pt x="414362" y="384809"/>
                </a:lnTo>
                <a:lnTo>
                  <a:pt x="562254" y="236905"/>
                </a:lnTo>
                <a:lnTo>
                  <a:pt x="562419" y="236766"/>
                </a:lnTo>
                <a:close/>
              </a:path>
              <a:path w="680720" h="385445">
                <a:moveTo>
                  <a:pt x="266331" y="12"/>
                </a:moveTo>
                <a:lnTo>
                  <a:pt x="0" y="266306"/>
                </a:lnTo>
                <a:lnTo>
                  <a:pt x="118389" y="384695"/>
                </a:lnTo>
                <a:lnTo>
                  <a:pt x="266306" y="236766"/>
                </a:lnTo>
                <a:lnTo>
                  <a:pt x="562419" y="236766"/>
                </a:lnTo>
                <a:lnTo>
                  <a:pt x="651151" y="148043"/>
                </a:lnTo>
                <a:lnTo>
                  <a:pt x="414388" y="148043"/>
                </a:lnTo>
                <a:lnTo>
                  <a:pt x="266331" y="12"/>
                </a:lnTo>
                <a:close/>
              </a:path>
              <a:path w="680720" h="385445">
                <a:moveTo>
                  <a:pt x="562279" y="126"/>
                </a:moveTo>
                <a:lnTo>
                  <a:pt x="490689" y="71754"/>
                </a:lnTo>
                <a:lnTo>
                  <a:pt x="414388" y="148043"/>
                </a:lnTo>
                <a:lnTo>
                  <a:pt x="651151" y="148043"/>
                </a:lnTo>
                <a:lnTo>
                  <a:pt x="680681" y="118516"/>
                </a:lnTo>
                <a:lnTo>
                  <a:pt x="562279" y="126"/>
                </a:lnTo>
                <a:close/>
              </a:path>
              <a:path w="680720" h="385445">
                <a:moveTo>
                  <a:pt x="490664" y="71729"/>
                </a:moveTo>
                <a:close/>
              </a:path>
              <a:path w="680720" h="385445">
                <a:moveTo>
                  <a:pt x="266306" y="0"/>
                </a:moveTo>
                <a:close/>
              </a:path>
              <a:path w="680720" h="385445">
                <a:moveTo>
                  <a:pt x="266319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22530" y="455896"/>
            <a:ext cx="66986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/>
              <a:t>Инфраструктура</a:t>
            </a:r>
            <a:r>
              <a:rPr sz="1900" spc="15" dirty="0"/>
              <a:t> </a:t>
            </a:r>
            <a:r>
              <a:rPr sz="1900" spc="-5" dirty="0"/>
              <a:t>поддержки</a:t>
            </a:r>
            <a:r>
              <a:rPr sz="1900" dirty="0"/>
              <a:t> </a:t>
            </a:r>
            <a:r>
              <a:rPr sz="1900" spc="-10" dirty="0"/>
              <a:t>инвесторов</a:t>
            </a:r>
            <a:r>
              <a:rPr sz="1900" spc="10" dirty="0"/>
              <a:t> </a:t>
            </a:r>
            <a:r>
              <a:rPr sz="2000" b="1" dirty="0">
                <a:solidFill>
                  <a:srgbClr val="F26A55"/>
                </a:solidFill>
                <a:latin typeface="Calibri"/>
                <a:cs typeface="Calibri"/>
              </a:rPr>
              <a:t>в</a:t>
            </a:r>
            <a:r>
              <a:rPr sz="2000" b="1" spc="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26A55"/>
                </a:solidFill>
                <a:latin typeface="Calibri"/>
                <a:cs typeface="Calibri"/>
              </a:rPr>
              <a:t>Краснодарском</a:t>
            </a:r>
            <a:r>
              <a:rPr sz="2000" b="1" spc="-4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26A55"/>
                </a:solidFill>
                <a:latin typeface="Calibri"/>
                <a:cs typeface="Calibri"/>
              </a:rPr>
              <a:t>крае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" y="0"/>
            <a:ext cx="1334770" cy="810260"/>
            <a:chOff x="1" y="0"/>
            <a:chExt cx="1334770" cy="810260"/>
          </a:xfrm>
        </p:grpSpPr>
        <p:sp>
          <p:nvSpPr>
            <p:cNvPr id="13" name="object 13"/>
            <p:cNvSpPr/>
            <p:nvPr/>
          </p:nvSpPr>
          <p:spPr>
            <a:xfrm>
              <a:off x="1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26" y="407784"/>
                  </a:moveTo>
                  <a:lnTo>
                    <a:pt x="124663" y="370319"/>
                  </a:lnTo>
                  <a:lnTo>
                    <a:pt x="129705" y="370319"/>
                  </a:lnTo>
                  <a:lnTo>
                    <a:pt x="133807" y="366217"/>
                  </a:lnTo>
                  <a:lnTo>
                    <a:pt x="133807" y="361149"/>
                  </a:lnTo>
                  <a:lnTo>
                    <a:pt x="133807" y="356082"/>
                  </a:lnTo>
                  <a:lnTo>
                    <a:pt x="129705" y="351980"/>
                  </a:lnTo>
                  <a:lnTo>
                    <a:pt x="119621" y="351980"/>
                  </a:lnTo>
                  <a:lnTo>
                    <a:pt x="115531" y="356082"/>
                  </a:lnTo>
                  <a:lnTo>
                    <a:pt x="115531" y="380580"/>
                  </a:lnTo>
                  <a:lnTo>
                    <a:pt x="152895" y="418058"/>
                  </a:lnTo>
                  <a:lnTo>
                    <a:pt x="147853" y="418058"/>
                  </a:lnTo>
                  <a:lnTo>
                    <a:pt x="143764" y="422173"/>
                  </a:lnTo>
                  <a:lnTo>
                    <a:pt x="143764" y="432295"/>
                  </a:lnTo>
                  <a:lnTo>
                    <a:pt x="147853" y="436397"/>
                  </a:lnTo>
                  <a:lnTo>
                    <a:pt x="157924" y="436397"/>
                  </a:lnTo>
                  <a:lnTo>
                    <a:pt x="162026" y="432295"/>
                  </a:lnTo>
                  <a:lnTo>
                    <a:pt x="162026" y="407784"/>
                  </a:lnTo>
                  <a:close/>
                </a:path>
                <a:path w="565150" h="452120">
                  <a:moveTo>
                    <a:pt x="162026" y="350862"/>
                  </a:moveTo>
                  <a:lnTo>
                    <a:pt x="124663" y="313397"/>
                  </a:lnTo>
                  <a:lnTo>
                    <a:pt x="129705" y="313397"/>
                  </a:lnTo>
                  <a:lnTo>
                    <a:pt x="133807" y="309295"/>
                  </a:lnTo>
                  <a:lnTo>
                    <a:pt x="133807" y="304228"/>
                  </a:lnTo>
                  <a:lnTo>
                    <a:pt x="133807" y="299173"/>
                  </a:lnTo>
                  <a:lnTo>
                    <a:pt x="129705" y="295071"/>
                  </a:lnTo>
                  <a:lnTo>
                    <a:pt x="119621" y="295071"/>
                  </a:lnTo>
                  <a:lnTo>
                    <a:pt x="115531" y="299173"/>
                  </a:lnTo>
                  <a:lnTo>
                    <a:pt x="115531" y="323672"/>
                  </a:lnTo>
                  <a:lnTo>
                    <a:pt x="152895" y="361162"/>
                  </a:lnTo>
                  <a:lnTo>
                    <a:pt x="147853" y="361162"/>
                  </a:lnTo>
                  <a:lnTo>
                    <a:pt x="143764" y="365252"/>
                  </a:lnTo>
                  <a:lnTo>
                    <a:pt x="143764" y="375386"/>
                  </a:lnTo>
                  <a:lnTo>
                    <a:pt x="147853" y="379488"/>
                  </a:lnTo>
                  <a:lnTo>
                    <a:pt x="157924" y="379488"/>
                  </a:lnTo>
                  <a:lnTo>
                    <a:pt x="162026" y="375386"/>
                  </a:lnTo>
                  <a:lnTo>
                    <a:pt x="162026" y="350862"/>
                  </a:lnTo>
                  <a:close/>
                </a:path>
                <a:path w="565150" h="452120">
                  <a:moveTo>
                    <a:pt x="162026" y="293992"/>
                  </a:moveTo>
                  <a:lnTo>
                    <a:pt x="124663" y="256527"/>
                  </a:lnTo>
                  <a:lnTo>
                    <a:pt x="129705" y="256527"/>
                  </a:lnTo>
                  <a:lnTo>
                    <a:pt x="133807" y="252399"/>
                  </a:lnTo>
                  <a:lnTo>
                    <a:pt x="133807" y="247357"/>
                  </a:lnTo>
                  <a:lnTo>
                    <a:pt x="133807" y="242290"/>
                  </a:lnTo>
                  <a:lnTo>
                    <a:pt x="129705" y="238175"/>
                  </a:lnTo>
                  <a:lnTo>
                    <a:pt x="119621" y="238175"/>
                  </a:lnTo>
                  <a:lnTo>
                    <a:pt x="115531" y="242290"/>
                  </a:lnTo>
                  <a:lnTo>
                    <a:pt x="115531" y="266788"/>
                  </a:lnTo>
                  <a:lnTo>
                    <a:pt x="152895" y="304266"/>
                  </a:lnTo>
                  <a:lnTo>
                    <a:pt x="147853" y="304266"/>
                  </a:lnTo>
                  <a:lnTo>
                    <a:pt x="143764" y="308381"/>
                  </a:lnTo>
                  <a:lnTo>
                    <a:pt x="143764" y="318503"/>
                  </a:lnTo>
                  <a:lnTo>
                    <a:pt x="147853" y="322605"/>
                  </a:lnTo>
                  <a:lnTo>
                    <a:pt x="157924" y="322605"/>
                  </a:lnTo>
                  <a:lnTo>
                    <a:pt x="162026" y="318503"/>
                  </a:lnTo>
                  <a:lnTo>
                    <a:pt x="162026" y="293992"/>
                  </a:lnTo>
                  <a:close/>
                </a:path>
                <a:path w="565150" h="452120">
                  <a:moveTo>
                    <a:pt x="449364" y="356095"/>
                  </a:moveTo>
                  <a:lnTo>
                    <a:pt x="445262" y="351993"/>
                  </a:lnTo>
                  <a:lnTo>
                    <a:pt x="440220" y="351993"/>
                  </a:lnTo>
                  <a:lnTo>
                    <a:pt x="435190" y="351993"/>
                  </a:lnTo>
                  <a:lnTo>
                    <a:pt x="431088" y="356095"/>
                  </a:lnTo>
                  <a:lnTo>
                    <a:pt x="431088" y="366217"/>
                  </a:lnTo>
                  <a:lnTo>
                    <a:pt x="435190" y="370319"/>
                  </a:lnTo>
                  <a:lnTo>
                    <a:pt x="440220" y="370319"/>
                  </a:lnTo>
                  <a:lnTo>
                    <a:pt x="402856" y="407809"/>
                  </a:lnTo>
                  <a:lnTo>
                    <a:pt x="402856" y="432308"/>
                  </a:lnTo>
                  <a:lnTo>
                    <a:pt x="406946" y="436410"/>
                  </a:lnTo>
                  <a:lnTo>
                    <a:pt x="417029" y="436410"/>
                  </a:lnTo>
                  <a:lnTo>
                    <a:pt x="421132" y="432308"/>
                  </a:lnTo>
                  <a:lnTo>
                    <a:pt x="421132" y="422173"/>
                  </a:lnTo>
                  <a:lnTo>
                    <a:pt x="417029" y="418084"/>
                  </a:lnTo>
                  <a:lnTo>
                    <a:pt x="412000" y="418084"/>
                  </a:lnTo>
                  <a:lnTo>
                    <a:pt x="449364" y="380593"/>
                  </a:lnTo>
                  <a:lnTo>
                    <a:pt x="449364" y="356095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20" y="295071"/>
                  </a:lnTo>
                  <a:lnTo>
                    <a:pt x="435190" y="295071"/>
                  </a:lnTo>
                  <a:lnTo>
                    <a:pt x="431088" y="299173"/>
                  </a:lnTo>
                  <a:lnTo>
                    <a:pt x="431088" y="309295"/>
                  </a:lnTo>
                  <a:lnTo>
                    <a:pt x="435190" y="313397"/>
                  </a:lnTo>
                  <a:lnTo>
                    <a:pt x="440220" y="313397"/>
                  </a:lnTo>
                  <a:lnTo>
                    <a:pt x="402856" y="350875"/>
                  </a:lnTo>
                  <a:lnTo>
                    <a:pt x="402856" y="375386"/>
                  </a:lnTo>
                  <a:lnTo>
                    <a:pt x="406946" y="379488"/>
                  </a:lnTo>
                  <a:lnTo>
                    <a:pt x="417029" y="379488"/>
                  </a:lnTo>
                  <a:lnTo>
                    <a:pt x="421132" y="375386"/>
                  </a:lnTo>
                  <a:lnTo>
                    <a:pt x="421132" y="365252"/>
                  </a:lnTo>
                  <a:lnTo>
                    <a:pt x="417029" y="361162"/>
                  </a:lnTo>
                  <a:lnTo>
                    <a:pt x="412000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290"/>
                  </a:moveTo>
                  <a:lnTo>
                    <a:pt x="445262" y="238188"/>
                  </a:lnTo>
                  <a:lnTo>
                    <a:pt x="440220" y="238188"/>
                  </a:lnTo>
                  <a:lnTo>
                    <a:pt x="435190" y="238188"/>
                  </a:lnTo>
                  <a:lnTo>
                    <a:pt x="431088" y="242290"/>
                  </a:lnTo>
                  <a:lnTo>
                    <a:pt x="431088" y="252412"/>
                  </a:lnTo>
                  <a:lnTo>
                    <a:pt x="435190" y="256527"/>
                  </a:lnTo>
                  <a:lnTo>
                    <a:pt x="440220" y="256527"/>
                  </a:lnTo>
                  <a:lnTo>
                    <a:pt x="402856" y="294005"/>
                  </a:lnTo>
                  <a:lnTo>
                    <a:pt x="402856" y="318503"/>
                  </a:lnTo>
                  <a:lnTo>
                    <a:pt x="406946" y="322605"/>
                  </a:lnTo>
                  <a:lnTo>
                    <a:pt x="417029" y="322605"/>
                  </a:lnTo>
                  <a:lnTo>
                    <a:pt x="421132" y="318503"/>
                  </a:lnTo>
                  <a:lnTo>
                    <a:pt x="421132" y="308368"/>
                  </a:lnTo>
                  <a:lnTo>
                    <a:pt x="417029" y="304279"/>
                  </a:lnTo>
                  <a:lnTo>
                    <a:pt x="412000" y="304279"/>
                  </a:lnTo>
                  <a:lnTo>
                    <a:pt x="449364" y="266788"/>
                  </a:lnTo>
                  <a:lnTo>
                    <a:pt x="449364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21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51" y="130810"/>
                  </a:lnTo>
                  <a:lnTo>
                    <a:pt x="536790" y="118110"/>
                  </a:lnTo>
                  <a:lnTo>
                    <a:pt x="536790" y="98221"/>
                  </a:lnTo>
                  <a:lnTo>
                    <a:pt x="503923" y="130810"/>
                  </a:lnTo>
                  <a:lnTo>
                    <a:pt x="493433" y="105854"/>
                  </a:lnTo>
                  <a:lnTo>
                    <a:pt x="493433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10" y="426720"/>
                  </a:lnTo>
                  <a:lnTo>
                    <a:pt x="270776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75" y="400050"/>
                  </a:lnTo>
                  <a:lnTo>
                    <a:pt x="278015" y="394970"/>
                  </a:lnTo>
                  <a:lnTo>
                    <a:pt x="282321" y="392430"/>
                  </a:lnTo>
                  <a:lnTo>
                    <a:pt x="286651" y="394970"/>
                  </a:lnTo>
                  <a:lnTo>
                    <a:pt x="292392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66" y="383540"/>
                  </a:lnTo>
                  <a:lnTo>
                    <a:pt x="267220" y="389890"/>
                  </a:lnTo>
                  <a:lnTo>
                    <a:pt x="257441" y="402590"/>
                  </a:lnTo>
                  <a:lnTo>
                    <a:pt x="251269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84" y="353060"/>
                  </a:lnTo>
                  <a:lnTo>
                    <a:pt x="196684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79" y="368300"/>
                  </a:lnTo>
                  <a:lnTo>
                    <a:pt x="367779" y="360680"/>
                  </a:lnTo>
                  <a:lnTo>
                    <a:pt x="367779" y="353060"/>
                  </a:lnTo>
                  <a:lnTo>
                    <a:pt x="377571" y="353060"/>
                  </a:lnTo>
                  <a:lnTo>
                    <a:pt x="379399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43" y="344170"/>
                  </a:lnTo>
                  <a:lnTo>
                    <a:pt x="359943" y="360680"/>
                  </a:lnTo>
                  <a:lnTo>
                    <a:pt x="357593" y="360680"/>
                  </a:lnTo>
                  <a:lnTo>
                    <a:pt x="353796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81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46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899" y="314960"/>
                  </a:lnTo>
                  <a:lnTo>
                    <a:pt x="325323" y="314960"/>
                  </a:lnTo>
                  <a:lnTo>
                    <a:pt x="327507" y="307340"/>
                  </a:lnTo>
                  <a:lnTo>
                    <a:pt x="328612" y="303530"/>
                  </a:lnTo>
                  <a:lnTo>
                    <a:pt x="330454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34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20" y="303530"/>
                  </a:lnTo>
                  <a:lnTo>
                    <a:pt x="336435" y="295910"/>
                  </a:lnTo>
                  <a:lnTo>
                    <a:pt x="322630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85" y="303530"/>
                  </a:lnTo>
                  <a:lnTo>
                    <a:pt x="317093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30" y="360680"/>
                  </a:lnTo>
                  <a:lnTo>
                    <a:pt x="298030" y="353060"/>
                  </a:lnTo>
                  <a:lnTo>
                    <a:pt x="298030" y="344170"/>
                  </a:lnTo>
                  <a:lnTo>
                    <a:pt x="266433" y="344170"/>
                  </a:lnTo>
                  <a:lnTo>
                    <a:pt x="266433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896" y="321310"/>
                  </a:lnTo>
                  <a:lnTo>
                    <a:pt x="264896" y="303530"/>
                  </a:lnTo>
                  <a:lnTo>
                    <a:pt x="264896" y="295910"/>
                  </a:lnTo>
                  <a:lnTo>
                    <a:pt x="257073" y="295910"/>
                  </a:lnTo>
                  <a:lnTo>
                    <a:pt x="257073" y="303530"/>
                  </a:lnTo>
                  <a:lnTo>
                    <a:pt x="257073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23" y="318770"/>
                  </a:lnTo>
                  <a:lnTo>
                    <a:pt x="212623" y="303530"/>
                  </a:lnTo>
                  <a:lnTo>
                    <a:pt x="215582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908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55" y="307340"/>
                  </a:lnTo>
                  <a:lnTo>
                    <a:pt x="254114" y="303530"/>
                  </a:lnTo>
                  <a:lnTo>
                    <a:pt x="257073" y="303530"/>
                  </a:lnTo>
                  <a:lnTo>
                    <a:pt x="257073" y="295910"/>
                  </a:lnTo>
                  <a:lnTo>
                    <a:pt x="247294" y="295910"/>
                  </a:lnTo>
                  <a:lnTo>
                    <a:pt x="245643" y="307340"/>
                  </a:lnTo>
                  <a:lnTo>
                    <a:pt x="245021" y="307340"/>
                  </a:lnTo>
                  <a:lnTo>
                    <a:pt x="243928" y="303530"/>
                  </a:lnTo>
                  <a:lnTo>
                    <a:pt x="241757" y="295910"/>
                  </a:lnTo>
                  <a:lnTo>
                    <a:pt x="227965" y="295910"/>
                  </a:lnTo>
                  <a:lnTo>
                    <a:pt x="224663" y="307340"/>
                  </a:lnTo>
                  <a:lnTo>
                    <a:pt x="224066" y="307340"/>
                  </a:lnTo>
                  <a:lnTo>
                    <a:pt x="223520" y="303530"/>
                  </a:lnTo>
                  <a:lnTo>
                    <a:pt x="222427" y="295910"/>
                  </a:lnTo>
                  <a:lnTo>
                    <a:pt x="204800" y="295910"/>
                  </a:lnTo>
                  <a:lnTo>
                    <a:pt x="204800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08" y="360680"/>
                  </a:lnTo>
                  <a:lnTo>
                    <a:pt x="204508" y="353060"/>
                  </a:lnTo>
                  <a:lnTo>
                    <a:pt x="204508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0510"/>
                  </a:lnTo>
                  <a:lnTo>
                    <a:pt x="294868" y="270510"/>
                  </a:lnTo>
                  <a:lnTo>
                    <a:pt x="285457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57" y="238760"/>
                  </a:lnTo>
                  <a:lnTo>
                    <a:pt x="295808" y="213360"/>
                  </a:lnTo>
                  <a:lnTo>
                    <a:pt x="267563" y="213360"/>
                  </a:lnTo>
                  <a:lnTo>
                    <a:pt x="277939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39" y="246380"/>
                  </a:lnTo>
                  <a:lnTo>
                    <a:pt x="268503" y="270510"/>
                  </a:lnTo>
                  <a:lnTo>
                    <a:pt x="185521" y="270510"/>
                  </a:lnTo>
                  <a:lnTo>
                    <a:pt x="185496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0510"/>
                  </a:lnTo>
                  <a:lnTo>
                    <a:pt x="379336" y="182880"/>
                  </a:lnTo>
                  <a:lnTo>
                    <a:pt x="377291" y="182880"/>
                  </a:lnTo>
                  <a:lnTo>
                    <a:pt x="395173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21" y="132194"/>
                  </a:lnTo>
                  <a:lnTo>
                    <a:pt x="449834" y="36830"/>
                  </a:lnTo>
                  <a:lnTo>
                    <a:pt x="493433" y="142240"/>
                  </a:lnTo>
                  <a:lnTo>
                    <a:pt x="493433" y="105854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76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75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792" y="242570"/>
                  </a:lnTo>
                  <a:lnTo>
                    <a:pt x="138404" y="209550"/>
                  </a:lnTo>
                  <a:lnTo>
                    <a:pt x="143510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44" y="133350"/>
                  </a:lnTo>
                  <a:lnTo>
                    <a:pt x="177609" y="132080"/>
                  </a:lnTo>
                  <a:lnTo>
                    <a:pt x="161861" y="100444"/>
                  </a:lnTo>
                  <a:lnTo>
                    <a:pt x="161861" y="132181"/>
                  </a:lnTo>
                  <a:lnTo>
                    <a:pt x="128206" y="199390"/>
                  </a:lnTo>
                  <a:lnTo>
                    <a:pt x="122072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50" y="142240"/>
                  </a:lnTo>
                  <a:lnTo>
                    <a:pt x="76174" y="130810"/>
                  </a:lnTo>
                  <a:lnTo>
                    <a:pt x="115049" y="36830"/>
                  </a:lnTo>
                  <a:lnTo>
                    <a:pt x="161861" y="132181"/>
                  </a:lnTo>
                  <a:lnTo>
                    <a:pt x="161861" y="100444"/>
                  </a:lnTo>
                  <a:lnTo>
                    <a:pt x="130200" y="36830"/>
                  </a:lnTo>
                  <a:lnTo>
                    <a:pt x="111874" y="0"/>
                  </a:lnTo>
                  <a:lnTo>
                    <a:pt x="97993" y="254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38" y="24130"/>
                  </a:lnTo>
                  <a:lnTo>
                    <a:pt x="60972" y="130810"/>
                  </a:lnTo>
                  <a:lnTo>
                    <a:pt x="48171" y="118110"/>
                  </a:lnTo>
                  <a:lnTo>
                    <a:pt x="3352" y="73660"/>
                  </a:lnTo>
                  <a:lnTo>
                    <a:pt x="0" y="90170"/>
                  </a:lnTo>
                  <a:lnTo>
                    <a:pt x="13601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792" y="261620"/>
                  </a:lnTo>
                  <a:lnTo>
                    <a:pt x="171919" y="412750"/>
                  </a:lnTo>
                  <a:lnTo>
                    <a:pt x="173850" y="421640"/>
                  </a:lnTo>
                  <a:lnTo>
                    <a:pt x="179120" y="429260"/>
                  </a:lnTo>
                  <a:lnTo>
                    <a:pt x="186918" y="435610"/>
                  </a:lnTo>
                  <a:lnTo>
                    <a:pt x="196481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59" y="436880"/>
                  </a:lnTo>
                  <a:lnTo>
                    <a:pt x="368579" y="436880"/>
                  </a:lnTo>
                  <a:lnTo>
                    <a:pt x="378129" y="435610"/>
                  </a:lnTo>
                  <a:lnTo>
                    <a:pt x="382816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26" y="27051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506" y="246380"/>
                  </a:lnTo>
                  <a:lnTo>
                    <a:pt x="550506" y="118110"/>
                  </a:lnTo>
                  <a:lnTo>
                    <a:pt x="550506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620" y="141389"/>
              <a:ext cx="162788" cy="247543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3458244" y="956783"/>
            <a:ext cx="2235835" cy="400050"/>
          </a:xfrm>
          <a:custGeom>
            <a:avLst/>
            <a:gdLst/>
            <a:ahLst/>
            <a:cxnLst/>
            <a:rect l="l" t="t" r="r" b="b"/>
            <a:pathLst>
              <a:path w="2235835" h="400050">
                <a:moveTo>
                  <a:pt x="2168994" y="399592"/>
                </a:moveTo>
                <a:lnTo>
                  <a:pt x="66598" y="399592"/>
                </a:lnTo>
                <a:lnTo>
                  <a:pt x="40676" y="394358"/>
                </a:lnTo>
                <a:lnTo>
                  <a:pt x="19507" y="380085"/>
                </a:lnTo>
                <a:lnTo>
                  <a:pt x="5233" y="358916"/>
                </a:lnTo>
                <a:lnTo>
                  <a:pt x="0" y="332994"/>
                </a:lnTo>
                <a:lnTo>
                  <a:pt x="0" y="66598"/>
                </a:lnTo>
                <a:lnTo>
                  <a:pt x="5233" y="40671"/>
                </a:lnTo>
                <a:lnTo>
                  <a:pt x="19507" y="19502"/>
                </a:lnTo>
                <a:lnTo>
                  <a:pt x="40676" y="5232"/>
                </a:lnTo>
                <a:lnTo>
                  <a:pt x="66598" y="0"/>
                </a:lnTo>
                <a:lnTo>
                  <a:pt x="2168994" y="0"/>
                </a:lnTo>
                <a:lnTo>
                  <a:pt x="2194917" y="5232"/>
                </a:lnTo>
                <a:lnTo>
                  <a:pt x="2216086" y="19502"/>
                </a:lnTo>
                <a:lnTo>
                  <a:pt x="2230359" y="40671"/>
                </a:lnTo>
                <a:lnTo>
                  <a:pt x="2235593" y="66598"/>
                </a:lnTo>
                <a:lnTo>
                  <a:pt x="2235593" y="332994"/>
                </a:lnTo>
                <a:lnTo>
                  <a:pt x="2230359" y="358916"/>
                </a:lnTo>
                <a:lnTo>
                  <a:pt x="2216086" y="380085"/>
                </a:lnTo>
                <a:lnTo>
                  <a:pt x="2194917" y="394358"/>
                </a:lnTo>
                <a:lnTo>
                  <a:pt x="2168994" y="399592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3806527" y="1017047"/>
            <a:ext cx="153860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12420" marR="5080" indent="-299720">
              <a:lnSpc>
                <a:spcPts val="800"/>
              </a:lnSpc>
              <a:spcBef>
                <a:spcPts val="260"/>
              </a:spcBef>
            </a:pPr>
            <a:r>
              <a:rPr sz="800" spc="-20" dirty="0">
                <a:solidFill>
                  <a:srgbClr val="41170A"/>
                </a:solidFill>
                <a:latin typeface="Calibri"/>
                <a:cs typeface="Calibri"/>
              </a:rPr>
              <a:t>Глава </a:t>
            </a:r>
            <a:r>
              <a:rPr sz="800" dirty="0">
                <a:solidFill>
                  <a:srgbClr val="41170A"/>
                </a:solidFill>
                <a:latin typeface="Calibri"/>
                <a:cs typeface="Calibri"/>
              </a:rPr>
              <a:t>администрации </a:t>
            </a:r>
            <a:r>
              <a:rPr sz="800" spc="-10" dirty="0">
                <a:solidFill>
                  <a:srgbClr val="41170A"/>
                </a:solidFill>
                <a:latin typeface="Calibri"/>
                <a:cs typeface="Calibri"/>
              </a:rPr>
              <a:t>(губернатор) </a:t>
            </a:r>
            <a:r>
              <a:rPr sz="800" spc="-17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41170A"/>
                </a:solidFill>
                <a:latin typeface="Calibri"/>
                <a:cs typeface="Calibri"/>
              </a:rPr>
              <a:t>Краснодарского </a:t>
            </a:r>
            <a:r>
              <a:rPr sz="800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26992" y="2571476"/>
            <a:ext cx="2055495" cy="2209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36525">
              <a:lnSpc>
                <a:spcPts val="700"/>
              </a:lnSpc>
              <a:spcBef>
                <a:spcPts val="24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Департамент инвестиций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развития малого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7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среднего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 предпринимательства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Краснодарского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37221" y="2485309"/>
            <a:ext cx="2235835" cy="419734"/>
          </a:xfrm>
          <a:custGeom>
            <a:avLst/>
            <a:gdLst/>
            <a:ahLst/>
            <a:cxnLst/>
            <a:rect l="l" t="t" r="r" b="b"/>
            <a:pathLst>
              <a:path w="2235835" h="419735">
                <a:moveTo>
                  <a:pt x="2169007" y="419684"/>
                </a:moveTo>
                <a:lnTo>
                  <a:pt x="66611" y="419684"/>
                </a:lnTo>
                <a:lnTo>
                  <a:pt x="40687" y="414450"/>
                </a:lnTo>
                <a:lnTo>
                  <a:pt x="19513" y="400176"/>
                </a:lnTo>
                <a:lnTo>
                  <a:pt x="5235" y="379007"/>
                </a:lnTo>
                <a:lnTo>
                  <a:pt x="0" y="353085"/>
                </a:lnTo>
                <a:lnTo>
                  <a:pt x="0" y="66598"/>
                </a:lnTo>
                <a:lnTo>
                  <a:pt x="5235" y="40676"/>
                </a:lnTo>
                <a:lnTo>
                  <a:pt x="19513" y="19507"/>
                </a:lnTo>
                <a:lnTo>
                  <a:pt x="40687" y="5233"/>
                </a:lnTo>
                <a:lnTo>
                  <a:pt x="66611" y="0"/>
                </a:lnTo>
                <a:lnTo>
                  <a:pt x="2169007" y="0"/>
                </a:lnTo>
                <a:lnTo>
                  <a:pt x="2194929" y="5233"/>
                </a:lnTo>
                <a:lnTo>
                  <a:pt x="2216099" y="19507"/>
                </a:lnTo>
                <a:lnTo>
                  <a:pt x="2230372" y="40676"/>
                </a:lnTo>
                <a:lnTo>
                  <a:pt x="2235606" y="66598"/>
                </a:lnTo>
                <a:lnTo>
                  <a:pt x="2235606" y="353085"/>
                </a:lnTo>
                <a:lnTo>
                  <a:pt x="2230372" y="379007"/>
                </a:lnTo>
                <a:lnTo>
                  <a:pt x="2216099" y="400176"/>
                </a:lnTo>
                <a:lnTo>
                  <a:pt x="2194929" y="414450"/>
                </a:lnTo>
                <a:lnTo>
                  <a:pt x="2169007" y="419684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1604603" y="1489621"/>
            <a:ext cx="1023619" cy="309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700"/>
              </a:lnSpc>
              <a:spcBef>
                <a:spcPts val="24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Комиссия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по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улучшению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инв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е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ст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ци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онно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г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кл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имата 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7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Краснодарском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крае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16664" y="1433031"/>
            <a:ext cx="1599565" cy="449580"/>
          </a:xfrm>
          <a:custGeom>
            <a:avLst/>
            <a:gdLst/>
            <a:ahLst/>
            <a:cxnLst/>
            <a:rect l="l" t="t" r="r" b="b"/>
            <a:pathLst>
              <a:path w="1599564" h="449580">
                <a:moveTo>
                  <a:pt x="1532890" y="449427"/>
                </a:moveTo>
                <a:lnTo>
                  <a:pt x="66598" y="449427"/>
                </a:lnTo>
                <a:lnTo>
                  <a:pt x="40676" y="444193"/>
                </a:lnTo>
                <a:lnTo>
                  <a:pt x="19507" y="429920"/>
                </a:lnTo>
                <a:lnTo>
                  <a:pt x="5233" y="408751"/>
                </a:lnTo>
                <a:lnTo>
                  <a:pt x="0" y="382828"/>
                </a:lnTo>
                <a:lnTo>
                  <a:pt x="0" y="66598"/>
                </a:lnTo>
                <a:lnTo>
                  <a:pt x="5233" y="40671"/>
                </a:lnTo>
                <a:lnTo>
                  <a:pt x="19507" y="19502"/>
                </a:lnTo>
                <a:lnTo>
                  <a:pt x="40676" y="5232"/>
                </a:lnTo>
                <a:lnTo>
                  <a:pt x="66598" y="0"/>
                </a:lnTo>
                <a:lnTo>
                  <a:pt x="1532890" y="0"/>
                </a:lnTo>
                <a:lnTo>
                  <a:pt x="1558812" y="5232"/>
                </a:lnTo>
                <a:lnTo>
                  <a:pt x="1579981" y="19502"/>
                </a:lnTo>
                <a:lnTo>
                  <a:pt x="1594254" y="40671"/>
                </a:lnTo>
                <a:lnTo>
                  <a:pt x="1599488" y="66598"/>
                </a:lnTo>
                <a:lnTo>
                  <a:pt x="1599488" y="382828"/>
                </a:lnTo>
                <a:lnTo>
                  <a:pt x="1594254" y="408751"/>
                </a:lnTo>
                <a:lnTo>
                  <a:pt x="1579981" y="429920"/>
                </a:lnTo>
                <a:lnTo>
                  <a:pt x="1558812" y="444193"/>
                </a:lnTo>
                <a:lnTo>
                  <a:pt x="1532890" y="449427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1395537" y="2015219"/>
            <a:ext cx="1454150" cy="309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635" algn="ctr">
              <a:lnSpc>
                <a:spcPts val="700"/>
              </a:lnSpc>
              <a:spcBef>
                <a:spcPts val="24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Межведомственный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штаб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(рабочая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группа) по оперативному содействию </a:t>
            </a:r>
            <a:r>
              <a:rPr sz="700" spc="-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инвесторам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при Комиссии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22593" y="1949345"/>
            <a:ext cx="1599565" cy="467995"/>
          </a:xfrm>
          <a:custGeom>
            <a:avLst/>
            <a:gdLst/>
            <a:ahLst/>
            <a:cxnLst/>
            <a:rect l="l" t="t" r="r" b="b"/>
            <a:pathLst>
              <a:path w="1599564" h="467994">
                <a:moveTo>
                  <a:pt x="1532890" y="467994"/>
                </a:moveTo>
                <a:lnTo>
                  <a:pt x="66598" y="467994"/>
                </a:lnTo>
                <a:lnTo>
                  <a:pt x="40676" y="462761"/>
                </a:lnTo>
                <a:lnTo>
                  <a:pt x="19507" y="448487"/>
                </a:lnTo>
                <a:lnTo>
                  <a:pt x="5233" y="427318"/>
                </a:lnTo>
                <a:lnTo>
                  <a:pt x="0" y="401396"/>
                </a:lnTo>
                <a:lnTo>
                  <a:pt x="0" y="66598"/>
                </a:lnTo>
                <a:lnTo>
                  <a:pt x="5233" y="40676"/>
                </a:lnTo>
                <a:lnTo>
                  <a:pt x="19507" y="19507"/>
                </a:lnTo>
                <a:lnTo>
                  <a:pt x="40676" y="5233"/>
                </a:lnTo>
                <a:lnTo>
                  <a:pt x="66598" y="0"/>
                </a:lnTo>
                <a:lnTo>
                  <a:pt x="1532890" y="0"/>
                </a:lnTo>
                <a:lnTo>
                  <a:pt x="1558812" y="5233"/>
                </a:lnTo>
                <a:lnTo>
                  <a:pt x="1579981" y="19507"/>
                </a:lnTo>
                <a:lnTo>
                  <a:pt x="1594254" y="40676"/>
                </a:lnTo>
                <a:lnTo>
                  <a:pt x="1599488" y="66598"/>
                </a:lnTo>
                <a:lnTo>
                  <a:pt x="1599488" y="401396"/>
                </a:lnTo>
                <a:lnTo>
                  <a:pt x="1594254" y="427318"/>
                </a:lnTo>
                <a:lnTo>
                  <a:pt x="1579981" y="448487"/>
                </a:lnTo>
                <a:lnTo>
                  <a:pt x="1558812" y="462761"/>
                </a:lnTo>
                <a:lnTo>
                  <a:pt x="1532890" y="467994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6373403" y="3037190"/>
            <a:ext cx="1323975" cy="309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700"/>
              </a:lnSpc>
              <a:spcBef>
                <a:spcPts val="24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АНО «Центр компетенций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в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сфере </a:t>
            </a:r>
            <a:r>
              <a:rPr sz="700" spc="-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производительности 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труда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 Краснодарского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края»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46134" y="2951506"/>
            <a:ext cx="1578610" cy="508000"/>
          </a:xfrm>
          <a:custGeom>
            <a:avLst/>
            <a:gdLst/>
            <a:ahLst/>
            <a:cxnLst/>
            <a:rect l="l" t="t" r="r" b="b"/>
            <a:pathLst>
              <a:path w="1578609" h="508000">
                <a:moveTo>
                  <a:pt x="1511541" y="507606"/>
                </a:moveTo>
                <a:lnTo>
                  <a:pt x="66611" y="507606"/>
                </a:lnTo>
                <a:lnTo>
                  <a:pt x="40681" y="502372"/>
                </a:lnTo>
                <a:lnTo>
                  <a:pt x="19508" y="488099"/>
                </a:lnTo>
                <a:lnTo>
                  <a:pt x="5234" y="466929"/>
                </a:lnTo>
                <a:lnTo>
                  <a:pt x="0" y="441007"/>
                </a:lnTo>
                <a:lnTo>
                  <a:pt x="0" y="66598"/>
                </a:lnTo>
                <a:lnTo>
                  <a:pt x="5234" y="40676"/>
                </a:lnTo>
                <a:lnTo>
                  <a:pt x="19508" y="19507"/>
                </a:lnTo>
                <a:lnTo>
                  <a:pt x="40681" y="5233"/>
                </a:lnTo>
                <a:lnTo>
                  <a:pt x="66611" y="0"/>
                </a:lnTo>
                <a:lnTo>
                  <a:pt x="1511541" y="0"/>
                </a:lnTo>
                <a:lnTo>
                  <a:pt x="1537463" y="5233"/>
                </a:lnTo>
                <a:lnTo>
                  <a:pt x="1558632" y="19507"/>
                </a:lnTo>
                <a:lnTo>
                  <a:pt x="1572906" y="40676"/>
                </a:lnTo>
                <a:lnTo>
                  <a:pt x="1578140" y="66598"/>
                </a:lnTo>
                <a:lnTo>
                  <a:pt x="1578140" y="441007"/>
                </a:lnTo>
                <a:lnTo>
                  <a:pt x="1572906" y="466929"/>
                </a:lnTo>
                <a:lnTo>
                  <a:pt x="1558632" y="488099"/>
                </a:lnTo>
                <a:lnTo>
                  <a:pt x="1537463" y="502372"/>
                </a:lnTo>
                <a:lnTo>
                  <a:pt x="1511541" y="507606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6345795" y="3598787"/>
            <a:ext cx="13792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Инновационный</a:t>
            </a:r>
            <a:r>
              <a:rPr sz="7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центр</a:t>
            </a:r>
            <a:r>
              <a:rPr sz="7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«Аквариум»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46134" y="3534664"/>
            <a:ext cx="1578610" cy="287020"/>
          </a:xfrm>
          <a:custGeom>
            <a:avLst/>
            <a:gdLst/>
            <a:ahLst/>
            <a:cxnLst/>
            <a:rect l="l" t="t" r="r" b="b"/>
            <a:pathLst>
              <a:path w="1578609" h="287020">
                <a:moveTo>
                  <a:pt x="1511541" y="286689"/>
                </a:moveTo>
                <a:lnTo>
                  <a:pt x="66611" y="286689"/>
                </a:lnTo>
                <a:lnTo>
                  <a:pt x="40681" y="281455"/>
                </a:lnTo>
                <a:lnTo>
                  <a:pt x="19508" y="267182"/>
                </a:lnTo>
                <a:lnTo>
                  <a:pt x="5234" y="246013"/>
                </a:lnTo>
                <a:lnTo>
                  <a:pt x="0" y="220091"/>
                </a:lnTo>
                <a:lnTo>
                  <a:pt x="0" y="66598"/>
                </a:lnTo>
                <a:lnTo>
                  <a:pt x="5234" y="40676"/>
                </a:lnTo>
                <a:lnTo>
                  <a:pt x="19508" y="19507"/>
                </a:lnTo>
                <a:lnTo>
                  <a:pt x="40681" y="5233"/>
                </a:lnTo>
                <a:lnTo>
                  <a:pt x="66611" y="0"/>
                </a:lnTo>
                <a:lnTo>
                  <a:pt x="1511541" y="0"/>
                </a:lnTo>
                <a:lnTo>
                  <a:pt x="1537463" y="5233"/>
                </a:lnTo>
                <a:lnTo>
                  <a:pt x="1558632" y="19507"/>
                </a:lnTo>
                <a:lnTo>
                  <a:pt x="1572906" y="40676"/>
                </a:lnTo>
                <a:lnTo>
                  <a:pt x="1578140" y="66598"/>
                </a:lnTo>
                <a:lnTo>
                  <a:pt x="1578140" y="220091"/>
                </a:lnTo>
                <a:lnTo>
                  <a:pt x="1572906" y="246013"/>
                </a:lnTo>
                <a:lnTo>
                  <a:pt x="1558632" y="267182"/>
                </a:lnTo>
                <a:lnTo>
                  <a:pt x="1537463" y="281455"/>
                </a:lnTo>
                <a:lnTo>
                  <a:pt x="1511541" y="286689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4652553" y="3071098"/>
            <a:ext cx="1508760" cy="4876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700"/>
              </a:lnSpc>
              <a:spcBef>
                <a:spcPts val="24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Фонд «Центр координации поддержки </a:t>
            </a:r>
            <a:r>
              <a:rPr sz="700" spc="-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экспортно-ориентированных </a:t>
            </a:r>
            <a:r>
              <a:rPr sz="700" spc="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субъектов малого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среднего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предпринимательства</a:t>
            </a:r>
            <a:endParaRPr sz="700" dirty="0">
              <a:latin typeface="Calibri"/>
              <a:cs typeface="Calibri"/>
            </a:endParaRPr>
          </a:p>
          <a:p>
            <a:pPr algn="ctr">
              <a:lnSpc>
                <a:spcPts val="700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Красн</a:t>
            </a:r>
            <a:r>
              <a:rPr sz="700" spc="-2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дарс</a:t>
            </a:r>
            <a:r>
              <a:rPr sz="700" spc="-15" dirty="0">
                <a:solidFill>
                  <a:srgbClr val="41170A"/>
                </a:solidFill>
                <a:latin typeface="Calibri"/>
                <a:cs typeface="Calibri"/>
              </a:rPr>
              <a:t>к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г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края»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17806" y="2978920"/>
            <a:ext cx="1578610" cy="698500"/>
          </a:xfrm>
          <a:custGeom>
            <a:avLst/>
            <a:gdLst/>
            <a:ahLst/>
            <a:cxnLst/>
            <a:rect l="l" t="t" r="r" b="b"/>
            <a:pathLst>
              <a:path w="1578610" h="698500">
                <a:moveTo>
                  <a:pt x="1511541" y="698398"/>
                </a:moveTo>
                <a:lnTo>
                  <a:pt x="66611" y="698398"/>
                </a:lnTo>
                <a:lnTo>
                  <a:pt x="40681" y="693164"/>
                </a:lnTo>
                <a:lnTo>
                  <a:pt x="19508" y="678891"/>
                </a:lnTo>
                <a:lnTo>
                  <a:pt x="5234" y="657721"/>
                </a:lnTo>
                <a:lnTo>
                  <a:pt x="0" y="631799"/>
                </a:lnTo>
                <a:lnTo>
                  <a:pt x="0" y="66598"/>
                </a:lnTo>
                <a:lnTo>
                  <a:pt x="5234" y="40676"/>
                </a:lnTo>
                <a:lnTo>
                  <a:pt x="19508" y="19507"/>
                </a:lnTo>
                <a:lnTo>
                  <a:pt x="40681" y="5233"/>
                </a:lnTo>
                <a:lnTo>
                  <a:pt x="66611" y="0"/>
                </a:lnTo>
                <a:lnTo>
                  <a:pt x="1511541" y="0"/>
                </a:lnTo>
                <a:lnTo>
                  <a:pt x="1537463" y="5233"/>
                </a:lnTo>
                <a:lnTo>
                  <a:pt x="1558632" y="19507"/>
                </a:lnTo>
                <a:lnTo>
                  <a:pt x="1572906" y="40676"/>
                </a:lnTo>
                <a:lnTo>
                  <a:pt x="1578140" y="66598"/>
                </a:lnTo>
                <a:lnTo>
                  <a:pt x="1578140" y="631799"/>
                </a:lnTo>
                <a:lnTo>
                  <a:pt x="1572906" y="657721"/>
                </a:lnTo>
                <a:lnTo>
                  <a:pt x="1558632" y="678891"/>
                </a:lnTo>
                <a:lnTo>
                  <a:pt x="1537463" y="693164"/>
                </a:lnTo>
                <a:lnTo>
                  <a:pt x="1511541" y="698398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4737285" y="3824082"/>
            <a:ext cx="1338580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70"/>
              </a:lnSpc>
              <a:spcBef>
                <a:spcPts val="10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УНО</a:t>
            </a:r>
            <a:r>
              <a:rPr sz="7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—</a:t>
            </a:r>
            <a:r>
              <a:rPr sz="7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микрокредитная</a:t>
            </a:r>
            <a:r>
              <a:rPr sz="7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компания</a:t>
            </a:r>
            <a:endParaRPr sz="700" dirty="0">
              <a:latin typeface="Calibri"/>
              <a:cs typeface="Calibri"/>
            </a:endParaRPr>
          </a:p>
          <a:p>
            <a:pPr marL="80010" marR="92075" algn="ctr">
              <a:lnSpc>
                <a:spcPts val="700"/>
              </a:lnSpc>
              <a:spcBef>
                <a:spcPts val="7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«Фонд микрофинансирования </a:t>
            </a:r>
            <a:r>
              <a:rPr sz="700" spc="-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субъектов малого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среднего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предпринимательства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 Краснодарского</a:t>
            </a:r>
            <a:r>
              <a:rPr sz="7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края»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17806" y="3731905"/>
            <a:ext cx="1578610" cy="698500"/>
          </a:xfrm>
          <a:custGeom>
            <a:avLst/>
            <a:gdLst/>
            <a:ahLst/>
            <a:cxnLst/>
            <a:rect l="l" t="t" r="r" b="b"/>
            <a:pathLst>
              <a:path w="1578610" h="698500">
                <a:moveTo>
                  <a:pt x="1511541" y="698398"/>
                </a:moveTo>
                <a:lnTo>
                  <a:pt x="66611" y="698398"/>
                </a:lnTo>
                <a:lnTo>
                  <a:pt x="40681" y="693164"/>
                </a:lnTo>
                <a:lnTo>
                  <a:pt x="19508" y="678891"/>
                </a:lnTo>
                <a:lnTo>
                  <a:pt x="5234" y="657721"/>
                </a:lnTo>
                <a:lnTo>
                  <a:pt x="0" y="631799"/>
                </a:lnTo>
                <a:lnTo>
                  <a:pt x="0" y="66598"/>
                </a:lnTo>
                <a:lnTo>
                  <a:pt x="5234" y="40676"/>
                </a:lnTo>
                <a:lnTo>
                  <a:pt x="19508" y="19507"/>
                </a:lnTo>
                <a:lnTo>
                  <a:pt x="40681" y="5233"/>
                </a:lnTo>
                <a:lnTo>
                  <a:pt x="66611" y="0"/>
                </a:lnTo>
                <a:lnTo>
                  <a:pt x="1511541" y="0"/>
                </a:lnTo>
                <a:lnTo>
                  <a:pt x="1537463" y="5233"/>
                </a:lnTo>
                <a:lnTo>
                  <a:pt x="1558632" y="19507"/>
                </a:lnTo>
                <a:lnTo>
                  <a:pt x="1572906" y="40676"/>
                </a:lnTo>
                <a:lnTo>
                  <a:pt x="1578140" y="66598"/>
                </a:lnTo>
                <a:lnTo>
                  <a:pt x="1578140" y="631799"/>
                </a:lnTo>
                <a:lnTo>
                  <a:pt x="1572906" y="657721"/>
                </a:lnTo>
                <a:lnTo>
                  <a:pt x="1558632" y="678891"/>
                </a:lnTo>
                <a:lnTo>
                  <a:pt x="1537463" y="693164"/>
                </a:lnTo>
                <a:lnTo>
                  <a:pt x="1511541" y="698398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3327548" y="3063360"/>
            <a:ext cx="880110" cy="309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014" marR="5080" indent="-107950">
              <a:lnSpc>
                <a:spcPts val="700"/>
              </a:lnSpc>
              <a:spcBef>
                <a:spcPts val="240"/>
              </a:spcBef>
            </a:pP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Ц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ентр сопров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ж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д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ен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я 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инвестиционных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проектов</a:t>
            </a:r>
            <a:r>
              <a:rPr sz="7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(ЦСИП)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67540" y="2977681"/>
            <a:ext cx="1599565" cy="508000"/>
          </a:xfrm>
          <a:custGeom>
            <a:avLst/>
            <a:gdLst/>
            <a:ahLst/>
            <a:cxnLst/>
            <a:rect l="l" t="t" r="r" b="b"/>
            <a:pathLst>
              <a:path w="1599564" h="508000">
                <a:moveTo>
                  <a:pt x="1532877" y="507606"/>
                </a:moveTo>
                <a:lnTo>
                  <a:pt x="66598" y="507606"/>
                </a:lnTo>
                <a:lnTo>
                  <a:pt x="40671" y="502372"/>
                </a:lnTo>
                <a:lnTo>
                  <a:pt x="19502" y="488099"/>
                </a:lnTo>
                <a:lnTo>
                  <a:pt x="5232" y="466929"/>
                </a:lnTo>
                <a:lnTo>
                  <a:pt x="0" y="441007"/>
                </a:lnTo>
                <a:lnTo>
                  <a:pt x="0" y="66598"/>
                </a:lnTo>
                <a:lnTo>
                  <a:pt x="5232" y="40676"/>
                </a:lnTo>
                <a:lnTo>
                  <a:pt x="19502" y="19507"/>
                </a:lnTo>
                <a:lnTo>
                  <a:pt x="40671" y="5233"/>
                </a:lnTo>
                <a:lnTo>
                  <a:pt x="66598" y="0"/>
                </a:lnTo>
                <a:lnTo>
                  <a:pt x="1532877" y="0"/>
                </a:lnTo>
                <a:lnTo>
                  <a:pt x="1558799" y="5233"/>
                </a:lnTo>
                <a:lnTo>
                  <a:pt x="1579968" y="19507"/>
                </a:lnTo>
                <a:lnTo>
                  <a:pt x="1594242" y="40676"/>
                </a:lnTo>
                <a:lnTo>
                  <a:pt x="1599476" y="66598"/>
                </a:lnTo>
                <a:lnTo>
                  <a:pt x="1599476" y="441007"/>
                </a:lnTo>
                <a:lnTo>
                  <a:pt x="1594242" y="466929"/>
                </a:lnTo>
                <a:lnTo>
                  <a:pt x="1579968" y="488099"/>
                </a:lnTo>
                <a:lnTo>
                  <a:pt x="1558799" y="502372"/>
                </a:lnTo>
                <a:lnTo>
                  <a:pt x="1532877" y="507606"/>
                </a:lnTo>
                <a:close/>
              </a:path>
            </a:pathLst>
          </a:custGeom>
          <a:ln w="12699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 txBox="1"/>
          <p:nvPr/>
        </p:nvSpPr>
        <p:spPr>
          <a:xfrm>
            <a:off x="3331894" y="3612672"/>
            <a:ext cx="871219" cy="309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20955" algn="ctr">
              <a:lnSpc>
                <a:spcPts val="700"/>
              </a:lnSpc>
              <a:spcBef>
                <a:spcPts val="24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УНО «Фонд развития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промышленности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Красн</a:t>
            </a:r>
            <a:r>
              <a:rPr sz="700" spc="-2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дарс</a:t>
            </a:r>
            <a:r>
              <a:rPr sz="700" spc="-15" dirty="0">
                <a:solidFill>
                  <a:srgbClr val="41170A"/>
                </a:solidFill>
                <a:latin typeface="Calibri"/>
                <a:cs typeface="Calibri"/>
              </a:rPr>
              <a:t>к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г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края»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67540" y="3535796"/>
            <a:ext cx="1599565" cy="490220"/>
          </a:xfrm>
          <a:custGeom>
            <a:avLst/>
            <a:gdLst/>
            <a:ahLst/>
            <a:cxnLst/>
            <a:rect l="l" t="t" r="r" b="b"/>
            <a:pathLst>
              <a:path w="1599564" h="490220">
                <a:moveTo>
                  <a:pt x="1532877" y="489991"/>
                </a:moveTo>
                <a:lnTo>
                  <a:pt x="66598" y="489991"/>
                </a:lnTo>
                <a:lnTo>
                  <a:pt x="40671" y="484757"/>
                </a:lnTo>
                <a:lnTo>
                  <a:pt x="19502" y="470484"/>
                </a:lnTo>
                <a:lnTo>
                  <a:pt x="5232" y="449314"/>
                </a:lnTo>
                <a:lnTo>
                  <a:pt x="0" y="423392"/>
                </a:lnTo>
                <a:lnTo>
                  <a:pt x="0" y="66598"/>
                </a:lnTo>
                <a:lnTo>
                  <a:pt x="5232" y="40676"/>
                </a:lnTo>
                <a:lnTo>
                  <a:pt x="19502" y="19507"/>
                </a:lnTo>
                <a:lnTo>
                  <a:pt x="40671" y="5233"/>
                </a:lnTo>
                <a:lnTo>
                  <a:pt x="66598" y="0"/>
                </a:lnTo>
                <a:lnTo>
                  <a:pt x="1532877" y="0"/>
                </a:lnTo>
                <a:lnTo>
                  <a:pt x="1558799" y="5233"/>
                </a:lnTo>
                <a:lnTo>
                  <a:pt x="1579968" y="19507"/>
                </a:lnTo>
                <a:lnTo>
                  <a:pt x="1594242" y="40676"/>
                </a:lnTo>
                <a:lnTo>
                  <a:pt x="1599476" y="66598"/>
                </a:lnTo>
                <a:lnTo>
                  <a:pt x="1599476" y="423392"/>
                </a:lnTo>
                <a:lnTo>
                  <a:pt x="1594242" y="449314"/>
                </a:lnTo>
                <a:lnTo>
                  <a:pt x="1579968" y="470484"/>
                </a:lnTo>
                <a:lnTo>
                  <a:pt x="1558799" y="484757"/>
                </a:lnTo>
                <a:lnTo>
                  <a:pt x="1532877" y="489991"/>
                </a:lnTo>
                <a:close/>
              </a:path>
            </a:pathLst>
          </a:custGeom>
          <a:ln w="12699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1549610" y="3063986"/>
            <a:ext cx="1144905" cy="2209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4925" marR="5080" indent="-22860">
              <a:lnSpc>
                <a:spcPts val="700"/>
              </a:lnSpc>
              <a:spcBef>
                <a:spcPts val="24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УНО «Фонд развития бизнеса </a:t>
            </a:r>
            <a:r>
              <a:rPr sz="700" spc="-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700" spc="-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края»</a:t>
            </a:r>
            <a:r>
              <a:rPr sz="7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(ФРБ)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322593" y="2977065"/>
            <a:ext cx="1599565" cy="421640"/>
          </a:xfrm>
          <a:custGeom>
            <a:avLst/>
            <a:gdLst/>
            <a:ahLst/>
            <a:cxnLst/>
            <a:rect l="l" t="t" r="r" b="b"/>
            <a:pathLst>
              <a:path w="1599564" h="421639">
                <a:moveTo>
                  <a:pt x="1532890" y="421195"/>
                </a:moveTo>
                <a:lnTo>
                  <a:pt x="66598" y="421195"/>
                </a:lnTo>
                <a:lnTo>
                  <a:pt x="40676" y="415961"/>
                </a:lnTo>
                <a:lnTo>
                  <a:pt x="19507" y="401688"/>
                </a:lnTo>
                <a:lnTo>
                  <a:pt x="5233" y="380518"/>
                </a:lnTo>
                <a:lnTo>
                  <a:pt x="0" y="354596"/>
                </a:lnTo>
                <a:lnTo>
                  <a:pt x="0" y="66598"/>
                </a:lnTo>
                <a:lnTo>
                  <a:pt x="5233" y="40676"/>
                </a:lnTo>
                <a:lnTo>
                  <a:pt x="19507" y="19507"/>
                </a:lnTo>
                <a:lnTo>
                  <a:pt x="40676" y="5233"/>
                </a:lnTo>
                <a:lnTo>
                  <a:pt x="66598" y="0"/>
                </a:lnTo>
                <a:lnTo>
                  <a:pt x="1532890" y="0"/>
                </a:lnTo>
                <a:lnTo>
                  <a:pt x="1558812" y="5233"/>
                </a:lnTo>
                <a:lnTo>
                  <a:pt x="1579981" y="19507"/>
                </a:lnTo>
                <a:lnTo>
                  <a:pt x="1594254" y="40676"/>
                </a:lnTo>
                <a:lnTo>
                  <a:pt x="1599488" y="66598"/>
                </a:lnTo>
                <a:lnTo>
                  <a:pt x="1599488" y="354596"/>
                </a:lnTo>
                <a:lnTo>
                  <a:pt x="1594254" y="380518"/>
                </a:lnTo>
                <a:lnTo>
                  <a:pt x="1579981" y="401688"/>
                </a:lnTo>
                <a:lnTo>
                  <a:pt x="1558812" y="415961"/>
                </a:lnTo>
                <a:lnTo>
                  <a:pt x="1532890" y="421195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 txBox="1"/>
          <p:nvPr/>
        </p:nvSpPr>
        <p:spPr>
          <a:xfrm>
            <a:off x="1430605" y="3563571"/>
            <a:ext cx="13836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 indent="-123825">
              <a:lnSpc>
                <a:spcPts val="770"/>
              </a:lnSpc>
              <a:spcBef>
                <a:spcPts val="10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Центр</a:t>
            </a:r>
            <a:r>
              <a:rPr sz="7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«Мой</a:t>
            </a:r>
            <a:r>
              <a:rPr sz="7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бизнес»</a:t>
            </a:r>
            <a:endParaRPr sz="700" dirty="0">
              <a:latin typeface="Calibri"/>
              <a:cs typeface="Calibri"/>
            </a:endParaRPr>
          </a:p>
          <a:p>
            <a:pPr marL="185420" marR="177800" indent="232410">
              <a:lnSpc>
                <a:spcPts val="700"/>
              </a:lnSpc>
              <a:spcBef>
                <a:spcPts val="7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Региональный </a:t>
            </a:r>
            <a:r>
              <a:rPr sz="700" spc="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центр</a:t>
            </a:r>
            <a:r>
              <a:rPr sz="7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инжиниринга</a:t>
            </a:r>
            <a:r>
              <a:rPr sz="700" spc="-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(РЦИ),</a:t>
            </a:r>
            <a:endParaRPr sz="700" dirty="0">
              <a:latin typeface="Calibri"/>
              <a:cs typeface="Calibri"/>
            </a:endParaRPr>
          </a:p>
          <a:p>
            <a:pPr marL="12700" marR="5080" algn="ctr">
              <a:lnSpc>
                <a:spcPts val="700"/>
              </a:lnSpc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Центр Прототипирования (ЦП),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Центр поддержки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предпринимательства (ЦПП),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Коворкинг-центр</a:t>
            </a:r>
            <a:r>
              <a:rPr sz="700" spc="-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«Место</a:t>
            </a:r>
            <a:r>
              <a:rPr sz="700" spc="-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действия»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22593" y="3452291"/>
            <a:ext cx="1599565" cy="914400"/>
          </a:xfrm>
          <a:custGeom>
            <a:avLst/>
            <a:gdLst/>
            <a:ahLst/>
            <a:cxnLst/>
            <a:rect l="l" t="t" r="r" b="b"/>
            <a:pathLst>
              <a:path w="1599564" h="914400">
                <a:moveTo>
                  <a:pt x="1532890" y="914400"/>
                </a:moveTo>
                <a:lnTo>
                  <a:pt x="66598" y="914400"/>
                </a:lnTo>
                <a:lnTo>
                  <a:pt x="40676" y="909166"/>
                </a:lnTo>
                <a:lnTo>
                  <a:pt x="19507" y="894892"/>
                </a:lnTo>
                <a:lnTo>
                  <a:pt x="5233" y="873723"/>
                </a:lnTo>
                <a:lnTo>
                  <a:pt x="0" y="847801"/>
                </a:lnTo>
                <a:lnTo>
                  <a:pt x="0" y="66598"/>
                </a:lnTo>
                <a:lnTo>
                  <a:pt x="5233" y="40676"/>
                </a:lnTo>
                <a:lnTo>
                  <a:pt x="19507" y="19507"/>
                </a:lnTo>
                <a:lnTo>
                  <a:pt x="40676" y="5233"/>
                </a:lnTo>
                <a:lnTo>
                  <a:pt x="66598" y="0"/>
                </a:lnTo>
                <a:lnTo>
                  <a:pt x="1532890" y="0"/>
                </a:lnTo>
                <a:lnTo>
                  <a:pt x="1558812" y="5233"/>
                </a:lnTo>
                <a:lnTo>
                  <a:pt x="1579981" y="19507"/>
                </a:lnTo>
                <a:lnTo>
                  <a:pt x="1594254" y="40676"/>
                </a:lnTo>
                <a:lnTo>
                  <a:pt x="1599488" y="66598"/>
                </a:lnTo>
                <a:lnTo>
                  <a:pt x="1599488" y="847801"/>
                </a:lnTo>
                <a:lnTo>
                  <a:pt x="1594254" y="873723"/>
                </a:lnTo>
                <a:lnTo>
                  <a:pt x="1579981" y="894892"/>
                </a:lnTo>
                <a:lnTo>
                  <a:pt x="1558812" y="909166"/>
                </a:lnTo>
                <a:lnTo>
                  <a:pt x="1532890" y="914400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6426918" y="1496343"/>
            <a:ext cx="1216660" cy="309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700"/>
              </a:lnSpc>
              <a:spcBef>
                <a:spcPts val="24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Со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е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т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по пр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е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дпри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н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има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т</a:t>
            </a:r>
            <a:r>
              <a:rPr sz="700" spc="-15" dirty="0">
                <a:solidFill>
                  <a:srgbClr val="41170A"/>
                </a:solidFill>
                <a:latin typeface="Calibri"/>
                <a:cs typeface="Calibri"/>
              </a:rPr>
              <a:t>е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льств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у  при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губернаторе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43096" y="1432641"/>
            <a:ext cx="1584325" cy="464184"/>
          </a:xfrm>
          <a:custGeom>
            <a:avLst/>
            <a:gdLst/>
            <a:ahLst/>
            <a:cxnLst/>
            <a:rect l="l" t="t" r="r" b="b"/>
            <a:pathLst>
              <a:path w="1584325" h="464185">
                <a:moveTo>
                  <a:pt x="1517637" y="463664"/>
                </a:moveTo>
                <a:lnTo>
                  <a:pt x="66598" y="463664"/>
                </a:lnTo>
                <a:lnTo>
                  <a:pt x="40676" y="458430"/>
                </a:lnTo>
                <a:lnTo>
                  <a:pt x="19507" y="444157"/>
                </a:lnTo>
                <a:lnTo>
                  <a:pt x="5233" y="422987"/>
                </a:lnTo>
                <a:lnTo>
                  <a:pt x="0" y="397065"/>
                </a:lnTo>
                <a:lnTo>
                  <a:pt x="0" y="66586"/>
                </a:lnTo>
                <a:lnTo>
                  <a:pt x="5233" y="40665"/>
                </a:lnTo>
                <a:lnTo>
                  <a:pt x="19507" y="19500"/>
                </a:lnTo>
                <a:lnTo>
                  <a:pt x="40676" y="5232"/>
                </a:lnTo>
                <a:lnTo>
                  <a:pt x="66598" y="0"/>
                </a:lnTo>
                <a:lnTo>
                  <a:pt x="1517637" y="0"/>
                </a:lnTo>
                <a:lnTo>
                  <a:pt x="1543559" y="5232"/>
                </a:lnTo>
                <a:lnTo>
                  <a:pt x="1564728" y="19500"/>
                </a:lnTo>
                <a:lnTo>
                  <a:pt x="1579002" y="40665"/>
                </a:lnTo>
                <a:lnTo>
                  <a:pt x="1584236" y="66586"/>
                </a:lnTo>
                <a:lnTo>
                  <a:pt x="1584236" y="397065"/>
                </a:lnTo>
                <a:lnTo>
                  <a:pt x="1579002" y="422987"/>
                </a:lnTo>
                <a:lnTo>
                  <a:pt x="1564728" y="444157"/>
                </a:lnTo>
                <a:lnTo>
                  <a:pt x="1543559" y="458430"/>
                </a:lnTo>
                <a:lnTo>
                  <a:pt x="1517637" y="463664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6381118" y="2015610"/>
            <a:ext cx="1308735" cy="309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-635" algn="ctr">
              <a:lnSpc>
                <a:spcPts val="700"/>
              </a:lnSpc>
              <a:spcBef>
                <a:spcPts val="24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Краевая комиссия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по </a:t>
            </a:r>
            <a:r>
              <a:rPr sz="7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государственно-частному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партнерству</a:t>
            </a:r>
            <a:r>
              <a:rPr sz="700" spc="-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700" spc="-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243096" y="1949729"/>
            <a:ext cx="1584325" cy="468630"/>
          </a:xfrm>
          <a:custGeom>
            <a:avLst/>
            <a:gdLst/>
            <a:ahLst/>
            <a:cxnLst/>
            <a:rect l="l" t="t" r="r" b="b"/>
            <a:pathLst>
              <a:path w="1584325" h="468630">
                <a:moveTo>
                  <a:pt x="1517637" y="468007"/>
                </a:moveTo>
                <a:lnTo>
                  <a:pt x="66598" y="468007"/>
                </a:lnTo>
                <a:lnTo>
                  <a:pt x="40676" y="462773"/>
                </a:lnTo>
                <a:lnTo>
                  <a:pt x="19507" y="448500"/>
                </a:lnTo>
                <a:lnTo>
                  <a:pt x="5233" y="427331"/>
                </a:lnTo>
                <a:lnTo>
                  <a:pt x="0" y="401408"/>
                </a:lnTo>
                <a:lnTo>
                  <a:pt x="0" y="66611"/>
                </a:lnTo>
                <a:lnTo>
                  <a:pt x="5233" y="40687"/>
                </a:lnTo>
                <a:lnTo>
                  <a:pt x="19507" y="19513"/>
                </a:lnTo>
                <a:lnTo>
                  <a:pt x="40676" y="5235"/>
                </a:lnTo>
                <a:lnTo>
                  <a:pt x="66598" y="0"/>
                </a:lnTo>
                <a:lnTo>
                  <a:pt x="1517637" y="0"/>
                </a:lnTo>
                <a:lnTo>
                  <a:pt x="1543559" y="5235"/>
                </a:lnTo>
                <a:lnTo>
                  <a:pt x="1564728" y="19513"/>
                </a:lnTo>
                <a:lnTo>
                  <a:pt x="1579002" y="40687"/>
                </a:lnTo>
                <a:lnTo>
                  <a:pt x="1584236" y="66611"/>
                </a:lnTo>
                <a:lnTo>
                  <a:pt x="1584236" y="401408"/>
                </a:lnTo>
                <a:lnTo>
                  <a:pt x="1579002" y="427331"/>
                </a:lnTo>
                <a:lnTo>
                  <a:pt x="1564728" y="448500"/>
                </a:lnTo>
                <a:lnTo>
                  <a:pt x="1543559" y="462773"/>
                </a:lnTo>
                <a:lnTo>
                  <a:pt x="1517637" y="468007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 txBox="1"/>
          <p:nvPr/>
        </p:nvSpPr>
        <p:spPr>
          <a:xfrm>
            <a:off x="3167651" y="1668165"/>
            <a:ext cx="1179195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70"/>
              </a:lnSpc>
              <a:spcBef>
                <a:spcPts val="100"/>
              </a:spcBef>
            </a:pP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Консультативный</a:t>
            </a:r>
            <a:r>
              <a:rPr sz="7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совет</a:t>
            </a:r>
            <a:endParaRPr sz="700" dirty="0">
              <a:latin typeface="Calibri"/>
              <a:cs typeface="Calibri"/>
            </a:endParaRPr>
          </a:p>
          <a:p>
            <a:pPr marL="12700" marR="5080" algn="ctr">
              <a:lnSpc>
                <a:spcPts val="700"/>
              </a:lnSpc>
              <a:spcBef>
                <a:spcPts val="7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по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иностранным инвестициям </a:t>
            </a:r>
            <a:r>
              <a:rPr sz="700" spc="-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при 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главе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администрации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(губернаторе)</a:t>
            </a:r>
            <a:endParaRPr sz="700" dirty="0">
              <a:latin typeface="Calibri"/>
              <a:cs typeface="Calibri"/>
            </a:endParaRPr>
          </a:p>
          <a:p>
            <a:pPr algn="ctr">
              <a:lnSpc>
                <a:spcPts val="700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Красн</a:t>
            </a:r>
            <a:r>
              <a:rPr sz="700" spc="-2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дарс</a:t>
            </a:r>
            <a:r>
              <a:rPr sz="700" spc="-15" dirty="0">
                <a:solidFill>
                  <a:srgbClr val="41170A"/>
                </a:solidFill>
                <a:latin typeface="Calibri"/>
                <a:cs typeface="Calibri"/>
              </a:rPr>
              <a:t>к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г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956806" y="1433027"/>
            <a:ext cx="1599565" cy="984885"/>
          </a:xfrm>
          <a:custGeom>
            <a:avLst/>
            <a:gdLst/>
            <a:ahLst/>
            <a:cxnLst/>
            <a:rect l="l" t="t" r="r" b="b"/>
            <a:pathLst>
              <a:path w="1599564" h="984885">
                <a:moveTo>
                  <a:pt x="1532889" y="984313"/>
                </a:moveTo>
                <a:lnTo>
                  <a:pt x="66598" y="984313"/>
                </a:lnTo>
                <a:lnTo>
                  <a:pt x="40676" y="979079"/>
                </a:lnTo>
                <a:lnTo>
                  <a:pt x="19507" y="964806"/>
                </a:lnTo>
                <a:lnTo>
                  <a:pt x="5233" y="943636"/>
                </a:lnTo>
                <a:lnTo>
                  <a:pt x="0" y="917714"/>
                </a:lnTo>
                <a:lnTo>
                  <a:pt x="0" y="66598"/>
                </a:lnTo>
                <a:lnTo>
                  <a:pt x="5233" y="40676"/>
                </a:lnTo>
                <a:lnTo>
                  <a:pt x="19507" y="19507"/>
                </a:lnTo>
                <a:lnTo>
                  <a:pt x="40676" y="5233"/>
                </a:lnTo>
                <a:lnTo>
                  <a:pt x="66598" y="0"/>
                </a:lnTo>
                <a:lnTo>
                  <a:pt x="1532889" y="0"/>
                </a:lnTo>
                <a:lnTo>
                  <a:pt x="1558812" y="5233"/>
                </a:lnTo>
                <a:lnTo>
                  <a:pt x="1579981" y="19507"/>
                </a:lnTo>
                <a:lnTo>
                  <a:pt x="1594254" y="40676"/>
                </a:lnTo>
                <a:lnTo>
                  <a:pt x="1599488" y="66598"/>
                </a:lnTo>
                <a:lnTo>
                  <a:pt x="1599488" y="917714"/>
                </a:lnTo>
                <a:lnTo>
                  <a:pt x="1594254" y="943636"/>
                </a:lnTo>
                <a:lnTo>
                  <a:pt x="1579981" y="964806"/>
                </a:lnTo>
                <a:lnTo>
                  <a:pt x="1558812" y="979079"/>
                </a:lnTo>
                <a:lnTo>
                  <a:pt x="1532889" y="984313"/>
                </a:lnTo>
                <a:close/>
              </a:path>
            </a:pathLst>
          </a:custGeom>
          <a:ln w="12699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 txBox="1"/>
          <p:nvPr/>
        </p:nvSpPr>
        <p:spPr>
          <a:xfrm>
            <a:off x="4786510" y="1757059"/>
            <a:ext cx="1220470" cy="309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700"/>
              </a:lnSpc>
              <a:spcBef>
                <a:spcPts val="24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Экспертная межведомственная </a:t>
            </a:r>
            <a:r>
              <a:rPr sz="700" spc="-15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инвестиционная комиссия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96872" y="1433027"/>
            <a:ext cx="1599565" cy="984885"/>
          </a:xfrm>
          <a:custGeom>
            <a:avLst/>
            <a:gdLst/>
            <a:ahLst/>
            <a:cxnLst/>
            <a:rect l="l" t="t" r="r" b="b"/>
            <a:pathLst>
              <a:path w="1599564" h="984885">
                <a:moveTo>
                  <a:pt x="1532889" y="984313"/>
                </a:moveTo>
                <a:lnTo>
                  <a:pt x="66598" y="984313"/>
                </a:lnTo>
                <a:lnTo>
                  <a:pt x="40676" y="979079"/>
                </a:lnTo>
                <a:lnTo>
                  <a:pt x="19507" y="964806"/>
                </a:lnTo>
                <a:lnTo>
                  <a:pt x="5233" y="943636"/>
                </a:lnTo>
                <a:lnTo>
                  <a:pt x="0" y="917714"/>
                </a:lnTo>
                <a:lnTo>
                  <a:pt x="0" y="66598"/>
                </a:lnTo>
                <a:lnTo>
                  <a:pt x="5233" y="40676"/>
                </a:lnTo>
                <a:lnTo>
                  <a:pt x="19507" y="19507"/>
                </a:lnTo>
                <a:lnTo>
                  <a:pt x="40676" y="5233"/>
                </a:lnTo>
                <a:lnTo>
                  <a:pt x="66598" y="0"/>
                </a:lnTo>
                <a:lnTo>
                  <a:pt x="1532889" y="0"/>
                </a:lnTo>
                <a:lnTo>
                  <a:pt x="1558812" y="5233"/>
                </a:lnTo>
                <a:lnTo>
                  <a:pt x="1579981" y="19507"/>
                </a:lnTo>
                <a:lnTo>
                  <a:pt x="1594254" y="40676"/>
                </a:lnTo>
                <a:lnTo>
                  <a:pt x="1599488" y="66598"/>
                </a:lnTo>
                <a:lnTo>
                  <a:pt x="1599488" y="917714"/>
                </a:lnTo>
                <a:lnTo>
                  <a:pt x="1594254" y="943636"/>
                </a:lnTo>
                <a:lnTo>
                  <a:pt x="1579981" y="964806"/>
                </a:lnTo>
                <a:lnTo>
                  <a:pt x="1558812" y="979079"/>
                </a:lnTo>
                <a:lnTo>
                  <a:pt x="1532889" y="984313"/>
                </a:lnTo>
                <a:close/>
              </a:path>
            </a:pathLst>
          </a:custGeom>
          <a:ln w="12699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Номер слайда 57">
            <a:extLst>
              <a:ext uri="{FF2B5EF4-FFF2-40B4-BE49-F238E27FC236}">
                <a16:creationId xmlns:a16="http://schemas.microsoft.com/office/drawing/2014/main" id="{4D7130D2-0149-4F2B-8DE8-AA5727C111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1</a:t>
            </a:r>
            <a:endParaRPr lang="ru-RU" sz="1200" dirty="0"/>
          </a:p>
        </p:txBody>
      </p:sp>
      <p:sp>
        <p:nvSpPr>
          <p:cNvPr id="66" name="object 6">
            <a:extLst>
              <a:ext uri="{FF2B5EF4-FFF2-40B4-BE49-F238E27FC236}">
                <a16:creationId xmlns:a16="http://schemas.microsoft.com/office/drawing/2014/main" id="{CE896A44-0D62-4F0E-86AF-8CB331F2BF2F}"/>
              </a:ext>
            </a:extLst>
          </p:cNvPr>
          <p:cNvSpPr/>
          <p:nvPr/>
        </p:nvSpPr>
        <p:spPr>
          <a:xfrm>
            <a:off x="5557531" y="4553506"/>
            <a:ext cx="578485" cy="417830"/>
          </a:xfrm>
          <a:custGeom>
            <a:avLst/>
            <a:gdLst/>
            <a:ahLst/>
            <a:cxnLst/>
            <a:rect l="l" t="t" r="r" b="b"/>
            <a:pathLst>
              <a:path w="578484" h="417829">
                <a:moveTo>
                  <a:pt x="257035" y="128524"/>
                </a:moveTo>
                <a:lnTo>
                  <a:pt x="128511" y="0"/>
                </a:lnTo>
                <a:lnTo>
                  <a:pt x="0" y="128524"/>
                </a:lnTo>
                <a:lnTo>
                  <a:pt x="128511" y="257035"/>
                </a:lnTo>
                <a:lnTo>
                  <a:pt x="257035" y="128524"/>
                </a:lnTo>
                <a:close/>
              </a:path>
              <a:path w="578484" h="417829">
                <a:moveTo>
                  <a:pt x="417753" y="280009"/>
                </a:moveTo>
                <a:lnTo>
                  <a:pt x="280009" y="142252"/>
                </a:lnTo>
                <a:lnTo>
                  <a:pt x="142252" y="280009"/>
                </a:lnTo>
                <a:lnTo>
                  <a:pt x="280009" y="417766"/>
                </a:lnTo>
                <a:lnTo>
                  <a:pt x="417753" y="280009"/>
                </a:lnTo>
                <a:close/>
              </a:path>
              <a:path w="578484" h="417829">
                <a:moveTo>
                  <a:pt x="578332" y="128651"/>
                </a:moveTo>
                <a:lnTo>
                  <a:pt x="449808" y="139"/>
                </a:lnTo>
                <a:lnTo>
                  <a:pt x="321297" y="128651"/>
                </a:lnTo>
                <a:lnTo>
                  <a:pt x="449808" y="257175"/>
                </a:lnTo>
                <a:lnTo>
                  <a:pt x="578332" y="12865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5">
            <a:extLst>
              <a:ext uri="{FF2B5EF4-FFF2-40B4-BE49-F238E27FC236}">
                <a16:creationId xmlns:a16="http://schemas.microsoft.com/office/drawing/2014/main" id="{ED8F674C-6CF2-41FB-BD34-96EB513DF1F8}"/>
              </a:ext>
            </a:extLst>
          </p:cNvPr>
          <p:cNvSpPr/>
          <p:nvPr/>
        </p:nvSpPr>
        <p:spPr>
          <a:xfrm>
            <a:off x="6597876" y="3867736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360984" y="0"/>
                </a:moveTo>
                <a:lnTo>
                  <a:pt x="232397" y="0"/>
                </a:lnTo>
                <a:lnTo>
                  <a:pt x="0" y="232359"/>
                </a:lnTo>
                <a:lnTo>
                  <a:pt x="0" y="360832"/>
                </a:lnTo>
                <a:lnTo>
                  <a:pt x="128625" y="360832"/>
                </a:lnTo>
                <a:lnTo>
                  <a:pt x="360984" y="128447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5">
            <a:extLst>
              <a:ext uri="{FF2B5EF4-FFF2-40B4-BE49-F238E27FC236}">
                <a16:creationId xmlns:a16="http://schemas.microsoft.com/office/drawing/2014/main" id="{6FF1D305-EDF5-417F-9205-8913EC227452}"/>
              </a:ext>
            </a:extLst>
          </p:cNvPr>
          <p:cNvSpPr/>
          <p:nvPr/>
        </p:nvSpPr>
        <p:spPr>
          <a:xfrm>
            <a:off x="8542110" y="2418108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360984" y="0"/>
                </a:moveTo>
                <a:lnTo>
                  <a:pt x="232397" y="0"/>
                </a:lnTo>
                <a:lnTo>
                  <a:pt x="0" y="232359"/>
                </a:lnTo>
                <a:lnTo>
                  <a:pt x="0" y="360832"/>
                </a:lnTo>
                <a:lnTo>
                  <a:pt x="128625" y="360832"/>
                </a:lnTo>
                <a:lnTo>
                  <a:pt x="360984" y="128447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id="{D7D844C8-2593-42BA-8BDE-F0526B45E86A}"/>
              </a:ext>
            </a:extLst>
          </p:cNvPr>
          <p:cNvSpPr/>
          <p:nvPr/>
        </p:nvSpPr>
        <p:spPr>
          <a:xfrm>
            <a:off x="8461670" y="3766297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5" h="545464">
                <a:moveTo>
                  <a:pt x="272630" y="0"/>
                </a:moveTo>
                <a:lnTo>
                  <a:pt x="223624" y="4392"/>
                </a:lnTo>
                <a:lnTo>
                  <a:pt x="177500" y="17057"/>
                </a:lnTo>
                <a:lnTo>
                  <a:pt x="135028" y="37225"/>
                </a:lnTo>
                <a:lnTo>
                  <a:pt x="96977" y="64124"/>
                </a:lnTo>
                <a:lnTo>
                  <a:pt x="64118" y="96985"/>
                </a:lnTo>
                <a:lnTo>
                  <a:pt x="37221" y="135037"/>
                </a:lnTo>
                <a:lnTo>
                  <a:pt x="17056" y="177511"/>
                </a:lnTo>
                <a:lnTo>
                  <a:pt x="4392" y="223637"/>
                </a:lnTo>
                <a:lnTo>
                  <a:pt x="0" y="272643"/>
                </a:lnTo>
                <a:lnTo>
                  <a:pt x="4392" y="321650"/>
                </a:lnTo>
                <a:lnTo>
                  <a:pt x="17056" y="367775"/>
                </a:lnTo>
                <a:lnTo>
                  <a:pt x="37221" y="410249"/>
                </a:lnTo>
                <a:lnTo>
                  <a:pt x="64118" y="448302"/>
                </a:lnTo>
                <a:lnTo>
                  <a:pt x="96977" y="481162"/>
                </a:lnTo>
                <a:lnTo>
                  <a:pt x="135028" y="508062"/>
                </a:lnTo>
                <a:lnTo>
                  <a:pt x="177500" y="528229"/>
                </a:lnTo>
                <a:lnTo>
                  <a:pt x="223624" y="540894"/>
                </a:lnTo>
                <a:lnTo>
                  <a:pt x="272630" y="545287"/>
                </a:lnTo>
                <a:lnTo>
                  <a:pt x="321633" y="540894"/>
                </a:lnTo>
                <a:lnTo>
                  <a:pt x="367756" y="528229"/>
                </a:lnTo>
                <a:lnTo>
                  <a:pt x="410227" y="508062"/>
                </a:lnTo>
                <a:lnTo>
                  <a:pt x="448278" y="481162"/>
                </a:lnTo>
                <a:lnTo>
                  <a:pt x="481138" y="448302"/>
                </a:lnTo>
                <a:lnTo>
                  <a:pt x="508037" y="410249"/>
                </a:lnTo>
                <a:lnTo>
                  <a:pt x="528204" y="367775"/>
                </a:lnTo>
                <a:lnTo>
                  <a:pt x="529371" y="363524"/>
                </a:lnTo>
                <a:lnTo>
                  <a:pt x="272630" y="363524"/>
                </a:lnTo>
                <a:lnTo>
                  <a:pt x="237256" y="356384"/>
                </a:lnTo>
                <a:lnTo>
                  <a:pt x="208368" y="336910"/>
                </a:lnTo>
                <a:lnTo>
                  <a:pt x="188891" y="308023"/>
                </a:lnTo>
                <a:lnTo>
                  <a:pt x="181749" y="272643"/>
                </a:lnTo>
                <a:lnTo>
                  <a:pt x="188891" y="237276"/>
                </a:lnTo>
                <a:lnTo>
                  <a:pt x="208368" y="208392"/>
                </a:lnTo>
                <a:lnTo>
                  <a:pt x="237256" y="188917"/>
                </a:lnTo>
                <a:lnTo>
                  <a:pt x="272630" y="181775"/>
                </a:lnTo>
                <a:lnTo>
                  <a:pt x="529374" y="181775"/>
                </a:lnTo>
                <a:lnTo>
                  <a:pt x="528204" y="177511"/>
                </a:lnTo>
                <a:lnTo>
                  <a:pt x="508037" y="135037"/>
                </a:lnTo>
                <a:lnTo>
                  <a:pt x="481138" y="96985"/>
                </a:lnTo>
                <a:lnTo>
                  <a:pt x="448278" y="64124"/>
                </a:lnTo>
                <a:lnTo>
                  <a:pt x="410227" y="37225"/>
                </a:lnTo>
                <a:lnTo>
                  <a:pt x="367756" y="17057"/>
                </a:lnTo>
                <a:lnTo>
                  <a:pt x="321633" y="4392"/>
                </a:lnTo>
                <a:lnTo>
                  <a:pt x="272630" y="0"/>
                </a:lnTo>
                <a:close/>
              </a:path>
              <a:path w="545465" h="545464">
                <a:moveTo>
                  <a:pt x="529374" y="181775"/>
                </a:moveTo>
                <a:lnTo>
                  <a:pt x="272630" y="181775"/>
                </a:lnTo>
                <a:lnTo>
                  <a:pt x="308012" y="188917"/>
                </a:lnTo>
                <a:lnTo>
                  <a:pt x="336904" y="208392"/>
                </a:lnTo>
                <a:lnTo>
                  <a:pt x="356382" y="237276"/>
                </a:lnTo>
                <a:lnTo>
                  <a:pt x="363524" y="272643"/>
                </a:lnTo>
                <a:lnTo>
                  <a:pt x="356382" y="308023"/>
                </a:lnTo>
                <a:lnTo>
                  <a:pt x="336904" y="336910"/>
                </a:lnTo>
                <a:lnTo>
                  <a:pt x="308012" y="356384"/>
                </a:lnTo>
                <a:lnTo>
                  <a:pt x="272630" y="363524"/>
                </a:lnTo>
                <a:lnTo>
                  <a:pt x="529371" y="363524"/>
                </a:lnTo>
                <a:lnTo>
                  <a:pt x="540868" y="321650"/>
                </a:lnTo>
                <a:lnTo>
                  <a:pt x="545261" y="272643"/>
                </a:lnTo>
                <a:lnTo>
                  <a:pt x="540868" y="223637"/>
                </a:lnTo>
                <a:lnTo>
                  <a:pt x="529374" y="18177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42">
            <a:extLst>
              <a:ext uri="{FF2B5EF4-FFF2-40B4-BE49-F238E27FC236}">
                <a16:creationId xmlns:a16="http://schemas.microsoft.com/office/drawing/2014/main" id="{71C20898-3C29-40CB-A9F1-45D533A5C4CE}"/>
              </a:ext>
            </a:extLst>
          </p:cNvPr>
          <p:cNvSpPr txBox="1"/>
          <p:nvPr/>
        </p:nvSpPr>
        <p:spPr>
          <a:xfrm>
            <a:off x="3234806" y="4153907"/>
            <a:ext cx="1094753" cy="3013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20955" algn="ctr">
              <a:lnSpc>
                <a:spcPts val="700"/>
              </a:lnSpc>
              <a:spcBef>
                <a:spcPts val="240"/>
              </a:spcBef>
            </a:pPr>
            <a:r>
              <a:rPr lang="ru-RU" sz="700" spc="-5" dirty="0">
                <a:solidFill>
                  <a:srgbClr val="41170A"/>
                </a:solidFill>
                <a:latin typeface="Calibri"/>
                <a:cs typeface="Calibri"/>
              </a:rPr>
              <a:t>УНО ««Фонд развития инноваций</a:t>
            </a:r>
            <a:br>
              <a:rPr lang="ru-RU" sz="700" spc="-5" dirty="0">
                <a:solidFill>
                  <a:srgbClr val="41170A"/>
                </a:solidFill>
                <a:latin typeface="Calibri"/>
                <a:cs typeface="Calibri"/>
              </a:rPr>
            </a:br>
            <a:r>
              <a:rPr lang="ru-RU" sz="700" spc="-5" dirty="0">
                <a:solidFill>
                  <a:srgbClr val="41170A"/>
                </a:solidFill>
                <a:latin typeface="Calibri"/>
                <a:cs typeface="Calibri"/>
              </a:rPr>
              <a:t>Краснодарского края»</a:t>
            </a:r>
          </a:p>
        </p:txBody>
      </p:sp>
      <p:sp>
        <p:nvSpPr>
          <p:cNvPr id="71" name="object 43">
            <a:extLst>
              <a:ext uri="{FF2B5EF4-FFF2-40B4-BE49-F238E27FC236}">
                <a16:creationId xmlns:a16="http://schemas.microsoft.com/office/drawing/2014/main" id="{28575BE0-73D1-440B-B477-FB09B35CB55A}"/>
              </a:ext>
            </a:extLst>
          </p:cNvPr>
          <p:cNvSpPr/>
          <p:nvPr/>
        </p:nvSpPr>
        <p:spPr>
          <a:xfrm>
            <a:off x="2972435" y="4070870"/>
            <a:ext cx="1599565" cy="490220"/>
          </a:xfrm>
          <a:custGeom>
            <a:avLst/>
            <a:gdLst/>
            <a:ahLst/>
            <a:cxnLst/>
            <a:rect l="l" t="t" r="r" b="b"/>
            <a:pathLst>
              <a:path w="1599564" h="490220">
                <a:moveTo>
                  <a:pt x="1532877" y="489991"/>
                </a:moveTo>
                <a:lnTo>
                  <a:pt x="66598" y="489991"/>
                </a:lnTo>
                <a:lnTo>
                  <a:pt x="40671" y="484757"/>
                </a:lnTo>
                <a:lnTo>
                  <a:pt x="19502" y="470484"/>
                </a:lnTo>
                <a:lnTo>
                  <a:pt x="5232" y="449314"/>
                </a:lnTo>
                <a:lnTo>
                  <a:pt x="0" y="423392"/>
                </a:lnTo>
                <a:lnTo>
                  <a:pt x="0" y="66598"/>
                </a:lnTo>
                <a:lnTo>
                  <a:pt x="5232" y="40676"/>
                </a:lnTo>
                <a:lnTo>
                  <a:pt x="19502" y="19507"/>
                </a:lnTo>
                <a:lnTo>
                  <a:pt x="40671" y="5233"/>
                </a:lnTo>
                <a:lnTo>
                  <a:pt x="66598" y="0"/>
                </a:lnTo>
                <a:lnTo>
                  <a:pt x="1532877" y="0"/>
                </a:lnTo>
                <a:lnTo>
                  <a:pt x="1558799" y="5233"/>
                </a:lnTo>
                <a:lnTo>
                  <a:pt x="1579968" y="19507"/>
                </a:lnTo>
                <a:lnTo>
                  <a:pt x="1594242" y="40676"/>
                </a:lnTo>
                <a:lnTo>
                  <a:pt x="1599476" y="66598"/>
                </a:lnTo>
                <a:lnTo>
                  <a:pt x="1599476" y="423392"/>
                </a:lnTo>
                <a:lnTo>
                  <a:pt x="1594242" y="449314"/>
                </a:lnTo>
                <a:lnTo>
                  <a:pt x="1579968" y="470484"/>
                </a:lnTo>
                <a:lnTo>
                  <a:pt x="1558799" y="484757"/>
                </a:lnTo>
                <a:lnTo>
                  <a:pt x="1532877" y="489991"/>
                </a:lnTo>
                <a:close/>
              </a:path>
            </a:pathLst>
          </a:custGeom>
          <a:ln w="12699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2" name="object 3">
            <a:extLst>
              <a:ext uri="{FF2B5EF4-FFF2-40B4-BE49-F238E27FC236}">
                <a16:creationId xmlns:a16="http://schemas.microsoft.com/office/drawing/2014/main" id="{660F5FCB-DAE3-4384-B4DB-2275FEE6470A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361BEA8A-1597-4EF9-954F-182969099540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5">
              <a:extLst>
                <a:ext uri="{FF2B5EF4-FFF2-40B4-BE49-F238E27FC236}">
                  <a16:creationId xmlns:a16="http://schemas.microsoft.com/office/drawing/2014/main" id="{CC800891-3C92-423B-A358-B48FD87755DE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6">
              <a:extLst>
                <a:ext uri="{FF2B5EF4-FFF2-40B4-BE49-F238E27FC236}">
                  <a16:creationId xmlns:a16="http://schemas.microsoft.com/office/drawing/2014/main" id="{2AD9966E-7FC1-4E3D-948A-4B0ACAFEDCDC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bject 7">
              <a:extLst>
                <a:ext uri="{FF2B5EF4-FFF2-40B4-BE49-F238E27FC236}">
                  <a16:creationId xmlns:a16="http://schemas.microsoft.com/office/drawing/2014/main" id="{23A6F3D5-FFF8-4363-9840-58C222999A55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bject 8">
              <a:extLst>
                <a:ext uri="{FF2B5EF4-FFF2-40B4-BE49-F238E27FC236}">
                  <a16:creationId xmlns:a16="http://schemas.microsoft.com/office/drawing/2014/main" id="{4E204024-44E2-4330-8C97-031A420E6DAB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9">
              <a:extLst>
                <a:ext uri="{FF2B5EF4-FFF2-40B4-BE49-F238E27FC236}">
                  <a16:creationId xmlns:a16="http://schemas.microsoft.com/office/drawing/2014/main" id="{F1351E4A-D635-4873-AFAF-FB7C220735A6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bject 10">
              <a:extLst>
                <a:ext uri="{FF2B5EF4-FFF2-40B4-BE49-F238E27FC236}">
                  <a16:creationId xmlns:a16="http://schemas.microsoft.com/office/drawing/2014/main" id="{B7DB8548-A515-4B16-AF48-174510467B62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659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39" y="407797"/>
                  </a:moveTo>
                  <a:lnTo>
                    <a:pt x="124663" y="370332"/>
                  </a:lnTo>
                  <a:lnTo>
                    <a:pt x="129730" y="370332"/>
                  </a:lnTo>
                  <a:lnTo>
                    <a:pt x="133819" y="366217"/>
                  </a:lnTo>
                  <a:lnTo>
                    <a:pt x="133819" y="361149"/>
                  </a:lnTo>
                  <a:lnTo>
                    <a:pt x="133819" y="356095"/>
                  </a:lnTo>
                  <a:lnTo>
                    <a:pt x="129730" y="351980"/>
                  </a:lnTo>
                  <a:lnTo>
                    <a:pt x="119634" y="351980"/>
                  </a:lnTo>
                  <a:lnTo>
                    <a:pt x="115544" y="356095"/>
                  </a:lnTo>
                  <a:lnTo>
                    <a:pt x="115544" y="380580"/>
                  </a:lnTo>
                  <a:lnTo>
                    <a:pt x="152908" y="418058"/>
                  </a:lnTo>
                  <a:lnTo>
                    <a:pt x="147866" y="418058"/>
                  </a:lnTo>
                  <a:lnTo>
                    <a:pt x="143776" y="422186"/>
                  </a:lnTo>
                  <a:lnTo>
                    <a:pt x="143776" y="432295"/>
                  </a:lnTo>
                  <a:lnTo>
                    <a:pt x="147866" y="436410"/>
                  </a:lnTo>
                  <a:lnTo>
                    <a:pt x="157937" y="436410"/>
                  </a:lnTo>
                  <a:lnTo>
                    <a:pt x="162039" y="432295"/>
                  </a:lnTo>
                  <a:lnTo>
                    <a:pt x="162039" y="407797"/>
                  </a:lnTo>
                  <a:close/>
                </a:path>
                <a:path w="565150" h="452120">
                  <a:moveTo>
                    <a:pt x="162039" y="350875"/>
                  </a:moveTo>
                  <a:lnTo>
                    <a:pt x="124663" y="313410"/>
                  </a:lnTo>
                  <a:lnTo>
                    <a:pt x="129730" y="313410"/>
                  </a:lnTo>
                  <a:lnTo>
                    <a:pt x="133819" y="309295"/>
                  </a:lnTo>
                  <a:lnTo>
                    <a:pt x="133819" y="304228"/>
                  </a:lnTo>
                  <a:lnTo>
                    <a:pt x="133819" y="299186"/>
                  </a:lnTo>
                  <a:lnTo>
                    <a:pt x="129730" y="295071"/>
                  </a:lnTo>
                  <a:lnTo>
                    <a:pt x="119634" y="295071"/>
                  </a:lnTo>
                  <a:lnTo>
                    <a:pt x="115544" y="299186"/>
                  </a:lnTo>
                  <a:lnTo>
                    <a:pt x="115544" y="323672"/>
                  </a:lnTo>
                  <a:lnTo>
                    <a:pt x="152908" y="361162"/>
                  </a:lnTo>
                  <a:lnTo>
                    <a:pt x="147866" y="361162"/>
                  </a:lnTo>
                  <a:lnTo>
                    <a:pt x="143776" y="365264"/>
                  </a:lnTo>
                  <a:lnTo>
                    <a:pt x="143776" y="375399"/>
                  </a:lnTo>
                  <a:lnTo>
                    <a:pt x="147866" y="379501"/>
                  </a:lnTo>
                  <a:lnTo>
                    <a:pt x="157937" y="379501"/>
                  </a:lnTo>
                  <a:lnTo>
                    <a:pt x="162039" y="375399"/>
                  </a:lnTo>
                  <a:lnTo>
                    <a:pt x="162039" y="350875"/>
                  </a:lnTo>
                  <a:close/>
                </a:path>
                <a:path w="565150" h="452120">
                  <a:moveTo>
                    <a:pt x="162039" y="293992"/>
                  </a:moveTo>
                  <a:lnTo>
                    <a:pt x="124663" y="256527"/>
                  </a:lnTo>
                  <a:lnTo>
                    <a:pt x="129730" y="256527"/>
                  </a:lnTo>
                  <a:lnTo>
                    <a:pt x="133819" y="252399"/>
                  </a:lnTo>
                  <a:lnTo>
                    <a:pt x="133819" y="247357"/>
                  </a:lnTo>
                  <a:lnTo>
                    <a:pt x="133819" y="242290"/>
                  </a:lnTo>
                  <a:lnTo>
                    <a:pt x="129730" y="238175"/>
                  </a:lnTo>
                  <a:lnTo>
                    <a:pt x="119634" y="238175"/>
                  </a:lnTo>
                  <a:lnTo>
                    <a:pt x="115544" y="242290"/>
                  </a:lnTo>
                  <a:lnTo>
                    <a:pt x="115544" y="266788"/>
                  </a:lnTo>
                  <a:lnTo>
                    <a:pt x="152908" y="304266"/>
                  </a:lnTo>
                  <a:lnTo>
                    <a:pt x="147866" y="304266"/>
                  </a:lnTo>
                  <a:lnTo>
                    <a:pt x="143776" y="308381"/>
                  </a:lnTo>
                  <a:lnTo>
                    <a:pt x="143776" y="318503"/>
                  </a:lnTo>
                  <a:lnTo>
                    <a:pt x="147866" y="322605"/>
                  </a:lnTo>
                  <a:lnTo>
                    <a:pt x="157937" y="322605"/>
                  </a:lnTo>
                  <a:lnTo>
                    <a:pt x="162039" y="318503"/>
                  </a:lnTo>
                  <a:lnTo>
                    <a:pt x="162039" y="293992"/>
                  </a:lnTo>
                  <a:close/>
                </a:path>
                <a:path w="565150" h="452120">
                  <a:moveTo>
                    <a:pt x="449376" y="356082"/>
                  </a:moveTo>
                  <a:lnTo>
                    <a:pt x="445274" y="351980"/>
                  </a:lnTo>
                  <a:lnTo>
                    <a:pt x="440232" y="351980"/>
                  </a:lnTo>
                  <a:lnTo>
                    <a:pt x="435203" y="351980"/>
                  </a:lnTo>
                  <a:lnTo>
                    <a:pt x="431101" y="356082"/>
                  </a:lnTo>
                  <a:lnTo>
                    <a:pt x="431101" y="366204"/>
                  </a:lnTo>
                  <a:lnTo>
                    <a:pt x="435203" y="370306"/>
                  </a:lnTo>
                  <a:lnTo>
                    <a:pt x="440232" y="370306"/>
                  </a:lnTo>
                  <a:lnTo>
                    <a:pt x="402869" y="407809"/>
                  </a:lnTo>
                  <a:lnTo>
                    <a:pt x="402869" y="432295"/>
                  </a:lnTo>
                  <a:lnTo>
                    <a:pt x="406958" y="436397"/>
                  </a:lnTo>
                  <a:lnTo>
                    <a:pt x="417055" y="436397"/>
                  </a:lnTo>
                  <a:lnTo>
                    <a:pt x="421144" y="432295"/>
                  </a:lnTo>
                  <a:lnTo>
                    <a:pt x="421144" y="422160"/>
                  </a:lnTo>
                  <a:lnTo>
                    <a:pt x="417055" y="418071"/>
                  </a:lnTo>
                  <a:lnTo>
                    <a:pt x="412013" y="418071"/>
                  </a:lnTo>
                  <a:lnTo>
                    <a:pt x="449376" y="380593"/>
                  </a:lnTo>
                  <a:lnTo>
                    <a:pt x="449376" y="356082"/>
                  </a:lnTo>
                  <a:close/>
                </a:path>
                <a:path w="565150" h="452120">
                  <a:moveTo>
                    <a:pt x="449376" y="299173"/>
                  </a:moveTo>
                  <a:lnTo>
                    <a:pt x="445274" y="295071"/>
                  </a:lnTo>
                  <a:lnTo>
                    <a:pt x="440232" y="295071"/>
                  </a:lnTo>
                  <a:lnTo>
                    <a:pt x="435203" y="295071"/>
                  </a:lnTo>
                  <a:lnTo>
                    <a:pt x="431101" y="299173"/>
                  </a:lnTo>
                  <a:lnTo>
                    <a:pt x="431101" y="309295"/>
                  </a:lnTo>
                  <a:lnTo>
                    <a:pt x="435203" y="313397"/>
                  </a:lnTo>
                  <a:lnTo>
                    <a:pt x="440232" y="313397"/>
                  </a:lnTo>
                  <a:lnTo>
                    <a:pt x="402869" y="350875"/>
                  </a:lnTo>
                  <a:lnTo>
                    <a:pt x="402869" y="375386"/>
                  </a:lnTo>
                  <a:lnTo>
                    <a:pt x="406958" y="379488"/>
                  </a:lnTo>
                  <a:lnTo>
                    <a:pt x="417055" y="379488"/>
                  </a:lnTo>
                  <a:lnTo>
                    <a:pt x="421144" y="375386"/>
                  </a:lnTo>
                  <a:lnTo>
                    <a:pt x="421144" y="365239"/>
                  </a:lnTo>
                  <a:lnTo>
                    <a:pt x="417055" y="361162"/>
                  </a:lnTo>
                  <a:lnTo>
                    <a:pt x="412013" y="361162"/>
                  </a:lnTo>
                  <a:lnTo>
                    <a:pt x="449376" y="323672"/>
                  </a:lnTo>
                  <a:lnTo>
                    <a:pt x="449376" y="299173"/>
                  </a:lnTo>
                  <a:close/>
                </a:path>
                <a:path w="565150" h="452120">
                  <a:moveTo>
                    <a:pt x="449376" y="242303"/>
                  </a:moveTo>
                  <a:lnTo>
                    <a:pt x="445274" y="238188"/>
                  </a:lnTo>
                  <a:lnTo>
                    <a:pt x="440232" y="238188"/>
                  </a:lnTo>
                  <a:lnTo>
                    <a:pt x="435203" y="238188"/>
                  </a:lnTo>
                  <a:lnTo>
                    <a:pt x="431101" y="242303"/>
                  </a:lnTo>
                  <a:lnTo>
                    <a:pt x="431101" y="252412"/>
                  </a:lnTo>
                  <a:lnTo>
                    <a:pt x="435203" y="256527"/>
                  </a:lnTo>
                  <a:lnTo>
                    <a:pt x="440232" y="256527"/>
                  </a:lnTo>
                  <a:lnTo>
                    <a:pt x="402869" y="294017"/>
                  </a:lnTo>
                  <a:lnTo>
                    <a:pt x="402869" y="318503"/>
                  </a:lnTo>
                  <a:lnTo>
                    <a:pt x="406958" y="322605"/>
                  </a:lnTo>
                  <a:lnTo>
                    <a:pt x="417055" y="322605"/>
                  </a:lnTo>
                  <a:lnTo>
                    <a:pt x="421144" y="318503"/>
                  </a:lnTo>
                  <a:lnTo>
                    <a:pt x="421144" y="308368"/>
                  </a:lnTo>
                  <a:lnTo>
                    <a:pt x="417055" y="304279"/>
                  </a:lnTo>
                  <a:lnTo>
                    <a:pt x="412013" y="304279"/>
                  </a:lnTo>
                  <a:lnTo>
                    <a:pt x="449376" y="266801"/>
                  </a:lnTo>
                  <a:lnTo>
                    <a:pt x="449376" y="242303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21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63" y="130810"/>
                  </a:lnTo>
                  <a:lnTo>
                    <a:pt x="536790" y="118110"/>
                  </a:lnTo>
                  <a:lnTo>
                    <a:pt x="536790" y="98221"/>
                  </a:lnTo>
                  <a:lnTo>
                    <a:pt x="503923" y="130810"/>
                  </a:lnTo>
                  <a:lnTo>
                    <a:pt x="493445" y="105879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88" y="195580"/>
                  </a:lnTo>
                  <a:lnTo>
                    <a:pt x="392976" y="182880"/>
                  </a:lnTo>
                  <a:lnTo>
                    <a:pt x="379450" y="182880"/>
                  </a:lnTo>
                  <a:lnTo>
                    <a:pt x="379450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76" y="410210"/>
                  </a:lnTo>
                  <a:lnTo>
                    <a:pt x="272300" y="400050"/>
                  </a:lnTo>
                  <a:lnTo>
                    <a:pt x="278028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72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79" y="383540"/>
                  </a:lnTo>
                  <a:lnTo>
                    <a:pt x="267233" y="389890"/>
                  </a:lnTo>
                  <a:lnTo>
                    <a:pt x="257454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97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207" y="353060"/>
                  </a:lnTo>
                  <a:lnTo>
                    <a:pt x="290207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35" y="353060"/>
                  </a:lnTo>
                  <a:lnTo>
                    <a:pt x="336435" y="368300"/>
                  </a:lnTo>
                  <a:lnTo>
                    <a:pt x="367779" y="368300"/>
                  </a:lnTo>
                  <a:lnTo>
                    <a:pt x="367779" y="360680"/>
                  </a:lnTo>
                  <a:lnTo>
                    <a:pt x="367779" y="353060"/>
                  </a:lnTo>
                  <a:lnTo>
                    <a:pt x="377583" y="353060"/>
                  </a:lnTo>
                  <a:lnTo>
                    <a:pt x="379399" y="354330"/>
                  </a:lnTo>
                  <a:lnTo>
                    <a:pt x="379450" y="417830"/>
                  </a:lnTo>
                  <a:lnTo>
                    <a:pt x="379450" y="182880"/>
                  </a:lnTo>
                  <a:lnTo>
                    <a:pt x="379374" y="344170"/>
                  </a:lnTo>
                  <a:lnTo>
                    <a:pt x="359956" y="344170"/>
                  </a:lnTo>
                  <a:lnTo>
                    <a:pt x="359956" y="360680"/>
                  </a:lnTo>
                  <a:lnTo>
                    <a:pt x="357606" y="360680"/>
                  </a:lnTo>
                  <a:lnTo>
                    <a:pt x="353809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81" y="327660"/>
                  </a:lnTo>
                  <a:lnTo>
                    <a:pt x="349719" y="360680"/>
                  </a:lnTo>
                  <a:lnTo>
                    <a:pt x="344258" y="360680"/>
                  </a:lnTo>
                  <a:lnTo>
                    <a:pt x="344258" y="353060"/>
                  </a:lnTo>
                  <a:lnTo>
                    <a:pt x="344258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20" y="307340"/>
                  </a:lnTo>
                  <a:lnTo>
                    <a:pt x="328612" y="303530"/>
                  </a:lnTo>
                  <a:lnTo>
                    <a:pt x="330466" y="303530"/>
                  </a:lnTo>
                  <a:lnTo>
                    <a:pt x="333768" y="314960"/>
                  </a:lnTo>
                  <a:lnTo>
                    <a:pt x="347129" y="314960"/>
                  </a:lnTo>
                  <a:lnTo>
                    <a:pt x="348246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98" y="303530"/>
                  </a:lnTo>
                  <a:lnTo>
                    <a:pt x="317106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72" y="360680"/>
                  </a:lnTo>
                  <a:lnTo>
                    <a:pt x="298030" y="360680"/>
                  </a:lnTo>
                  <a:lnTo>
                    <a:pt x="298030" y="353060"/>
                  </a:lnTo>
                  <a:lnTo>
                    <a:pt x="298030" y="344170"/>
                  </a:lnTo>
                  <a:lnTo>
                    <a:pt x="266446" y="344170"/>
                  </a:lnTo>
                  <a:lnTo>
                    <a:pt x="266446" y="360680"/>
                  </a:lnTo>
                  <a:lnTo>
                    <a:pt x="262940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86" y="295910"/>
                  </a:lnTo>
                  <a:lnTo>
                    <a:pt x="257086" y="303530"/>
                  </a:lnTo>
                  <a:lnTo>
                    <a:pt x="257086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304" y="360680"/>
                  </a:lnTo>
                  <a:lnTo>
                    <a:pt x="250304" y="353060"/>
                  </a:lnTo>
                  <a:lnTo>
                    <a:pt x="250304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46" y="314960"/>
                  </a:lnTo>
                  <a:lnTo>
                    <a:pt x="230644" y="314960"/>
                  </a:lnTo>
                  <a:lnTo>
                    <a:pt x="232829" y="307340"/>
                  </a:lnTo>
                  <a:lnTo>
                    <a:pt x="233908" y="303530"/>
                  </a:lnTo>
                  <a:lnTo>
                    <a:pt x="235800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68" y="307340"/>
                  </a:lnTo>
                  <a:lnTo>
                    <a:pt x="254114" y="303530"/>
                  </a:lnTo>
                  <a:lnTo>
                    <a:pt x="257086" y="303530"/>
                  </a:lnTo>
                  <a:lnTo>
                    <a:pt x="257086" y="295910"/>
                  </a:lnTo>
                  <a:lnTo>
                    <a:pt x="247294" y="295910"/>
                  </a:lnTo>
                  <a:lnTo>
                    <a:pt x="245643" y="307340"/>
                  </a:lnTo>
                  <a:lnTo>
                    <a:pt x="245033" y="307340"/>
                  </a:lnTo>
                  <a:lnTo>
                    <a:pt x="243941" y="303530"/>
                  </a:lnTo>
                  <a:lnTo>
                    <a:pt x="241757" y="295910"/>
                  </a:lnTo>
                  <a:lnTo>
                    <a:pt x="227977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32" y="303530"/>
                  </a:lnTo>
                  <a:lnTo>
                    <a:pt x="222427" y="295910"/>
                  </a:lnTo>
                  <a:lnTo>
                    <a:pt x="204800" y="295910"/>
                  </a:lnTo>
                  <a:lnTo>
                    <a:pt x="204800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34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49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49" y="271780"/>
                  </a:lnTo>
                  <a:lnTo>
                    <a:pt x="294881" y="271780"/>
                  </a:lnTo>
                  <a:lnTo>
                    <a:pt x="285470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70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39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39" y="246380"/>
                  </a:lnTo>
                  <a:lnTo>
                    <a:pt x="268516" y="271780"/>
                  </a:lnTo>
                  <a:lnTo>
                    <a:pt x="185534" y="271780"/>
                  </a:lnTo>
                  <a:lnTo>
                    <a:pt x="185521" y="242570"/>
                  </a:lnTo>
                  <a:lnTo>
                    <a:pt x="185483" y="195580"/>
                  </a:lnTo>
                  <a:lnTo>
                    <a:pt x="379285" y="195580"/>
                  </a:lnTo>
                  <a:lnTo>
                    <a:pt x="379349" y="271780"/>
                  </a:lnTo>
                  <a:lnTo>
                    <a:pt x="379349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879"/>
                  </a:lnTo>
                  <a:lnTo>
                    <a:pt x="464439" y="36830"/>
                  </a:lnTo>
                  <a:lnTo>
                    <a:pt x="459092" y="24130"/>
                  </a:lnTo>
                  <a:lnTo>
                    <a:pt x="458876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75" y="182880"/>
                  </a:lnTo>
                  <a:lnTo>
                    <a:pt x="202907" y="182880"/>
                  </a:lnTo>
                  <a:lnTo>
                    <a:pt x="187591" y="152095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17" y="209550"/>
                  </a:lnTo>
                  <a:lnTo>
                    <a:pt x="143535" y="199390"/>
                  </a:lnTo>
                  <a:lnTo>
                    <a:pt x="169722" y="147320"/>
                  </a:lnTo>
                  <a:lnTo>
                    <a:pt x="187591" y="182880"/>
                  </a:lnTo>
                  <a:lnTo>
                    <a:pt x="187591" y="152095"/>
                  </a:lnTo>
                  <a:lnTo>
                    <a:pt x="185216" y="147320"/>
                  </a:lnTo>
                  <a:lnTo>
                    <a:pt x="178257" y="133350"/>
                  </a:lnTo>
                  <a:lnTo>
                    <a:pt x="177622" y="132080"/>
                  </a:lnTo>
                  <a:lnTo>
                    <a:pt x="162433" y="101574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19" y="199390"/>
                  </a:lnTo>
                  <a:lnTo>
                    <a:pt x="122097" y="193040"/>
                  </a:lnTo>
                  <a:lnTo>
                    <a:pt x="93903" y="163830"/>
                  </a:lnTo>
                  <a:lnTo>
                    <a:pt x="89700" y="159791"/>
                  </a:lnTo>
                  <a:lnTo>
                    <a:pt x="89700" y="179070"/>
                  </a:lnTo>
                  <a:lnTo>
                    <a:pt x="89700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700" y="179070"/>
                  </a:lnTo>
                  <a:lnTo>
                    <a:pt x="89700" y="159791"/>
                  </a:lnTo>
                  <a:lnTo>
                    <a:pt x="71450" y="142240"/>
                  </a:lnTo>
                  <a:lnTo>
                    <a:pt x="76187" y="130810"/>
                  </a:lnTo>
                  <a:lnTo>
                    <a:pt x="115062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574"/>
                  </a:lnTo>
                  <a:lnTo>
                    <a:pt x="130213" y="36830"/>
                  </a:lnTo>
                  <a:lnTo>
                    <a:pt x="111874" y="0"/>
                  </a:lnTo>
                  <a:lnTo>
                    <a:pt x="97993" y="2540"/>
                  </a:lnTo>
                  <a:lnTo>
                    <a:pt x="105422" y="17780"/>
                  </a:lnTo>
                  <a:lnTo>
                    <a:pt x="106235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51" y="24130"/>
                  </a:lnTo>
                  <a:lnTo>
                    <a:pt x="60972" y="130810"/>
                  </a:lnTo>
                  <a:lnTo>
                    <a:pt x="48171" y="118110"/>
                  </a:lnTo>
                  <a:lnTo>
                    <a:pt x="3352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75" y="421640"/>
                  </a:lnTo>
                  <a:lnTo>
                    <a:pt x="179133" y="429260"/>
                  </a:lnTo>
                  <a:lnTo>
                    <a:pt x="186944" y="435610"/>
                  </a:lnTo>
                  <a:lnTo>
                    <a:pt x="196494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71" y="436880"/>
                  </a:lnTo>
                  <a:lnTo>
                    <a:pt x="368579" y="436880"/>
                  </a:lnTo>
                  <a:lnTo>
                    <a:pt x="378142" y="435610"/>
                  </a:lnTo>
                  <a:lnTo>
                    <a:pt x="382828" y="431800"/>
                  </a:lnTo>
                  <a:lnTo>
                    <a:pt x="385953" y="429260"/>
                  </a:lnTo>
                  <a:lnTo>
                    <a:pt x="391210" y="421640"/>
                  </a:lnTo>
                  <a:lnTo>
                    <a:pt x="393141" y="412750"/>
                  </a:lnTo>
                  <a:lnTo>
                    <a:pt x="393103" y="353060"/>
                  </a:lnTo>
                  <a:lnTo>
                    <a:pt x="393052" y="278130"/>
                  </a:lnTo>
                  <a:lnTo>
                    <a:pt x="393052" y="271780"/>
                  </a:lnTo>
                  <a:lnTo>
                    <a:pt x="393039" y="261620"/>
                  </a:lnTo>
                  <a:lnTo>
                    <a:pt x="412064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94347" y="302260"/>
                  </a:lnTo>
                  <a:lnTo>
                    <a:pt x="550506" y="246380"/>
                  </a:lnTo>
                  <a:lnTo>
                    <a:pt x="550506" y="118110"/>
                  </a:lnTo>
                  <a:lnTo>
                    <a:pt x="550506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621" y="141401"/>
              <a:ext cx="162788" cy="247533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18951"/>
              </p:ext>
            </p:extLst>
          </p:nvPr>
        </p:nvGraphicFramePr>
        <p:xfrm>
          <a:off x="200545" y="1190360"/>
          <a:ext cx="8719183" cy="1818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13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Краткое</a:t>
                      </a:r>
                      <a:r>
                        <a:rPr sz="100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описание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1275" algn="ctr">
                        <a:lnSpc>
                          <a:spcPts val="1070"/>
                        </a:lnSpc>
                      </a:pPr>
                      <a:r>
                        <a:rPr sz="9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95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61035" marR="512445" indent="-62865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уча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768350" marR="386715" indent="-398145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00" spc="-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70840" marR="326390" indent="4064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мац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12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01600" marR="213360">
                        <a:lnSpc>
                          <a:spcPct val="100000"/>
                        </a:lnSpc>
                      </a:pP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грантов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форме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победителям,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занявшим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призовые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места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итогам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ежегодного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краевого </a:t>
                      </a:r>
                      <a:r>
                        <a:rPr sz="700" b="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конкурса</a:t>
                      </a:r>
                      <a:r>
                        <a:rPr sz="700" b="0" spc="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«Лучший</a:t>
                      </a:r>
                      <a:r>
                        <a:rPr sz="700" b="0" spc="6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объект</a:t>
                      </a:r>
                      <a:r>
                        <a:rPr sz="700" b="0" spc="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b="0" spc="6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(аграрного)</a:t>
                      </a:r>
                      <a:r>
                        <a:rPr sz="700" b="0" spc="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туризма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Краснодарском крае»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30175" marR="1530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Крестьянские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(фермерские)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хозяйства,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предприниматели,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61290" marR="184150" indent="1270" algn="ctr">
                        <a:lnSpc>
                          <a:spcPts val="84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юридические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лица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независимо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организационно-правовой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формы,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осуществляющи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деятельность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сфере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сельского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(аграрного)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туризма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169545" marR="213360">
                        <a:lnSpc>
                          <a:spcPct val="103699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 Законодательного Собрания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1050" spc="-1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1050" spc="6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апреля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2014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1021-П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69545" marR="200660">
                        <a:lnSpc>
                          <a:spcPct val="103699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1050" spc="-1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1050" spc="7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1007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695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губернатора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)</a:t>
                      </a:r>
                      <a:b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ru-RU" sz="1050" baseline="3968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Краснодарского</a:t>
                      </a:r>
                      <a:r>
                        <a:rPr lang="ru-RU" sz="1050" spc="-15" baseline="3968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050" baseline="3968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края  </a:t>
                      </a:r>
                      <a:r>
                        <a:rPr lang="ru-RU" sz="1050" spc="52" baseline="3968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от</a:t>
                      </a:r>
                      <a:r>
                        <a:rPr lang="ru-RU" sz="700" spc="-2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11</a:t>
                      </a:r>
                      <a:r>
                        <a:rPr lang="ru-RU" sz="700" spc="-2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ноября</a:t>
                      </a:r>
                      <a:r>
                        <a:rPr lang="ru-RU" sz="700" spc="-1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2019</a:t>
                      </a:r>
                      <a:r>
                        <a:rPr lang="ru-RU" sz="700" spc="-20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+mn-lt"/>
                          <a:cs typeface="Calibri"/>
                        </a:rPr>
                        <a:t>г. № 50</a:t>
                      </a:r>
                      <a:endParaRPr lang="ru-RU" sz="7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ts val="106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9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9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267-25-34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6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9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9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267-25-40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73355" marR="1492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Министерство курортов туризма  и олимпийского 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наследия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ru-RU" sz="700" spc="5" dirty="0">
                        <a:solidFill>
                          <a:srgbClr val="41170A"/>
                        </a:solidFill>
                        <a:latin typeface="Calibri"/>
                        <a:cs typeface="Calibri"/>
                      </a:endParaRPr>
                    </a:p>
                    <a:p>
                      <a:pPr marL="173355" marR="1492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98450">
                        <a:lnSpc>
                          <a:spcPts val="855"/>
                        </a:lnSpc>
                      </a:pPr>
                      <a:r>
                        <a:rPr sz="8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kurort.krasnodar.ru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8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765"/>
                        </a:lnSpc>
                      </a:pP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76534"/>
              </p:ext>
            </p:extLst>
          </p:nvPr>
        </p:nvGraphicFramePr>
        <p:xfrm>
          <a:off x="200545" y="3073148"/>
          <a:ext cx="8719183" cy="1711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083310" marR="782320" indent="-234950">
                        <a:lnSpc>
                          <a:spcPts val="1000"/>
                        </a:lnSpc>
                        <a:spcBef>
                          <a:spcPts val="35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</a:t>
                      </a:r>
                      <a:r>
                        <a:rPr sz="10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ое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ание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61035" marR="513080" indent="-62865">
                        <a:lnSpc>
                          <a:spcPts val="1000"/>
                        </a:lnSpc>
                        <a:spcBef>
                          <a:spcPts val="35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уча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768350" marR="387350" indent="-398145">
                        <a:lnSpc>
                          <a:spcPts val="1000"/>
                        </a:lnSpc>
                        <a:spcBef>
                          <a:spcPts val="35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70840" marR="327025" indent="40640">
                        <a:lnSpc>
                          <a:spcPts val="1000"/>
                        </a:lnSpc>
                        <a:spcBef>
                          <a:spcPts val="35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мац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2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 b="0" dirty="0">
                        <a:latin typeface="Times New Roman"/>
                        <a:cs typeface="Times New Roman"/>
                      </a:endParaRPr>
                    </a:p>
                    <a:p>
                      <a:pPr marL="101600" marR="353060">
                        <a:lnSpc>
                          <a:spcPct val="100000"/>
                        </a:lnSpc>
                      </a:pP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Возмещения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затрат,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связанных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созданием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развитием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центров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времяпрепровождения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детей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  <a:p>
                      <a:pPr marL="101600" marR="480059">
                        <a:lnSpc>
                          <a:spcPts val="840"/>
                        </a:lnSpc>
                        <a:spcBef>
                          <a:spcPts val="20"/>
                        </a:spcBef>
                      </a:pP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групп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дневного времяпрепровождения детей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дошкольного возраста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ииными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подобными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видами </a:t>
                      </a:r>
                      <a:r>
                        <a:rPr sz="700" b="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38150" marR="341630" indent="-120014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Субъекты малого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среднего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предпринимательства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науки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молодёжной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политики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br>
                        <a:rPr lang="ru-RU" sz="700" spc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 err="1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декабря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5247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4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3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298-25-61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48590" marR="1250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Министерствообразования, науки  и молодежной 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политики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ru-RU" sz="700" spc="5" dirty="0">
                        <a:solidFill>
                          <a:srgbClr val="41170A"/>
                        </a:solidFill>
                        <a:latin typeface="Calibri"/>
                        <a:cs typeface="Calibri"/>
                      </a:endParaRPr>
                    </a:p>
                    <a:p>
                      <a:pPr marL="148590" marR="1250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minobr.krasnodar.ru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9452" y="1995331"/>
            <a:ext cx="420180" cy="39440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758" y="3880675"/>
            <a:ext cx="482981" cy="425450"/>
          </a:xfrm>
          <a:prstGeom prst="rect">
            <a:avLst/>
          </a:prstGeom>
        </p:spPr>
      </p:pic>
      <p:grpSp>
        <p:nvGrpSpPr>
          <p:cNvPr id="21" name="object 40">
            <a:extLst>
              <a:ext uri="{FF2B5EF4-FFF2-40B4-BE49-F238E27FC236}">
                <a16:creationId xmlns:a16="http://schemas.microsoft.com/office/drawing/2014/main" id="{1AD65051-F290-4979-BD33-F9A082339FAD}"/>
              </a:ext>
            </a:extLst>
          </p:cNvPr>
          <p:cNvGrpSpPr/>
          <p:nvPr/>
        </p:nvGrpSpPr>
        <p:grpSpPr>
          <a:xfrm>
            <a:off x="4997308" y="4847487"/>
            <a:ext cx="140970" cy="309245"/>
            <a:chOff x="5001326" y="4834785"/>
            <a:chExt cx="140970" cy="309245"/>
          </a:xfrm>
        </p:grpSpPr>
        <p:pic>
          <p:nvPicPr>
            <p:cNvPr id="22" name="object 41">
              <a:extLst>
                <a:ext uri="{FF2B5EF4-FFF2-40B4-BE49-F238E27FC236}">
                  <a16:creationId xmlns:a16="http://schemas.microsoft.com/office/drawing/2014/main" id="{68BA8507-BA73-4D8D-97F5-EEAC160BE4F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23" name="object 42">
              <a:extLst>
                <a:ext uri="{FF2B5EF4-FFF2-40B4-BE49-F238E27FC236}">
                  <a16:creationId xmlns:a16="http://schemas.microsoft.com/office/drawing/2014/main" id="{4481E294-7422-4ECF-AF10-F25532A07D3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24" name="object 43">
            <a:extLst>
              <a:ext uri="{FF2B5EF4-FFF2-40B4-BE49-F238E27FC236}">
                <a16:creationId xmlns:a16="http://schemas.microsoft.com/office/drawing/2014/main" id="{7663B690-2738-4532-A394-E06637918D20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44">
            <a:extLst>
              <a:ext uri="{FF2B5EF4-FFF2-40B4-BE49-F238E27FC236}">
                <a16:creationId xmlns:a16="http://schemas.microsoft.com/office/drawing/2014/main" id="{B05ACEA6-AE6D-4A44-849E-77B5417E280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26" name="object 45">
            <a:extLst>
              <a:ext uri="{FF2B5EF4-FFF2-40B4-BE49-F238E27FC236}">
                <a16:creationId xmlns:a16="http://schemas.microsoft.com/office/drawing/2014/main" id="{3D5F0C54-5FEC-4DC0-9B64-09F90EFEBE7D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6">
            <a:extLst>
              <a:ext uri="{FF2B5EF4-FFF2-40B4-BE49-F238E27FC236}">
                <a16:creationId xmlns:a16="http://schemas.microsoft.com/office/drawing/2014/main" id="{B7F6661C-7F73-4CAC-A220-D52750540599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8">
            <a:extLst>
              <a:ext uri="{FF2B5EF4-FFF2-40B4-BE49-F238E27FC236}">
                <a16:creationId xmlns:a16="http://schemas.microsoft.com/office/drawing/2014/main" id="{0C190A44-F210-4538-BC71-BB8DA5E2849F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9">
            <a:extLst>
              <a:ext uri="{FF2B5EF4-FFF2-40B4-BE49-F238E27FC236}">
                <a16:creationId xmlns:a16="http://schemas.microsoft.com/office/drawing/2014/main" id="{B702843D-D502-4599-A7A6-EC279233E983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50">
            <a:extLst>
              <a:ext uri="{FF2B5EF4-FFF2-40B4-BE49-F238E27FC236}">
                <a16:creationId xmlns:a16="http://schemas.microsoft.com/office/drawing/2014/main" id="{6579140E-1B2B-4676-AC2C-7E6E888D5A34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31" name="object 51">
            <a:extLst>
              <a:ext uri="{FF2B5EF4-FFF2-40B4-BE49-F238E27FC236}">
                <a16:creationId xmlns:a16="http://schemas.microsoft.com/office/drawing/2014/main" id="{31405D94-2735-49DB-B205-20C140BC6C50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2">
            <a:extLst>
              <a:ext uri="{FF2B5EF4-FFF2-40B4-BE49-F238E27FC236}">
                <a16:creationId xmlns:a16="http://schemas.microsoft.com/office/drawing/2014/main" id="{68052B88-40A1-41B8-9817-88C8D255AB2A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3">
            <a:extLst>
              <a:ext uri="{FF2B5EF4-FFF2-40B4-BE49-F238E27FC236}">
                <a16:creationId xmlns:a16="http://schemas.microsoft.com/office/drawing/2014/main" id="{A8728C8E-C9C4-407F-A15D-45B0162BDB02}"/>
              </a:ext>
            </a:extLst>
          </p:cNvPr>
          <p:cNvSpPr/>
          <p:nvPr/>
        </p:nvSpPr>
        <p:spPr>
          <a:xfrm>
            <a:off x="8004431" y="4917572"/>
            <a:ext cx="350520" cy="225946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55">
            <a:extLst>
              <a:ext uri="{FF2B5EF4-FFF2-40B4-BE49-F238E27FC236}">
                <a16:creationId xmlns:a16="http://schemas.microsoft.com/office/drawing/2014/main" id="{637FAB84-53C3-406D-915B-D9A93744AAB3}"/>
              </a:ext>
            </a:extLst>
          </p:cNvPr>
          <p:cNvGrpSpPr/>
          <p:nvPr/>
        </p:nvGrpSpPr>
        <p:grpSpPr>
          <a:xfrm>
            <a:off x="318168" y="4846592"/>
            <a:ext cx="140970" cy="310515"/>
            <a:chOff x="322169" y="4833359"/>
            <a:chExt cx="140970" cy="310515"/>
          </a:xfrm>
        </p:grpSpPr>
        <p:pic>
          <p:nvPicPr>
            <p:cNvPr id="35" name="object 56">
              <a:extLst>
                <a:ext uri="{FF2B5EF4-FFF2-40B4-BE49-F238E27FC236}">
                  <a16:creationId xmlns:a16="http://schemas.microsoft.com/office/drawing/2014/main" id="{863D26B7-F42C-4003-8365-0D0DE811CAF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36" name="object 57">
              <a:extLst>
                <a:ext uri="{FF2B5EF4-FFF2-40B4-BE49-F238E27FC236}">
                  <a16:creationId xmlns:a16="http://schemas.microsoft.com/office/drawing/2014/main" id="{5C25F821-32E4-49C3-A13C-5AF27B3E765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37" name="object 58">
            <a:extLst>
              <a:ext uri="{FF2B5EF4-FFF2-40B4-BE49-F238E27FC236}">
                <a16:creationId xmlns:a16="http://schemas.microsoft.com/office/drawing/2014/main" id="{EC30562B-139A-4A97-8440-1CC1348F466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38" name="object 51">
            <a:extLst>
              <a:ext uri="{FF2B5EF4-FFF2-40B4-BE49-F238E27FC236}">
                <a16:creationId xmlns:a16="http://schemas.microsoft.com/office/drawing/2014/main" id="{28E27BAC-3149-4175-BBDD-40EC190C220A}"/>
              </a:ext>
            </a:extLst>
          </p:cNvPr>
          <p:cNvSpPr/>
          <p:nvPr/>
        </p:nvSpPr>
        <p:spPr>
          <a:xfrm>
            <a:off x="3540602" y="4867909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3B6784E4-E139-4CDE-BA8C-20F4C597CB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lang="ru-RU" sz="4250" b="1" spc="10" dirty="0">
                <a:solidFill>
                  <a:srgbClr val="B88769"/>
                </a:solidFill>
              </a:rPr>
              <a:t>6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92899935-E42C-4510-B3D4-4DBF97141A3E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ТУРИЗМ и ОБРАЗОВАНИЕ</a:t>
            </a:r>
            <a:br>
              <a:rPr lang="ru-RU" spc="-60" dirty="0"/>
            </a:br>
            <a:r>
              <a:rPr lang="ru-RU" sz="2000" spc="-60" dirty="0"/>
              <a:t>ГОСУДАРСТВЕННЫЕ (РЕГИОНАЛЬНЫЕ) СУБСИДИИ</a:t>
            </a:r>
            <a:endParaRPr lang="ru-RU" sz="2000" dirty="0"/>
          </a:p>
        </p:txBody>
      </p:sp>
      <p:sp>
        <p:nvSpPr>
          <p:cNvPr id="40" name="Номер слайда 57">
            <a:extLst>
              <a:ext uri="{FF2B5EF4-FFF2-40B4-BE49-F238E27FC236}">
                <a16:creationId xmlns:a16="http://schemas.microsoft.com/office/drawing/2014/main" id="{3117677B-4794-4842-BD19-4D21F0ABE5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19</a:t>
            </a:r>
            <a:endParaRPr lang="ru-RU" sz="1200" dirty="0"/>
          </a:p>
        </p:txBody>
      </p:sp>
      <p:grpSp>
        <p:nvGrpSpPr>
          <p:cNvPr id="41" name="object 3">
            <a:extLst>
              <a:ext uri="{FF2B5EF4-FFF2-40B4-BE49-F238E27FC236}">
                <a16:creationId xmlns:a16="http://schemas.microsoft.com/office/drawing/2014/main" id="{15A567AA-F165-4B58-99E5-D095E6119E91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44" name="object 4">
              <a:extLst>
                <a:ext uri="{FF2B5EF4-FFF2-40B4-BE49-F238E27FC236}">
                  <a16:creationId xmlns:a16="http://schemas.microsoft.com/office/drawing/2014/main" id="{26F33D98-7AE6-4B83-8ED9-B7CC3FA54E07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5">
              <a:extLst>
                <a:ext uri="{FF2B5EF4-FFF2-40B4-BE49-F238E27FC236}">
                  <a16:creationId xmlns:a16="http://schemas.microsoft.com/office/drawing/2014/main" id="{DBFFDDFD-B009-46AB-A4D0-C84FBB5FE508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70383CA1-B512-4D49-923B-DD09DBC1CB28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8B599548-45CD-474A-8434-6B51E3B2A002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8">
              <a:extLst>
                <a:ext uri="{FF2B5EF4-FFF2-40B4-BE49-F238E27FC236}">
                  <a16:creationId xmlns:a16="http://schemas.microsoft.com/office/drawing/2014/main" id="{93F6058B-B248-4513-B225-0D33478A46BF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9">
              <a:extLst>
                <a:ext uri="{FF2B5EF4-FFF2-40B4-BE49-F238E27FC236}">
                  <a16:creationId xmlns:a16="http://schemas.microsoft.com/office/drawing/2014/main" id="{A5419F8E-747D-4020-A4D2-ABCCF99CB9F9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5D7EA5EF-2249-47C9-AEA8-E3404A7870A3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40">
            <a:extLst>
              <a:ext uri="{FF2B5EF4-FFF2-40B4-BE49-F238E27FC236}">
                <a16:creationId xmlns:a16="http://schemas.microsoft.com/office/drawing/2014/main" id="{352FA388-2EE0-40DF-9D4D-690AFAFA43CB}"/>
              </a:ext>
            </a:extLst>
          </p:cNvPr>
          <p:cNvGrpSpPr/>
          <p:nvPr/>
        </p:nvGrpSpPr>
        <p:grpSpPr>
          <a:xfrm>
            <a:off x="4997308" y="4847487"/>
            <a:ext cx="140970" cy="309245"/>
            <a:chOff x="5001326" y="4834785"/>
            <a:chExt cx="140970" cy="309245"/>
          </a:xfrm>
        </p:grpSpPr>
        <p:pic>
          <p:nvPicPr>
            <p:cNvPr id="32" name="object 41">
              <a:extLst>
                <a:ext uri="{FF2B5EF4-FFF2-40B4-BE49-F238E27FC236}">
                  <a16:creationId xmlns:a16="http://schemas.microsoft.com/office/drawing/2014/main" id="{FE5B0DFB-C58D-4013-997E-9960CB22C5D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33" name="object 42">
              <a:extLst>
                <a:ext uri="{FF2B5EF4-FFF2-40B4-BE49-F238E27FC236}">
                  <a16:creationId xmlns:a16="http://schemas.microsoft.com/office/drawing/2014/main" id="{74B77F28-6454-4681-8EC1-00BE7BEC50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34" name="object 43">
            <a:extLst>
              <a:ext uri="{FF2B5EF4-FFF2-40B4-BE49-F238E27FC236}">
                <a16:creationId xmlns:a16="http://schemas.microsoft.com/office/drawing/2014/main" id="{7BD1F106-8D76-48BE-93E7-DD407C8FA6D2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44">
            <a:extLst>
              <a:ext uri="{FF2B5EF4-FFF2-40B4-BE49-F238E27FC236}">
                <a16:creationId xmlns:a16="http://schemas.microsoft.com/office/drawing/2014/main" id="{299E24BD-A420-405B-B31F-897D41B1088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37" name="object 45">
            <a:extLst>
              <a:ext uri="{FF2B5EF4-FFF2-40B4-BE49-F238E27FC236}">
                <a16:creationId xmlns:a16="http://schemas.microsoft.com/office/drawing/2014/main" id="{BAB76B3A-7DC2-4951-81D2-444E11D8417D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6">
            <a:extLst>
              <a:ext uri="{FF2B5EF4-FFF2-40B4-BE49-F238E27FC236}">
                <a16:creationId xmlns:a16="http://schemas.microsoft.com/office/drawing/2014/main" id="{35D976C5-AB33-479D-9291-9DE39A7D5F56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E5BEE896-1C70-459C-A0D1-B6F2E88C3366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9">
            <a:extLst>
              <a:ext uri="{FF2B5EF4-FFF2-40B4-BE49-F238E27FC236}">
                <a16:creationId xmlns:a16="http://schemas.microsoft.com/office/drawing/2014/main" id="{2D3D060D-F3F9-4B74-B32A-580361B21783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50">
            <a:extLst>
              <a:ext uri="{FF2B5EF4-FFF2-40B4-BE49-F238E27FC236}">
                <a16:creationId xmlns:a16="http://schemas.microsoft.com/office/drawing/2014/main" id="{C3C8B4EC-F17B-4844-939C-AF1137E5DC4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42" name="object 51">
            <a:extLst>
              <a:ext uri="{FF2B5EF4-FFF2-40B4-BE49-F238E27FC236}">
                <a16:creationId xmlns:a16="http://schemas.microsoft.com/office/drawing/2014/main" id="{EA28E047-4DDE-4E33-A6C9-9AF73B50A3C2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52">
            <a:extLst>
              <a:ext uri="{FF2B5EF4-FFF2-40B4-BE49-F238E27FC236}">
                <a16:creationId xmlns:a16="http://schemas.microsoft.com/office/drawing/2014/main" id="{EC3EBDD4-1FEB-4198-B9A8-80FEC531B2DD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53">
            <a:extLst>
              <a:ext uri="{FF2B5EF4-FFF2-40B4-BE49-F238E27FC236}">
                <a16:creationId xmlns:a16="http://schemas.microsoft.com/office/drawing/2014/main" id="{51757C98-7360-413D-B6B3-A9D7E1C065FD}"/>
              </a:ext>
            </a:extLst>
          </p:cNvPr>
          <p:cNvSpPr/>
          <p:nvPr/>
        </p:nvSpPr>
        <p:spPr>
          <a:xfrm>
            <a:off x="8004431" y="4917572"/>
            <a:ext cx="350520" cy="225946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55">
            <a:extLst>
              <a:ext uri="{FF2B5EF4-FFF2-40B4-BE49-F238E27FC236}">
                <a16:creationId xmlns:a16="http://schemas.microsoft.com/office/drawing/2014/main" id="{2E6AA6A5-D250-4C24-814B-F93D7B0A8022}"/>
              </a:ext>
            </a:extLst>
          </p:cNvPr>
          <p:cNvGrpSpPr/>
          <p:nvPr/>
        </p:nvGrpSpPr>
        <p:grpSpPr>
          <a:xfrm>
            <a:off x="318168" y="4846592"/>
            <a:ext cx="140970" cy="310515"/>
            <a:chOff x="322169" y="4833359"/>
            <a:chExt cx="140970" cy="310515"/>
          </a:xfrm>
        </p:grpSpPr>
        <p:pic>
          <p:nvPicPr>
            <p:cNvPr id="46" name="object 56">
              <a:extLst>
                <a:ext uri="{FF2B5EF4-FFF2-40B4-BE49-F238E27FC236}">
                  <a16:creationId xmlns:a16="http://schemas.microsoft.com/office/drawing/2014/main" id="{BDB34E33-5F8C-48B9-A047-90A14D1005D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47" name="object 57">
              <a:extLst>
                <a:ext uri="{FF2B5EF4-FFF2-40B4-BE49-F238E27FC236}">
                  <a16:creationId xmlns:a16="http://schemas.microsoft.com/office/drawing/2014/main" id="{0398A29F-99F4-46F4-84AB-19AF0D625E2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48" name="object 58">
            <a:extLst>
              <a:ext uri="{FF2B5EF4-FFF2-40B4-BE49-F238E27FC236}">
                <a16:creationId xmlns:a16="http://schemas.microsoft.com/office/drawing/2014/main" id="{E298F424-CBC1-4B55-AF33-6B1A0B13C3D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49" name="object 51">
            <a:extLst>
              <a:ext uri="{FF2B5EF4-FFF2-40B4-BE49-F238E27FC236}">
                <a16:creationId xmlns:a16="http://schemas.microsoft.com/office/drawing/2014/main" id="{9F16C859-694F-4C3D-8236-DEFB30BD58D4}"/>
              </a:ext>
            </a:extLst>
          </p:cNvPr>
          <p:cNvSpPr/>
          <p:nvPr/>
        </p:nvSpPr>
        <p:spPr>
          <a:xfrm>
            <a:off x="3540602" y="4867909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59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39" y="407797"/>
                  </a:moveTo>
                  <a:lnTo>
                    <a:pt x="124663" y="370332"/>
                  </a:lnTo>
                  <a:lnTo>
                    <a:pt x="129730" y="370332"/>
                  </a:lnTo>
                  <a:lnTo>
                    <a:pt x="133819" y="366217"/>
                  </a:lnTo>
                  <a:lnTo>
                    <a:pt x="133819" y="361149"/>
                  </a:lnTo>
                  <a:lnTo>
                    <a:pt x="133819" y="356095"/>
                  </a:lnTo>
                  <a:lnTo>
                    <a:pt x="129730" y="351980"/>
                  </a:lnTo>
                  <a:lnTo>
                    <a:pt x="119634" y="351980"/>
                  </a:lnTo>
                  <a:lnTo>
                    <a:pt x="115544" y="356095"/>
                  </a:lnTo>
                  <a:lnTo>
                    <a:pt x="115544" y="380580"/>
                  </a:lnTo>
                  <a:lnTo>
                    <a:pt x="152908" y="418058"/>
                  </a:lnTo>
                  <a:lnTo>
                    <a:pt x="147866" y="418058"/>
                  </a:lnTo>
                  <a:lnTo>
                    <a:pt x="143776" y="422186"/>
                  </a:lnTo>
                  <a:lnTo>
                    <a:pt x="143776" y="432295"/>
                  </a:lnTo>
                  <a:lnTo>
                    <a:pt x="147866" y="436410"/>
                  </a:lnTo>
                  <a:lnTo>
                    <a:pt x="157937" y="436410"/>
                  </a:lnTo>
                  <a:lnTo>
                    <a:pt x="162039" y="432295"/>
                  </a:lnTo>
                  <a:lnTo>
                    <a:pt x="162039" y="407797"/>
                  </a:lnTo>
                  <a:close/>
                </a:path>
                <a:path w="565150" h="452120">
                  <a:moveTo>
                    <a:pt x="162039" y="350875"/>
                  </a:moveTo>
                  <a:lnTo>
                    <a:pt x="124663" y="313410"/>
                  </a:lnTo>
                  <a:lnTo>
                    <a:pt x="129730" y="313410"/>
                  </a:lnTo>
                  <a:lnTo>
                    <a:pt x="133819" y="309295"/>
                  </a:lnTo>
                  <a:lnTo>
                    <a:pt x="133819" y="304228"/>
                  </a:lnTo>
                  <a:lnTo>
                    <a:pt x="133819" y="299186"/>
                  </a:lnTo>
                  <a:lnTo>
                    <a:pt x="129730" y="295071"/>
                  </a:lnTo>
                  <a:lnTo>
                    <a:pt x="119634" y="295071"/>
                  </a:lnTo>
                  <a:lnTo>
                    <a:pt x="115544" y="299186"/>
                  </a:lnTo>
                  <a:lnTo>
                    <a:pt x="115544" y="323672"/>
                  </a:lnTo>
                  <a:lnTo>
                    <a:pt x="152908" y="361162"/>
                  </a:lnTo>
                  <a:lnTo>
                    <a:pt x="147866" y="361162"/>
                  </a:lnTo>
                  <a:lnTo>
                    <a:pt x="143776" y="365264"/>
                  </a:lnTo>
                  <a:lnTo>
                    <a:pt x="143776" y="375399"/>
                  </a:lnTo>
                  <a:lnTo>
                    <a:pt x="147866" y="379501"/>
                  </a:lnTo>
                  <a:lnTo>
                    <a:pt x="157937" y="379501"/>
                  </a:lnTo>
                  <a:lnTo>
                    <a:pt x="162039" y="375399"/>
                  </a:lnTo>
                  <a:lnTo>
                    <a:pt x="162039" y="350875"/>
                  </a:lnTo>
                  <a:close/>
                </a:path>
                <a:path w="565150" h="452120">
                  <a:moveTo>
                    <a:pt x="162039" y="293992"/>
                  </a:moveTo>
                  <a:lnTo>
                    <a:pt x="124663" y="256527"/>
                  </a:lnTo>
                  <a:lnTo>
                    <a:pt x="129730" y="256527"/>
                  </a:lnTo>
                  <a:lnTo>
                    <a:pt x="133819" y="252399"/>
                  </a:lnTo>
                  <a:lnTo>
                    <a:pt x="133819" y="247357"/>
                  </a:lnTo>
                  <a:lnTo>
                    <a:pt x="133819" y="242290"/>
                  </a:lnTo>
                  <a:lnTo>
                    <a:pt x="129730" y="238175"/>
                  </a:lnTo>
                  <a:lnTo>
                    <a:pt x="119634" y="238175"/>
                  </a:lnTo>
                  <a:lnTo>
                    <a:pt x="115544" y="242290"/>
                  </a:lnTo>
                  <a:lnTo>
                    <a:pt x="115544" y="266788"/>
                  </a:lnTo>
                  <a:lnTo>
                    <a:pt x="152908" y="304266"/>
                  </a:lnTo>
                  <a:lnTo>
                    <a:pt x="147866" y="304266"/>
                  </a:lnTo>
                  <a:lnTo>
                    <a:pt x="143776" y="308381"/>
                  </a:lnTo>
                  <a:lnTo>
                    <a:pt x="143776" y="318503"/>
                  </a:lnTo>
                  <a:lnTo>
                    <a:pt x="147866" y="322605"/>
                  </a:lnTo>
                  <a:lnTo>
                    <a:pt x="157937" y="322605"/>
                  </a:lnTo>
                  <a:lnTo>
                    <a:pt x="162039" y="318503"/>
                  </a:lnTo>
                  <a:lnTo>
                    <a:pt x="162039" y="293992"/>
                  </a:lnTo>
                  <a:close/>
                </a:path>
                <a:path w="565150" h="452120">
                  <a:moveTo>
                    <a:pt x="449376" y="356082"/>
                  </a:moveTo>
                  <a:lnTo>
                    <a:pt x="445274" y="351980"/>
                  </a:lnTo>
                  <a:lnTo>
                    <a:pt x="440232" y="351980"/>
                  </a:lnTo>
                  <a:lnTo>
                    <a:pt x="435203" y="351980"/>
                  </a:lnTo>
                  <a:lnTo>
                    <a:pt x="431101" y="356082"/>
                  </a:lnTo>
                  <a:lnTo>
                    <a:pt x="431101" y="366204"/>
                  </a:lnTo>
                  <a:lnTo>
                    <a:pt x="435203" y="370306"/>
                  </a:lnTo>
                  <a:lnTo>
                    <a:pt x="440232" y="370306"/>
                  </a:lnTo>
                  <a:lnTo>
                    <a:pt x="402869" y="407809"/>
                  </a:lnTo>
                  <a:lnTo>
                    <a:pt x="402869" y="432295"/>
                  </a:lnTo>
                  <a:lnTo>
                    <a:pt x="406958" y="436397"/>
                  </a:lnTo>
                  <a:lnTo>
                    <a:pt x="417055" y="436397"/>
                  </a:lnTo>
                  <a:lnTo>
                    <a:pt x="421144" y="432295"/>
                  </a:lnTo>
                  <a:lnTo>
                    <a:pt x="421144" y="422160"/>
                  </a:lnTo>
                  <a:lnTo>
                    <a:pt x="417055" y="418071"/>
                  </a:lnTo>
                  <a:lnTo>
                    <a:pt x="412013" y="418071"/>
                  </a:lnTo>
                  <a:lnTo>
                    <a:pt x="449376" y="380593"/>
                  </a:lnTo>
                  <a:lnTo>
                    <a:pt x="449376" y="356082"/>
                  </a:lnTo>
                  <a:close/>
                </a:path>
                <a:path w="565150" h="452120">
                  <a:moveTo>
                    <a:pt x="449376" y="299173"/>
                  </a:moveTo>
                  <a:lnTo>
                    <a:pt x="445274" y="295071"/>
                  </a:lnTo>
                  <a:lnTo>
                    <a:pt x="440232" y="295071"/>
                  </a:lnTo>
                  <a:lnTo>
                    <a:pt x="435203" y="295071"/>
                  </a:lnTo>
                  <a:lnTo>
                    <a:pt x="431101" y="299173"/>
                  </a:lnTo>
                  <a:lnTo>
                    <a:pt x="431101" y="309295"/>
                  </a:lnTo>
                  <a:lnTo>
                    <a:pt x="435203" y="313397"/>
                  </a:lnTo>
                  <a:lnTo>
                    <a:pt x="440232" y="313397"/>
                  </a:lnTo>
                  <a:lnTo>
                    <a:pt x="402869" y="350875"/>
                  </a:lnTo>
                  <a:lnTo>
                    <a:pt x="402869" y="375386"/>
                  </a:lnTo>
                  <a:lnTo>
                    <a:pt x="406958" y="379488"/>
                  </a:lnTo>
                  <a:lnTo>
                    <a:pt x="417055" y="379488"/>
                  </a:lnTo>
                  <a:lnTo>
                    <a:pt x="421144" y="375386"/>
                  </a:lnTo>
                  <a:lnTo>
                    <a:pt x="421144" y="365239"/>
                  </a:lnTo>
                  <a:lnTo>
                    <a:pt x="417055" y="361162"/>
                  </a:lnTo>
                  <a:lnTo>
                    <a:pt x="412013" y="361162"/>
                  </a:lnTo>
                  <a:lnTo>
                    <a:pt x="449376" y="323672"/>
                  </a:lnTo>
                  <a:lnTo>
                    <a:pt x="449376" y="299173"/>
                  </a:lnTo>
                  <a:close/>
                </a:path>
                <a:path w="565150" h="452120">
                  <a:moveTo>
                    <a:pt x="449376" y="242303"/>
                  </a:moveTo>
                  <a:lnTo>
                    <a:pt x="445274" y="238188"/>
                  </a:lnTo>
                  <a:lnTo>
                    <a:pt x="440232" y="238188"/>
                  </a:lnTo>
                  <a:lnTo>
                    <a:pt x="435203" y="238188"/>
                  </a:lnTo>
                  <a:lnTo>
                    <a:pt x="431101" y="242303"/>
                  </a:lnTo>
                  <a:lnTo>
                    <a:pt x="431101" y="252412"/>
                  </a:lnTo>
                  <a:lnTo>
                    <a:pt x="435203" y="256527"/>
                  </a:lnTo>
                  <a:lnTo>
                    <a:pt x="440232" y="256527"/>
                  </a:lnTo>
                  <a:lnTo>
                    <a:pt x="402869" y="294017"/>
                  </a:lnTo>
                  <a:lnTo>
                    <a:pt x="402869" y="318503"/>
                  </a:lnTo>
                  <a:lnTo>
                    <a:pt x="406958" y="322605"/>
                  </a:lnTo>
                  <a:lnTo>
                    <a:pt x="417055" y="322605"/>
                  </a:lnTo>
                  <a:lnTo>
                    <a:pt x="421144" y="318503"/>
                  </a:lnTo>
                  <a:lnTo>
                    <a:pt x="421144" y="308368"/>
                  </a:lnTo>
                  <a:lnTo>
                    <a:pt x="417055" y="304279"/>
                  </a:lnTo>
                  <a:lnTo>
                    <a:pt x="412013" y="304279"/>
                  </a:lnTo>
                  <a:lnTo>
                    <a:pt x="449376" y="266801"/>
                  </a:lnTo>
                  <a:lnTo>
                    <a:pt x="449376" y="242303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21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63" y="130810"/>
                  </a:lnTo>
                  <a:lnTo>
                    <a:pt x="536790" y="118110"/>
                  </a:lnTo>
                  <a:lnTo>
                    <a:pt x="536790" y="98221"/>
                  </a:lnTo>
                  <a:lnTo>
                    <a:pt x="503923" y="130810"/>
                  </a:lnTo>
                  <a:lnTo>
                    <a:pt x="493445" y="105879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88" y="195580"/>
                  </a:lnTo>
                  <a:lnTo>
                    <a:pt x="392976" y="182880"/>
                  </a:lnTo>
                  <a:lnTo>
                    <a:pt x="379450" y="182880"/>
                  </a:lnTo>
                  <a:lnTo>
                    <a:pt x="379450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76" y="410210"/>
                  </a:lnTo>
                  <a:lnTo>
                    <a:pt x="272300" y="400050"/>
                  </a:lnTo>
                  <a:lnTo>
                    <a:pt x="278028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72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79" y="383540"/>
                  </a:lnTo>
                  <a:lnTo>
                    <a:pt x="267233" y="389890"/>
                  </a:lnTo>
                  <a:lnTo>
                    <a:pt x="257454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97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207" y="353060"/>
                  </a:lnTo>
                  <a:lnTo>
                    <a:pt x="290207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35" y="353060"/>
                  </a:lnTo>
                  <a:lnTo>
                    <a:pt x="336435" y="368300"/>
                  </a:lnTo>
                  <a:lnTo>
                    <a:pt x="367779" y="368300"/>
                  </a:lnTo>
                  <a:lnTo>
                    <a:pt x="367779" y="360680"/>
                  </a:lnTo>
                  <a:lnTo>
                    <a:pt x="367779" y="353060"/>
                  </a:lnTo>
                  <a:lnTo>
                    <a:pt x="377583" y="353060"/>
                  </a:lnTo>
                  <a:lnTo>
                    <a:pt x="379399" y="354330"/>
                  </a:lnTo>
                  <a:lnTo>
                    <a:pt x="379450" y="417830"/>
                  </a:lnTo>
                  <a:lnTo>
                    <a:pt x="379450" y="182880"/>
                  </a:lnTo>
                  <a:lnTo>
                    <a:pt x="379374" y="344170"/>
                  </a:lnTo>
                  <a:lnTo>
                    <a:pt x="359956" y="344170"/>
                  </a:lnTo>
                  <a:lnTo>
                    <a:pt x="359956" y="360680"/>
                  </a:lnTo>
                  <a:lnTo>
                    <a:pt x="357606" y="360680"/>
                  </a:lnTo>
                  <a:lnTo>
                    <a:pt x="353809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81" y="327660"/>
                  </a:lnTo>
                  <a:lnTo>
                    <a:pt x="349719" y="360680"/>
                  </a:lnTo>
                  <a:lnTo>
                    <a:pt x="344258" y="360680"/>
                  </a:lnTo>
                  <a:lnTo>
                    <a:pt x="344258" y="353060"/>
                  </a:lnTo>
                  <a:lnTo>
                    <a:pt x="344258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20" y="307340"/>
                  </a:lnTo>
                  <a:lnTo>
                    <a:pt x="328612" y="303530"/>
                  </a:lnTo>
                  <a:lnTo>
                    <a:pt x="330466" y="303530"/>
                  </a:lnTo>
                  <a:lnTo>
                    <a:pt x="333768" y="314960"/>
                  </a:lnTo>
                  <a:lnTo>
                    <a:pt x="347129" y="314960"/>
                  </a:lnTo>
                  <a:lnTo>
                    <a:pt x="348246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98" y="303530"/>
                  </a:lnTo>
                  <a:lnTo>
                    <a:pt x="317106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72" y="360680"/>
                  </a:lnTo>
                  <a:lnTo>
                    <a:pt x="298030" y="360680"/>
                  </a:lnTo>
                  <a:lnTo>
                    <a:pt x="298030" y="353060"/>
                  </a:lnTo>
                  <a:lnTo>
                    <a:pt x="298030" y="344170"/>
                  </a:lnTo>
                  <a:lnTo>
                    <a:pt x="266446" y="344170"/>
                  </a:lnTo>
                  <a:lnTo>
                    <a:pt x="266446" y="360680"/>
                  </a:lnTo>
                  <a:lnTo>
                    <a:pt x="262940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86" y="295910"/>
                  </a:lnTo>
                  <a:lnTo>
                    <a:pt x="257086" y="303530"/>
                  </a:lnTo>
                  <a:lnTo>
                    <a:pt x="257086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304" y="360680"/>
                  </a:lnTo>
                  <a:lnTo>
                    <a:pt x="250304" y="353060"/>
                  </a:lnTo>
                  <a:lnTo>
                    <a:pt x="250304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46" y="314960"/>
                  </a:lnTo>
                  <a:lnTo>
                    <a:pt x="230644" y="314960"/>
                  </a:lnTo>
                  <a:lnTo>
                    <a:pt x="232829" y="307340"/>
                  </a:lnTo>
                  <a:lnTo>
                    <a:pt x="233908" y="303530"/>
                  </a:lnTo>
                  <a:lnTo>
                    <a:pt x="235800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68" y="307340"/>
                  </a:lnTo>
                  <a:lnTo>
                    <a:pt x="254114" y="303530"/>
                  </a:lnTo>
                  <a:lnTo>
                    <a:pt x="257086" y="303530"/>
                  </a:lnTo>
                  <a:lnTo>
                    <a:pt x="257086" y="295910"/>
                  </a:lnTo>
                  <a:lnTo>
                    <a:pt x="247294" y="295910"/>
                  </a:lnTo>
                  <a:lnTo>
                    <a:pt x="245643" y="307340"/>
                  </a:lnTo>
                  <a:lnTo>
                    <a:pt x="245033" y="307340"/>
                  </a:lnTo>
                  <a:lnTo>
                    <a:pt x="243941" y="303530"/>
                  </a:lnTo>
                  <a:lnTo>
                    <a:pt x="241757" y="295910"/>
                  </a:lnTo>
                  <a:lnTo>
                    <a:pt x="227977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32" y="303530"/>
                  </a:lnTo>
                  <a:lnTo>
                    <a:pt x="222427" y="295910"/>
                  </a:lnTo>
                  <a:lnTo>
                    <a:pt x="204800" y="295910"/>
                  </a:lnTo>
                  <a:lnTo>
                    <a:pt x="204800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34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49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49" y="271780"/>
                  </a:lnTo>
                  <a:lnTo>
                    <a:pt x="294881" y="271780"/>
                  </a:lnTo>
                  <a:lnTo>
                    <a:pt x="285470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70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39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39" y="246380"/>
                  </a:lnTo>
                  <a:lnTo>
                    <a:pt x="268516" y="271780"/>
                  </a:lnTo>
                  <a:lnTo>
                    <a:pt x="185534" y="271780"/>
                  </a:lnTo>
                  <a:lnTo>
                    <a:pt x="185521" y="242570"/>
                  </a:lnTo>
                  <a:lnTo>
                    <a:pt x="185483" y="195580"/>
                  </a:lnTo>
                  <a:lnTo>
                    <a:pt x="379285" y="195580"/>
                  </a:lnTo>
                  <a:lnTo>
                    <a:pt x="379349" y="271780"/>
                  </a:lnTo>
                  <a:lnTo>
                    <a:pt x="379349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879"/>
                  </a:lnTo>
                  <a:lnTo>
                    <a:pt x="464439" y="36830"/>
                  </a:lnTo>
                  <a:lnTo>
                    <a:pt x="459092" y="24130"/>
                  </a:lnTo>
                  <a:lnTo>
                    <a:pt x="458876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75" y="182880"/>
                  </a:lnTo>
                  <a:lnTo>
                    <a:pt x="202907" y="182880"/>
                  </a:lnTo>
                  <a:lnTo>
                    <a:pt x="187591" y="152095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17" y="209550"/>
                  </a:lnTo>
                  <a:lnTo>
                    <a:pt x="143535" y="199390"/>
                  </a:lnTo>
                  <a:lnTo>
                    <a:pt x="169722" y="147320"/>
                  </a:lnTo>
                  <a:lnTo>
                    <a:pt x="187591" y="182880"/>
                  </a:lnTo>
                  <a:lnTo>
                    <a:pt x="187591" y="152095"/>
                  </a:lnTo>
                  <a:lnTo>
                    <a:pt x="185216" y="147320"/>
                  </a:lnTo>
                  <a:lnTo>
                    <a:pt x="178257" y="133350"/>
                  </a:lnTo>
                  <a:lnTo>
                    <a:pt x="177622" y="132080"/>
                  </a:lnTo>
                  <a:lnTo>
                    <a:pt x="162433" y="101574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19" y="199390"/>
                  </a:lnTo>
                  <a:lnTo>
                    <a:pt x="122097" y="193040"/>
                  </a:lnTo>
                  <a:lnTo>
                    <a:pt x="93903" y="163830"/>
                  </a:lnTo>
                  <a:lnTo>
                    <a:pt x="89700" y="159791"/>
                  </a:lnTo>
                  <a:lnTo>
                    <a:pt x="89700" y="179070"/>
                  </a:lnTo>
                  <a:lnTo>
                    <a:pt x="89700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700" y="179070"/>
                  </a:lnTo>
                  <a:lnTo>
                    <a:pt x="89700" y="159791"/>
                  </a:lnTo>
                  <a:lnTo>
                    <a:pt x="71450" y="142240"/>
                  </a:lnTo>
                  <a:lnTo>
                    <a:pt x="76187" y="130810"/>
                  </a:lnTo>
                  <a:lnTo>
                    <a:pt x="115062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574"/>
                  </a:lnTo>
                  <a:lnTo>
                    <a:pt x="130213" y="36830"/>
                  </a:lnTo>
                  <a:lnTo>
                    <a:pt x="111874" y="0"/>
                  </a:lnTo>
                  <a:lnTo>
                    <a:pt x="97993" y="2540"/>
                  </a:lnTo>
                  <a:lnTo>
                    <a:pt x="105422" y="17780"/>
                  </a:lnTo>
                  <a:lnTo>
                    <a:pt x="106235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51" y="24130"/>
                  </a:lnTo>
                  <a:lnTo>
                    <a:pt x="60972" y="130810"/>
                  </a:lnTo>
                  <a:lnTo>
                    <a:pt x="48171" y="118110"/>
                  </a:lnTo>
                  <a:lnTo>
                    <a:pt x="3352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75" y="421640"/>
                  </a:lnTo>
                  <a:lnTo>
                    <a:pt x="179133" y="429260"/>
                  </a:lnTo>
                  <a:lnTo>
                    <a:pt x="186944" y="435610"/>
                  </a:lnTo>
                  <a:lnTo>
                    <a:pt x="196494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71" y="436880"/>
                  </a:lnTo>
                  <a:lnTo>
                    <a:pt x="368579" y="436880"/>
                  </a:lnTo>
                  <a:lnTo>
                    <a:pt x="378142" y="435610"/>
                  </a:lnTo>
                  <a:lnTo>
                    <a:pt x="382828" y="431800"/>
                  </a:lnTo>
                  <a:lnTo>
                    <a:pt x="385953" y="429260"/>
                  </a:lnTo>
                  <a:lnTo>
                    <a:pt x="391210" y="421640"/>
                  </a:lnTo>
                  <a:lnTo>
                    <a:pt x="393141" y="412750"/>
                  </a:lnTo>
                  <a:lnTo>
                    <a:pt x="393103" y="353060"/>
                  </a:lnTo>
                  <a:lnTo>
                    <a:pt x="393052" y="278130"/>
                  </a:lnTo>
                  <a:lnTo>
                    <a:pt x="393052" y="271780"/>
                  </a:lnTo>
                  <a:lnTo>
                    <a:pt x="393039" y="261620"/>
                  </a:lnTo>
                  <a:lnTo>
                    <a:pt x="412064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94347" y="302260"/>
                  </a:lnTo>
                  <a:lnTo>
                    <a:pt x="550506" y="246380"/>
                  </a:lnTo>
                  <a:lnTo>
                    <a:pt x="550506" y="118110"/>
                  </a:lnTo>
                  <a:lnTo>
                    <a:pt x="550506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21" y="141401"/>
              <a:ext cx="162788" cy="247533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61462"/>
              </p:ext>
            </p:extLst>
          </p:nvPr>
        </p:nvGraphicFramePr>
        <p:xfrm>
          <a:off x="192993" y="1051471"/>
          <a:ext cx="8725533" cy="3769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0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130"/>
                        </a:lnSpc>
                        <a:spcBef>
                          <a:spcPts val="47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Краткое</a:t>
                      </a:r>
                      <a:r>
                        <a:rPr sz="100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описание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R="64135" algn="ctr">
                        <a:lnSpc>
                          <a:spcPts val="1070"/>
                        </a:lnSpc>
                      </a:pPr>
                      <a:r>
                        <a:rPr sz="9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421640" marR="380365" indent="-62865">
                        <a:lnSpc>
                          <a:spcPts val="1000"/>
                        </a:lnSpc>
                        <a:spcBef>
                          <a:spcPts val="67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уча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12165" marR="421005" indent="-398145">
                        <a:lnSpc>
                          <a:spcPts val="1000"/>
                        </a:lnSpc>
                        <a:spcBef>
                          <a:spcPts val="67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11785" marR="314960" indent="40640">
                        <a:lnSpc>
                          <a:spcPts val="1000"/>
                        </a:lnSpc>
                        <a:spcBef>
                          <a:spcPts val="67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мац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 b="0" dirty="0">
                        <a:latin typeface="Times New Roman"/>
                        <a:cs typeface="Times New Roman"/>
                      </a:endParaRPr>
                    </a:p>
                    <a:p>
                      <a:pPr marL="79375" marR="352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или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недополученных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доходов,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возникающих </a:t>
                      </a:r>
                      <a:r>
                        <a:rPr sz="700" b="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государственном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регулировании тарифов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перевозки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пассажиров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багажа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железнодорожным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транспортом в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пригородном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сообщении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17500" marR="307340" indent="-635"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Юр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идиче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ск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ли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ца 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(организации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еле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знодорожног</a:t>
                      </a:r>
                      <a: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транспорта)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15570" marR="54927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транспорта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дорожного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мая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230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+7(861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9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992-55-42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03200" marR="19558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6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инистерство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транспорта и  дорожного хозяйства 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6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955"/>
                        </a:lnSpc>
                      </a:pPr>
                      <a:r>
                        <a:rPr sz="8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www.mt.krasnodar.ru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2971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недополученных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доходов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связи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установлением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льгот по тарифам на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проезд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железнодорожным транспортом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пользования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пригородном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сообщении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на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территории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b="0" spc="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700" b="0" spc="1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образовательных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организаций, обучающихся по очной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форме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обучения в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государственных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профессиональных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образовательных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организациях и образовательных организациях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высшего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образования,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расположенных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5570" marR="54927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транспорта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дорожного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мая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233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20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n>
                          <a:solidFill>
                            <a:srgbClr val="673105"/>
                          </a:solidFill>
                        </a:ln>
                        <a:solidFill>
                          <a:srgbClr val="673105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marR="4375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Возмещения затрат,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возникших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связи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оказанием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услуг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выполнению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перевозок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пассажиров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багажа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воздушным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транспортом на внутрирегиональном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маршруте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межмуниципального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сообщения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Сочи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905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213360" marR="236854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Юридические лица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(организации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воздушного</a:t>
                      </a:r>
                      <a:r>
                        <a:rPr sz="70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транспорта)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15570" marR="549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транспорта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дорожного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апреля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4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3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992-55-34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04470" marR="19431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6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инистерство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транспорта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  </a:t>
                      </a:r>
                      <a:r>
                        <a:rPr sz="6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дорожного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6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ts val="855"/>
                        </a:lnSpc>
                      </a:pPr>
                      <a:r>
                        <a:rPr sz="8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www.mt.krasnodar.ru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7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57150">
                      <a:solidFill>
                        <a:srgbClr val="F26A5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3289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 затрат,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возникших 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связи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оказанием услуг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выполнению воздушных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перевозок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пассажиров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территории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Федерации воздушными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судами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салонах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экономического класса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территории Краснодарского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(или) </a:t>
                      </a:r>
                      <a:r>
                        <a:rPr sz="700" b="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территорию Краснодарского края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905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15570" marR="549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транспорта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дорожного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29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714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297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недополученных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доходов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700" b="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связи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предоставлением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организациями и индивидуальным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предпринимателями,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выполняющими работы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переоборудованию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транспортных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средств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на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использование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природного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газа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(метана)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качестве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моторного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топлива,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скидки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владельцам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транспортных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средств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указанные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работы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54305" marR="155575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Юридические 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лиц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предприниматели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(автомобильный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15570" marR="5492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транспорта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дорожного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августа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570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ts val="106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9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9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992-55-58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08915">
                        <a:lnSpc>
                          <a:spcPts val="1060"/>
                        </a:lnSpc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9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9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992-55-59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306705" marR="194310" indent="-1028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6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инистерство</a:t>
                      </a:r>
                      <a:r>
                        <a:rPr lang="ru-RU"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транспорта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lang="ru-RU"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6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дорожного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хозяйства 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6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205740">
                        <a:lnSpc>
                          <a:spcPts val="855"/>
                        </a:lnSpc>
                      </a:pPr>
                      <a:r>
                        <a:rPr sz="8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www.mt.krasnodar.ru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 cap="flat" cmpd="sng" algn="ctr">
                      <a:solidFill>
                        <a:srgbClr val="B887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25474" y="3396803"/>
            <a:ext cx="517525" cy="363220"/>
            <a:chOff x="228836" y="1985731"/>
            <a:chExt cx="517525" cy="363220"/>
          </a:xfrm>
        </p:grpSpPr>
        <p:sp>
          <p:nvSpPr>
            <p:cNvPr id="18" name="object 18"/>
            <p:cNvSpPr/>
            <p:nvPr/>
          </p:nvSpPr>
          <p:spPr>
            <a:xfrm>
              <a:off x="228836" y="1985731"/>
              <a:ext cx="517525" cy="363220"/>
            </a:xfrm>
            <a:custGeom>
              <a:avLst/>
              <a:gdLst/>
              <a:ahLst/>
              <a:cxnLst/>
              <a:rect l="l" t="t" r="r" b="b"/>
              <a:pathLst>
                <a:path w="517525" h="363219">
                  <a:moveTo>
                    <a:pt x="464223" y="0"/>
                  </a:moveTo>
                  <a:lnTo>
                    <a:pt x="424116" y="6400"/>
                  </a:lnTo>
                  <a:lnTo>
                    <a:pt x="119380" y="151803"/>
                  </a:lnTo>
                  <a:lnTo>
                    <a:pt x="117932" y="151879"/>
                  </a:lnTo>
                  <a:lnTo>
                    <a:pt x="112458" y="150342"/>
                  </a:lnTo>
                  <a:lnTo>
                    <a:pt x="22999" y="121399"/>
                  </a:lnTo>
                  <a:lnTo>
                    <a:pt x="0" y="131965"/>
                  </a:lnTo>
                  <a:lnTo>
                    <a:pt x="27767" y="162915"/>
                  </a:lnTo>
                  <a:lnTo>
                    <a:pt x="62180" y="198230"/>
                  </a:lnTo>
                  <a:lnTo>
                    <a:pt x="99099" y="221570"/>
                  </a:lnTo>
                  <a:lnTo>
                    <a:pt x="107735" y="221710"/>
                  </a:lnTo>
                  <a:lnTo>
                    <a:pt x="116374" y="221030"/>
                  </a:lnTo>
                  <a:lnTo>
                    <a:pt x="158383" y="213640"/>
                  </a:lnTo>
                  <a:lnTo>
                    <a:pt x="208211" y="199008"/>
                  </a:lnTo>
                  <a:lnTo>
                    <a:pt x="269519" y="171767"/>
                  </a:lnTo>
                  <a:lnTo>
                    <a:pt x="269570" y="172707"/>
                  </a:lnTo>
                  <a:lnTo>
                    <a:pt x="250304" y="356692"/>
                  </a:lnTo>
                  <a:lnTo>
                    <a:pt x="250647" y="358711"/>
                  </a:lnTo>
                  <a:lnTo>
                    <a:pt x="251739" y="362292"/>
                  </a:lnTo>
                  <a:lnTo>
                    <a:pt x="252971" y="362813"/>
                  </a:lnTo>
                  <a:lnTo>
                    <a:pt x="271549" y="353933"/>
                  </a:lnTo>
                  <a:lnTo>
                    <a:pt x="295567" y="343103"/>
                  </a:lnTo>
                  <a:lnTo>
                    <a:pt x="300228" y="338073"/>
                  </a:lnTo>
                  <a:lnTo>
                    <a:pt x="378434" y="120446"/>
                  </a:lnTo>
                  <a:lnTo>
                    <a:pt x="379514" y="119227"/>
                  </a:lnTo>
                  <a:lnTo>
                    <a:pt x="459554" y="80798"/>
                  </a:lnTo>
                  <a:lnTo>
                    <a:pt x="494526" y="62267"/>
                  </a:lnTo>
                  <a:lnTo>
                    <a:pt x="516915" y="27012"/>
                  </a:lnTo>
                  <a:lnTo>
                    <a:pt x="510425" y="13588"/>
                  </a:lnTo>
                  <a:lnTo>
                    <a:pt x="473157" y="409"/>
                  </a:lnTo>
                  <a:lnTo>
                    <a:pt x="464223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681" y="1997806"/>
              <a:ext cx="166268" cy="77762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225474" y="2012670"/>
            <a:ext cx="515620" cy="312420"/>
          </a:xfrm>
          <a:custGeom>
            <a:avLst/>
            <a:gdLst/>
            <a:ahLst/>
            <a:cxnLst/>
            <a:rect l="l" t="t" r="r" b="b"/>
            <a:pathLst>
              <a:path w="515620" h="312420">
                <a:moveTo>
                  <a:pt x="260413" y="11429"/>
                </a:moveTo>
                <a:lnTo>
                  <a:pt x="47891" y="11429"/>
                </a:lnTo>
                <a:lnTo>
                  <a:pt x="44056" y="13969"/>
                </a:lnTo>
                <a:lnTo>
                  <a:pt x="39966" y="20319"/>
                </a:lnTo>
                <a:lnTo>
                  <a:pt x="39293" y="22859"/>
                </a:lnTo>
                <a:lnTo>
                  <a:pt x="19808" y="74929"/>
                </a:lnTo>
                <a:lnTo>
                  <a:pt x="368" y="128269"/>
                </a:lnTo>
                <a:lnTo>
                  <a:pt x="0" y="129539"/>
                </a:lnTo>
                <a:lnTo>
                  <a:pt x="322" y="212089"/>
                </a:lnTo>
                <a:lnTo>
                  <a:pt x="572" y="265429"/>
                </a:lnTo>
                <a:lnTo>
                  <a:pt x="698" y="269239"/>
                </a:lnTo>
                <a:lnTo>
                  <a:pt x="3860" y="274319"/>
                </a:lnTo>
                <a:lnTo>
                  <a:pt x="6337" y="279399"/>
                </a:lnTo>
                <a:lnTo>
                  <a:pt x="9397" y="283209"/>
                </a:lnTo>
                <a:lnTo>
                  <a:pt x="15189" y="290829"/>
                </a:lnTo>
                <a:lnTo>
                  <a:pt x="21489" y="298449"/>
                </a:lnTo>
                <a:lnTo>
                  <a:pt x="28202" y="304799"/>
                </a:lnTo>
                <a:lnTo>
                  <a:pt x="35229" y="311149"/>
                </a:lnTo>
                <a:lnTo>
                  <a:pt x="37236" y="312419"/>
                </a:lnTo>
                <a:lnTo>
                  <a:pt x="477596" y="312419"/>
                </a:lnTo>
                <a:lnTo>
                  <a:pt x="513727" y="311149"/>
                </a:lnTo>
                <a:lnTo>
                  <a:pt x="514629" y="309879"/>
                </a:lnTo>
                <a:lnTo>
                  <a:pt x="514898" y="288289"/>
                </a:lnTo>
                <a:lnTo>
                  <a:pt x="514971" y="279399"/>
                </a:lnTo>
                <a:lnTo>
                  <a:pt x="508787" y="279399"/>
                </a:lnTo>
                <a:lnTo>
                  <a:pt x="492264" y="278129"/>
                </a:lnTo>
                <a:lnTo>
                  <a:pt x="479196" y="278129"/>
                </a:lnTo>
                <a:lnTo>
                  <a:pt x="471639" y="275589"/>
                </a:lnTo>
                <a:lnTo>
                  <a:pt x="463232" y="274319"/>
                </a:lnTo>
                <a:lnTo>
                  <a:pt x="463233" y="273049"/>
                </a:lnTo>
                <a:lnTo>
                  <a:pt x="456844" y="273049"/>
                </a:lnTo>
                <a:lnTo>
                  <a:pt x="441617" y="270509"/>
                </a:lnTo>
                <a:lnTo>
                  <a:pt x="433311" y="267969"/>
                </a:lnTo>
                <a:lnTo>
                  <a:pt x="432206" y="266699"/>
                </a:lnTo>
                <a:lnTo>
                  <a:pt x="423913" y="266699"/>
                </a:lnTo>
                <a:lnTo>
                  <a:pt x="392544" y="256539"/>
                </a:lnTo>
                <a:lnTo>
                  <a:pt x="392544" y="252729"/>
                </a:lnTo>
                <a:lnTo>
                  <a:pt x="382346" y="252729"/>
                </a:lnTo>
                <a:lnTo>
                  <a:pt x="381393" y="251459"/>
                </a:lnTo>
                <a:lnTo>
                  <a:pt x="380415" y="251459"/>
                </a:lnTo>
                <a:lnTo>
                  <a:pt x="366207" y="246379"/>
                </a:lnTo>
                <a:lnTo>
                  <a:pt x="359553" y="242569"/>
                </a:lnTo>
                <a:lnTo>
                  <a:pt x="351904" y="240029"/>
                </a:lnTo>
                <a:lnTo>
                  <a:pt x="350862" y="238759"/>
                </a:lnTo>
                <a:lnTo>
                  <a:pt x="350433" y="233679"/>
                </a:lnTo>
                <a:lnTo>
                  <a:pt x="339839" y="233679"/>
                </a:lnTo>
                <a:lnTo>
                  <a:pt x="335690" y="231139"/>
                </a:lnTo>
                <a:lnTo>
                  <a:pt x="44957" y="231139"/>
                </a:lnTo>
                <a:lnTo>
                  <a:pt x="37983" y="229869"/>
                </a:lnTo>
                <a:lnTo>
                  <a:pt x="32053" y="224789"/>
                </a:lnTo>
                <a:lnTo>
                  <a:pt x="27939" y="219709"/>
                </a:lnTo>
                <a:lnTo>
                  <a:pt x="26415" y="212089"/>
                </a:lnTo>
                <a:lnTo>
                  <a:pt x="27835" y="204469"/>
                </a:lnTo>
                <a:lnTo>
                  <a:pt x="31815" y="196849"/>
                </a:lnTo>
                <a:lnTo>
                  <a:pt x="38054" y="193039"/>
                </a:lnTo>
                <a:lnTo>
                  <a:pt x="46253" y="191769"/>
                </a:lnTo>
                <a:lnTo>
                  <a:pt x="302729" y="191769"/>
                </a:lnTo>
                <a:lnTo>
                  <a:pt x="302850" y="149859"/>
                </a:lnTo>
                <a:lnTo>
                  <a:pt x="302971" y="119379"/>
                </a:lnTo>
                <a:lnTo>
                  <a:pt x="303225" y="116839"/>
                </a:lnTo>
                <a:lnTo>
                  <a:pt x="326037" y="116839"/>
                </a:lnTo>
                <a:lnTo>
                  <a:pt x="324282" y="114299"/>
                </a:lnTo>
                <a:lnTo>
                  <a:pt x="30137" y="114299"/>
                </a:lnTo>
                <a:lnTo>
                  <a:pt x="21920" y="113029"/>
                </a:lnTo>
                <a:lnTo>
                  <a:pt x="34124" y="69849"/>
                </a:lnTo>
                <a:lnTo>
                  <a:pt x="41111" y="53339"/>
                </a:lnTo>
                <a:lnTo>
                  <a:pt x="44699" y="44449"/>
                </a:lnTo>
                <a:lnTo>
                  <a:pt x="48221" y="35559"/>
                </a:lnTo>
                <a:lnTo>
                  <a:pt x="49809" y="30479"/>
                </a:lnTo>
                <a:lnTo>
                  <a:pt x="52400" y="29209"/>
                </a:lnTo>
                <a:lnTo>
                  <a:pt x="278264" y="29209"/>
                </a:lnTo>
                <a:lnTo>
                  <a:pt x="277417" y="26669"/>
                </a:lnTo>
                <a:lnTo>
                  <a:pt x="273049" y="16509"/>
                </a:lnTo>
                <a:lnTo>
                  <a:pt x="269836" y="12699"/>
                </a:lnTo>
                <a:lnTo>
                  <a:pt x="260413" y="11429"/>
                </a:lnTo>
                <a:close/>
              </a:path>
              <a:path w="515620" h="312420">
                <a:moveTo>
                  <a:pt x="515169" y="237489"/>
                </a:moveTo>
                <a:lnTo>
                  <a:pt x="492264" y="237489"/>
                </a:lnTo>
                <a:lnTo>
                  <a:pt x="497458" y="238759"/>
                </a:lnTo>
                <a:lnTo>
                  <a:pt x="502158" y="238759"/>
                </a:lnTo>
                <a:lnTo>
                  <a:pt x="507669" y="241299"/>
                </a:lnTo>
                <a:lnTo>
                  <a:pt x="508673" y="243839"/>
                </a:lnTo>
                <a:lnTo>
                  <a:pt x="508787" y="279399"/>
                </a:lnTo>
                <a:lnTo>
                  <a:pt x="514971" y="279399"/>
                </a:lnTo>
                <a:lnTo>
                  <a:pt x="515092" y="261619"/>
                </a:lnTo>
                <a:lnTo>
                  <a:pt x="515169" y="237489"/>
                </a:lnTo>
                <a:close/>
              </a:path>
              <a:path w="515620" h="312420">
                <a:moveTo>
                  <a:pt x="499579" y="229869"/>
                </a:moveTo>
                <a:lnTo>
                  <a:pt x="465150" y="229869"/>
                </a:lnTo>
                <a:lnTo>
                  <a:pt x="473659" y="232409"/>
                </a:lnTo>
                <a:lnTo>
                  <a:pt x="479577" y="233679"/>
                </a:lnTo>
                <a:lnTo>
                  <a:pt x="486181" y="236219"/>
                </a:lnTo>
                <a:lnTo>
                  <a:pt x="487133" y="237489"/>
                </a:lnTo>
                <a:lnTo>
                  <a:pt x="487210" y="276859"/>
                </a:lnTo>
                <a:lnTo>
                  <a:pt x="479196" y="278129"/>
                </a:lnTo>
                <a:lnTo>
                  <a:pt x="492264" y="278129"/>
                </a:lnTo>
                <a:lnTo>
                  <a:pt x="492264" y="237489"/>
                </a:lnTo>
                <a:lnTo>
                  <a:pt x="515169" y="237489"/>
                </a:lnTo>
                <a:lnTo>
                  <a:pt x="515175" y="234949"/>
                </a:lnTo>
                <a:lnTo>
                  <a:pt x="513740" y="233679"/>
                </a:lnTo>
                <a:lnTo>
                  <a:pt x="508368" y="232409"/>
                </a:lnTo>
                <a:lnTo>
                  <a:pt x="499579" y="229869"/>
                </a:lnTo>
                <a:close/>
              </a:path>
              <a:path w="515620" h="312420">
                <a:moveTo>
                  <a:pt x="461581" y="218439"/>
                </a:moveTo>
                <a:lnTo>
                  <a:pt x="433489" y="218439"/>
                </a:lnTo>
                <a:lnTo>
                  <a:pt x="442607" y="222249"/>
                </a:lnTo>
                <a:lnTo>
                  <a:pt x="455358" y="227329"/>
                </a:lnTo>
                <a:lnTo>
                  <a:pt x="456196" y="227329"/>
                </a:lnTo>
                <a:lnTo>
                  <a:pt x="457225" y="228599"/>
                </a:lnTo>
                <a:lnTo>
                  <a:pt x="457238" y="271779"/>
                </a:lnTo>
                <a:lnTo>
                  <a:pt x="457111" y="273049"/>
                </a:lnTo>
                <a:lnTo>
                  <a:pt x="463233" y="273049"/>
                </a:lnTo>
                <a:lnTo>
                  <a:pt x="463257" y="236219"/>
                </a:lnTo>
                <a:lnTo>
                  <a:pt x="463473" y="234949"/>
                </a:lnTo>
                <a:lnTo>
                  <a:pt x="463892" y="231139"/>
                </a:lnTo>
                <a:lnTo>
                  <a:pt x="465150" y="229869"/>
                </a:lnTo>
                <a:lnTo>
                  <a:pt x="499579" y="229869"/>
                </a:lnTo>
                <a:lnTo>
                  <a:pt x="472714" y="222249"/>
                </a:lnTo>
                <a:lnTo>
                  <a:pt x="461581" y="218439"/>
                </a:lnTo>
                <a:close/>
              </a:path>
              <a:path w="515620" h="312420">
                <a:moveTo>
                  <a:pt x="419592" y="199389"/>
                </a:moveTo>
                <a:lnTo>
                  <a:pt x="393750" y="199389"/>
                </a:lnTo>
                <a:lnTo>
                  <a:pt x="408135" y="207009"/>
                </a:lnTo>
                <a:lnTo>
                  <a:pt x="414995" y="210819"/>
                </a:lnTo>
                <a:lnTo>
                  <a:pt x="422897" y="214629"/>
                </a:lnTo>
                <a:lnTo>
                  <a:pt x="424103" y="215899"/>
                </a:lnTo>
                <a:lnTo>
                  <a:pt x="424217" y="247649"/>
                </a:lnTo>
                <a:lnTo>
                  <a:pt x="424091" y="265429"/>
                </a:lnTo>
                <a:lnTo>
                  <a:pt x="423913" y="266699"/>
                </a:lnTo>
                <a:lnTo>
                  <a:pt x="432206" y="266699"/>
                </a:lnTo>
                <a:lnTo>
                  <a:pt x="432313" y="250189"/>
                </a:lnTo>
                <a:lnTo>
                  <a:pt x="432587" y="219709"/>
                </a:lnTo>
                <a:lnTo>
                  <a:pt x="433489" y="218439"/>
                </a:lnTo>
                <a:lnTo>
                  <a:pt x="461581" y="218439"/>
                </a:lnTo>
                <a:lnTo>
                  <a:pt x="446736" y="213359"/>
                </a:lnTo>
                <a:lnTo>
                  <a:pt x="421761" y="200659"/>
                </a:lnTo>
                <a:lnTo>
                  <a:pt x="419592" y="199389"/>
                </a:lnTo>
                <a:close/>
              </a:path>
              <a:path w="515620" h="312420">
                <a:moveTo>
                  <a:pt x="375980" y="168909"/>
                </a:moveTo>
                <a:lnTo>
                  <a:pt x="350850" y="168909"/>
                </a:lnTo>
                <a:lnTo>
                  <a:pt x="351840" y="170179"/>
                </a:lnTo>
                <a:lnTo>
                  <a:pt x="352552" y="170179"/>
                </a:lnTo>
                <a:lnTo>
                  <a:pt x="373970" y="185419"/>
                </a:lnTo>
                <a:lnTo>
                  <a:pt x="381761" y="191769"/>
                </a:lnTo>
                <a:lnTo>
                  <a:pt x="382777" y="193039"/>
                </a:lnTo>
                <a:lnTo>
                  <a:pt x="382752" y="251459"/>
                </a:lnTo>
                <a:lnTo>
                  <a:pt x="382346" y="252729"/>
                </a:lnTo>
                <a:lnTo>
                  <a:pt x="392544" y="252729"/>
                </a:lnTo>
                <a:lnTo>
                  <a:pt x="392544" y="199389"/>
                </a:lnTo>
                <a:lnTo>
                  <a:pt x="419592" y="199389"/>
                </a:lnTo>
                <a:lnTo>
                  <a:pt x="397903" y="186689"/>
                </a:lnTo>
                <a:lnTo>
                  <a:pt x="375980" y="168909"/>
                </a:lnTo>
                <a:close/>
              </a:path>
              <a:path w="515620" h="312420">
                <a:moveTo>
                  <a:pt x="326037" y="116839"/>
                </a:moveTo>
                <a:lnTo>
                  <a:pt x="303225" y="116839"/>
                </a:lnTo>
                <a:lnTo>
                  <a:pt x="305333" y="119379"/>
                </a:lnTo>
                <a:lnTo>
                  <a:pt x="306781" y="121919"/>
                </a:lnTo>
                <a:lnTo>
                  <a:pt x="330920" y="149859"/>
                </a:lnTo>
                <a:lnTo>
                  <a:pt x="339369" y="160019"/>
                </a:lnTo>
                <a:lnTo>
                  <a:pt x="340359" y="161289"/>
                </a:lnTo>
                <a:lnTo>
                  <a:pt x="340252" y="204469"/>
                </a:lnTo>
                <a:lnTo>
                  <a:pt x="340131" y="231139"/>
                </a:lnTo>
                <a:lnTo>
                  <a:pt x="339966" y="232409"/>
                </a:lnTo>
                <a:lnTo>
                  <a:pt x="339839" y="233679"/>
                </a:lnTo>
                <a:lnTo>
                  <a:pt x="350433" y="233679"/>
                </a:lnTo>
                <a:lnTo>
                  <a:pt x="349681" y="224789"/>
                </a:lnTo>
                <a:lnTo>
                  <a:pt x="349792" y="203199"/>
                </a:lnTo>
                <a:lnTo>
                  <a:pt x="349902" y="194309"/>
                </a:lnTo>
                <a:lnTo>
                  <a:pt x="350240" y="172719"/>
                </a:lnTo>
                <a:lnTo>
                  <a:pt x="350596" y="171449"/>
                </a:lnTo>
                <a:lnTo>
                  <a:pt x="350850" y="168909"/>
                </a:lnTo>
                <a:lnTo>
                  <a:pt x="375980" y="168909"/>
                </a:lnTo>
                <a:lnTo>
                  <a:pt x="361887" y="157479"/>
                </a:lnTo>
                <a:lnTo>
                  <a:pt x="331303" y="124459"/>
                </a:lnTo>
                <a:lnTo>
                  <a:pt x="326037" y="116839"/>
                </a:lnTo>
                <a:close/>
              </a:path>
              <a:path w="515620" h="312420">
                <a:moveTo>
                  <a:pt x="234353" y="191769"/>
                </a:moveTo>
                <a:lnTo>
                  <a:pt x="46253" y="191769"/>
                </a:lnTo>
                <a:lnTo>
                  <a:pt x="53525" y="193039"/>
                </a:lnTo>
                <a:lnTo>
                  <a:pt x="59583" y="198119"/>
                </a:lnTo>
                <a:lnTo>
                  <a:pt x="63710" y="204469"/>
                </a:lnTo>
                <a:lnTo>
                  <a:pt x="65189" y="212089"/>
                </a:lnTo>
                <a:lnTo>
                  <a:pt x="63485" y="218439"/>
                </a:lnTo>
                <a:lnTo>
                  <a:pt x="59045" y="224789"/>
                </a:lnTo>
                <a:lnTo>
                  <a:pt x="52619" y="229869"/>
                </a:lnTo>
                <a:lnTo>
                  <a:pt x="44957" y="231139"/>
                </a:lnTo>
                <a:lnTo>
                  <a:pt x="235915" y="231139"/>
                </a:lnTo>
                <a:lnTo>
                  <a:pt x="228167" y="229869"/>
                </a:lnTo>
                <a:lnTo>
                  <a:pt x="221813" y="224789"/>
                </a:lnTo>
                <a:lnTo>
                  <a:pt x="217443" y="219709"/>
                </a:lnTo>
                <a:lnTo>
                  <a:pt x="215645" y="212089"/>
                </a:lnTo>
                <a:lnTo>
                  <a:pt x="216966" y="204469"/>
                </a:lnTo>
                <a:lnTo>
                  <a:pt x="221022" y="198119"/>
                </a:lnTo>
                <a:lnTo>
                  <a:pt x="227067" y="193039"/>
                </a:lnTo>
                <a:lnTo>
                  <a:pt x="234353" y="191769"/>
                </a:lnTo>
                <a:close/>
              </a:path>
              <a:path w="515620" h="312420">
                <a:moveTo>
                  <a:pt x="302729" y="191769"/>
                </a:moveTo>
                <a:lnTo>
                  <a:pt x="234353" y="191769"/>
                </a:lnTo>
                <a:lnTo>
                  <a:pt x="242464" y="193039"/>
                </a:lnTo>
                <a:lnTo>
                  <a:pt x="248635" y="196849"/>
                </a:lnTo>
                <a:lnTo>
                  <a:pt x="252628" y="203199"/>
                </a:lnTo>
                <a:lnTo>
                  <a:pt x="254203" y="212089"/>
                </a:lnTo>
                <a:lnTo>
                  <a:pt x="253253" y="218439"/>
                </a:lnTo>
                <a:lnTo>
                  <a:pt x="248954" y="224789"/>
                </a:lnTo>
                <a:lnTo>
                  <a:pt x="242708" y="228599"/>
                </a:lnTo>
                <a:lnTo>
                  <a:pt x="235915" y="231139"/>
                </a:lnTo>
                <a:lnTo>
                  <a:pt x="335690" y="231139"/>
                </a:lnTo>
                <a:lnTo>
                  <a:pt x="333616" y="229869"/>
                </a:lnTo>
                <a:lnTo>
                  <a:pt x="327863" y="227329"/>
                </a:lnTo>
                <a:lnTo>
                  <a:pt x="310502" y="215899"/>
                </a:lnTo>
                <a:lnTo>
                  <a:pt x="303733" y="210819"/>
                </a:lnTo>
                <a:lnTo>
                  <a:pt x="302717" y="209549"/>
                </a:lnTo>
                <a:lnTo>
                  <a:pt x="302729" y="191769"/>
                </a:lnTo>
                <a:close/>
              </a:path>
              <a:path w="515620" h="312420">
                <a:moveTo>
                  <a:pt x="156578" y="29209"/>
                </a:moveTo>
                <a:lnTo>
                  <a:pt x="141693" y="29209"/>
                </a:lnTo>
                <a:lnTo>
                  <a:pt x="132308" y="82549"/>
                </a:lnTo>
                <a:lnTo>
                  <a:pt x="129909" y="96519"/>
                </a:lnTo>
                <a:lnTo>
                  <a:pt x="127025" y="114299"/>
                </a:lnTo>
                <a:lnTo>
                  <a:pt x="141554" y="114299"/>
                </a:lnTo>
                <a:lnTo>
                  <a:pt x="143001" y="105409"/>
                </a:lnTo>
                <a:lnTo>
                  <a:pt x="144335" y="97789"/>
                </a:lnTo>
                <a:lnTo>
                  <a:pt x="150706" y="62229"/>
                </a:lnTo>
                <a:lnTo>
                  <a:pt x="156578" y="29209"/>
                </a:lnTo>
                <a:close/>
              </a:path>
              <a:path w="515620" h="312420">
                <a:moveTo>
                  <a:pt x="278264" y="29209"/>
                </a:moveTo>
                <a:lnTo>
                  <a:pt x="253212" y="29209"/>
                </a:lnTo>
                <a:lnTo>
                  <a:pt x="253669" y="30479"/>
                </a:lnTo>
                <a:lnTo>
                  <a:pt x="262439" y="58419"/>
                </a:lnTo>
                <a:lnTo>
                  <a:pt x="266086" y="69849"/>
                </a:lnTo>
                <a:lnTo>
                  <a:pt x="269798" y="81279"/>
                </a:lnTo>
                <a:lnTo>
                  <a:pt x="271472" y="87629"/>
                </a:lnTo>
                <a:lnTo>
                  <a:pt x="272435" y="93979"/>
                </a:lnTo>
                <a:lnTo>
                  <a:pt x="272557" y="96519"/>
                </a:lnTo>
                <a:lnTo>
                  <a:pt x="272681" y="107949"/>
                </a:lnTo>
                <a:lnTo>
                  <a:pt x="272491" y="111759"/>
                </a:lnTo>
                <a:lnTo>
                  <a:pt x="270852" y="113029"/>
                </a:lnTo>
                <a:lnTo>
                  <a:pt x="257582" y="114299"/>
                </a:lnTo>
                <a:lnTo>
                  <a:pt x="324282" y="114299"/>
                </a:lnTo>
                <a:lnTo>
                  <a:pt x="305851" y="87629"/>
                </a:lnTo>
                <a:lnTo>
                  <a:pt x="285229" y="46989"/>
                </a:lnTo>
                <a:lnTo>
                  <a:pt x="282538" y="40639"/>
                </a:lnTo>
                <a:lnTo>
                  <a:pt x="279958" y="34289"/>
                </a:lnTo>
                <a:lnTo>
                  <a:pt x="278264" y="29209"/>
                </a:lnTo>
                <a:close/>
              </a:path>
              <a:path w="515620" h="312420">
                <a:moveTo>
                  <a:pt x="190817" y="0"/>
                </a:moveTo>
                <a:lnTo>
                  <a:pt x="111404" y="0"/>
                </a:lnTo>
                <a:lnTo>
                  <a:pt x="109575" y="7619"/>
                </a:lnTo>
                <a:lnTo>
                  <a:pt x="109397" y="11429"/>
                </a:lnTo>
                <a:lnTo>
                  <a:pt x="200418" y="11429"/>
                </a:lnTo>
                <a:lnTo>
                  <a:pt x="197408" y="6349"/>
                </a:lnTo>
                <a:lnTo>
                  <a:pt x="195529" y="3809"/>
                </a:lnTo>
                <a:lnTo>
                  <a:pt x="192468" y="1269"/>
                </a:lnTo>
                <a:lnTo>
                  <a:pt x="190817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22B3B47-B911-482C-8526-779CCD7B5F92}"/>
              </a:ext>
            </a:extLst>
          </p:cNvPr>
          <p:cNvCxnSpPr>
            <a:cxnSpLocks/>
          </p:cNvCxnSpPr>
          <p:nvPr/>
        </p:nvCxnSpPr>
        <p:spPr>
          <a:xfrm>
            <a:off x="225474" y="2346325"/>
            <a:ext cx="517525" cy="0"/>
          </a:xfrm>
          <a:prstGeom prst="line">
            <a:avLst/>
          </a:prstGeom>
          <a:ln w="38100">
            <a:solidFill>
              <a:srgbClr val="F26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один усеченный угол 26">
            <a:extLst>
              <a:ext uri="{FF2B5EF4-FFF2-40B4-BE49-F238E27FC236}">
                <a16:creationId xmlns:a16="http://schemas.microsoft.com/office/drawing/2014/main" id="{54F5F5A7-3F7D-4C44-AA3A-8EC9EB211AF2}"/>
              </a:ext>
            </a:extLst>
          </p:cNvPr>
          <p:cNvSpPr/>
          <p:nvPr/>
        </p:nvSpPr>
        <p:spPr>
          <a:xfrm>
            <a:off x="319712" y="4293928"/>
            <a:ext cx="363750" cy="200218"/>
          </a:xfrm>
          <a:prstGeom prst="snip1Rect">
            <a:avLst/>
          </a:prstGeom>
          <a:solidFill>
            <a:srgbClr val="F26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B2A3791-5DFD-4336-A437-440531B97F66}"/>
              </a:ext>
            </a:extLst>
          </p:cNvPr>
          <p:cNvSpPr/>
          <p:nvPr/>
        </p:nvSpPr>
        <p:spPr>
          <a:xfrm>
            <a:off x="344489" y="4497067"/>
            <a:ext cx="45719" cy="45719"/>
          </a:xfrm>
          <a:prstGeom prst="ellipse">
            <a:avLst/>
          </a:prstGeom>
          <a:solidFill>
            <a:srgbClr val="F26A55"/>
          </a:solidFill>
          <a:ln>
            <a:solidFill>
              <a:srgbClr val="F26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C6D093B-11BC-4613-B0D7-C4C13D7A8DD7}"/>
              </a:ext>
            </a:extLst>
          </p:cNvPr>
          <p:cNvSpPr/>
          <p:nvPr/>
        </p:nvSpPr>
        <p:spPr>
          <a:xfrm>
            <a:off x="414985" y="4497067"/>
            <a:ext cx="45719" cy="45719"/>
          </a:xfrm>
          <a:prstGeom prst="ellipse">
            <a:avLst/>
          </a:prstGeom>
          <a:solidFill>
            <a:srgbClr val="F26A55"/>
          </a:solidFill>
          <a:ln>
            <a:solidFill>
              <a:srgbClr val="F26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6963E5CA-38A9-4309-B1DE-E6832EB8E7EF}"/>
              </a:ext>
            </a:extLst>
          </p:cNvPr>
          <p:cNvSpPr/>
          <p:nvPr/>
        </p:nvSpPr>
        <p:spPr>
          <a:xfrm>
            <a:off x="606015" y="4497067"/>
            <a:ext cx="45719" cy="45719"/>
          </a:xfrm>
          <a:prstGeom prst="ellipse">
            <a:avLst/>
          </a:prstGeom>
          <a:solidFill>
            <a:srgbClr val="F26A55"/>
          </a:solidFill>
          <a:ln>
            <a:solidFill>
              <a:srgbClr val="F26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F5A73F47-8787-4849-8EF5-F84017CFDAD6}"/>
              </a:ext>
            </a:extLst>
          </p:cNvPr>
          <p:cNvSpPr/>
          <p:nvPr/>
        </p:nvSpPr>
        <p:spPr>
          <a:xfrm>
            <a:off x="553832" y="4209010"/>
            <a:ext cx="117140" cy="123021"/>
          </a:xfrm>
          <a:prstGeom prst="rtTriangle">
            <a:avLst/>
          </a:prstGeom>
          <a:solidFill>
            <a:srgbClr val="F26A55"/>
          </a:solidFill>
          <a:ln>
            <a:solidFill>
              <a:srgbClr val="F26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AE4A32EA-1E2B-48E7-B806-CDEC8D6D59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lang="ru-RU" sz="4250" b="1" spc="10" dirty="0">
                <a:solidFill>
                  <a:srgbClr val="B88769"/>
                </a:solidFill>
              </a:rPr>
              <a:t>7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46A95436-52FA-4864-AB21-02EE20BB158F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ТРАНСПОРТ</a:t>
            </a:r>
            <a:br>
              <a:rPr lang="ru-RU" spc="-60" dirty="0"/>
            </a:br>
            <a:r>
              <a:rPr lang="ru-RU" sz="2000" spc="-60" dirty="0"/>
              <a:t>ГОСУДАРСТВЕННЫЕ (РЕГИОНАЛЬНЫЕ) СУБСИДИИ</a:t>
            </a:r>
            <a:endParaRPr lang="ru-RU" sz="2000" dirty="0"/>
          </a:p>
        </p:txBody>
      </p:sp>
      <p:sp>
        <p:nvSpPr>
          <p:cNvPr id="52" name="Номер слайда 57">
            <a:extLst>
              <a:ext uri="{FF2B5EF4-FFF2-40B4-BE49-F238E27FC236}">
                <a16:creationId xmlns:a16="http://schemas.microsoft.com/office/drawing/2014/main" id="{DF0B600D-E139-46A2-8122-291FDBE77F6C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20</a:t>
            </a:r>
            <a:endParaRPr lang="ru-RU" sz="1200" dirty="0"/>
          </a:p>
        </p:txBody>
      </p:sp>
      <p:grpSp>
        <p:nvGrpSpPr>
          <p:cNvPr id="53" name="object 3">
            <a:extLst>
              <a:ext uri="{FF2B5EF4-FFF2-40B4-BE49-F238E27FC236}">
                <a16:creationId xmlns:a16="http://schemas.microsoft.com/office/drawing/2014/main" id="{071A6FBE-5963-4351-A632-6E307222E99A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38F16E8A-00DD-4AB0-989C-C6E191BB297F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">
              <a:extLst>
                <a:ext uri="{FF2B5EF4-FFF2-40B4-BE49-F238E27FC236}">
                  <a16:creationId xmlns:a16="http://schemas.microsoft.com/office/drawing/2014/main" id="{FBB1EA19-0310-4A81-8F4C-E532A2E3D062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6">
              <a:extLst>
                <a:ext uri="{FF2B5EF4-FFF2-40B4-BE49-F238E27FC236}">
                  <a16:creationId xmlns:a16="http://schemas.microsoft.com/office/drawing/2014/main" id="{43669E5D-125F-4FBC-BE3D-F0A04AE14EA6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7">
              <a:extLst>
                <a:ext uri="{FF2B5EF4-FFF2-40B4-BE49-F238E27FC236}">
                  <a16:creationId xmlns:a16="http://schemas.microsoft.com/office/drawing/2014/main" id="{55F607CC-05F3-4504-9262-694D5E4CA076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BFEB8CE6-A67E-4C91-A18C-C68B6ABDEEE6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9">
              <a:extLst>
                <a:ext uri="{FF2B5EF4-FFF2-40B4-BE49-F238E27FC236}">
                  <a16:creationId xmlns:a16="http://schemas.microsoft.com/office/drawing/2014/main" id="{DE387F9B-962B-4601-8F5A-D628A6D2F92C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10">
              <a:extLst>
                <a:ext uri="{FF2B5EF4-FFF2-40B4-BE49-F238E27FC236}">
                  <a16:creationId xmlns:a16="http://schemas.microsoft.com/office/drawing/2014/main" id="{A0B8F5F1-1C4F-4B18-9939-32393B33D686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659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39" y="407797"/>
                  </a:moveTo>
                  <a:lnTo>
                    <a:pt x="124663" y="370332"/>
                  </a:lnTo>
                  <a:lnTo>
                    <a:pt x="129730" y="370332"/>
                  </a:lnTo>
                  <a:lnTo>
                    <a:pt x="133819" y="366217"/>
                  </a:lnTo>
                  <a:lnTo>
                    <a:pt x="133819" y="361149"/>
                  </a:lnTo>
                  <a:lnTo>
                    <a:pt x="133819" y="356095"/>
                  </a:lnTo>
                  <a:lnTo>
                    <a:pt x="129730" y="351980"/>
                  </a:lnTo>
                  <a:lnTo>
                    <a:pt x="119634" y="351980"/>
                  </a:lnTo>
                  <a:lnTo>
                    <a:pt x="115544" y="356095"/>
                  </a:lnTo>
                  <a:lnTo>
                    <a:pt x="115544" y="380580"/>
                  </a:lnTo>
                  <a:lnTo>
                    <a:pt x="152908" y="418058"/>
                  </a:lnTo>
                  <a:lnTo>
                    <a:pt x="147866" y="418058"/>
                  </a:lnTo>
                  <a:lnTo>
                    <a:pt x="143776" y="422186"/>
                  </a:lnTo>
                  <a:lnTo>
                    <a:pt x="143776" y="432295"/>
                  </a:lnTo>
                  <a:lnTo>
                    <a:pt x="147866" y="436410"/>
                  </a:lnTo>
                  <a:lnTo>
                    <a:pt x="157937" y="436410"/>
                  </a:lnTo>
                  <a:lnTo>
                    <a:pt x="162039" y="432295"/>
                  </a:lnTo>
                  <a:lnTo>
                    <a:pt x="162039" y="407797"/>
                  </a:lnTo>
                  <a:close/>
                </a:path>
                <a:path w="565150" h="452120">
                  <a:moveTo>
                    <a:pt x="162039" y="350875"/>
                  </a:moveTo>
                  <a:lnTo>
                    <a:pt x="124663" y="313410"/>
                  </a:lnTo>
                  <a:lnTo>
                    <a:pt x="129730" y="313410"/>
                  </a:lnTo>
                  <a:lnTo>
                    <a:pt x="133819" y="309295"/>
                  </a:lnTo>
                  <a:lnTo>
                    <a:pt x="133819" y="304228"/>
                  </a:lnTo>
                  <a:lnTo>
                    <a:pt x="133819" y="299186"/>
                  </a:lnTo>
                  <a:lnTo>
                    <a:pt x="129730" y="295071"/>
                  </a:lnTo>
                  <a:lnTo>
                    <a:pt x="119634" y="295071"/>
                  </a:lnTo>
                  <a:lnTo>
                    <a:pt x="115544" y="299186"/>
                  </a:lnTo>
                  <a:lnTo>
                    <a:pt x="115544" y="323672"/>
                  </a:lnTo>
                  <a:lnTo>
                    <a:pt x="152908" y="361162"/>
                  </a:lnTo>
                  <a:lnTo>
                    <a:pt x="147866" y="361162"/>
                  </a:lnTo>
                  <a:lnTo>
                    <a:pt x="143776" y="365264"/>
                  </a:lnTo>
                  <a:lnTo>
                    <a:pt x="143776" y="375399"/>
                  </a:lnTo>
                  <a:lnTo>
                    <a:pt x="147866" y="379501"/>
                  </a:lnTo>
                  <a:lnTo>
                    <a:pt x="157937" y="379501"/>
                  </a:lnTo>
                  <a:lnTo>
                    <a:pt x="162039" y="375399"/>
                  </a:lnTo>
                  <a:lnTo>
                    <a:pt x="162039" y="350875"/>
                  </a:lnTo>
                  <a:close/>
                </a:path>
                <a:path w="565150" h="452120">
                  <a:moveTo>
                    <a:pt x="162039" y="293992"/>
                  </a:moveTo>
                  <a:lnTo>
                    <a:pt x="124663" y="256527"/>
                  </a:lnTo>
                  <a:lnTo>
                    <a:pt x="129730" y="256527"/>
                  </a:lnTo>
                  <a:lnTo>
                    <a:pt x="133819" y="252399"/>
                  </a:lnTo>
                  <a:lnTo>
                    <a:pt x="133819" y="247357"/>
                  </a:lnTo>
                  <a:lnTo>
                    <a:pt x="133819" y="242290"/>
                  </a:lnTo>
                  <a:lnTo>
                    <a:pt x="129730" y="238175"/>
                  </a:lnTo>
                  <a:lnTo>
                    <a:pt x="119634" y="238175"/>
                  </a:lnTo>
                  <a:lnTo>
                    <a:pt x="115544" y="242290"/>
                  </a:lnTo>
                  <a:lnTo>
                    <a:pt x="115544" y="266788"/>
                  </a:lnTo>
                  <a:lnTo>
                    <a:pt x="152908" y="304266"/>
                  </a:lnTo>
                  <a:lnTo>
                    <a:pt x="147866" y="304266"/>
                  </a:lnTo>
                  <a:lnTo>
                    <a:pt x="143776" y="308381"/>
                  </a:lnTo>
                  <a:lnTo>
                    <a:pt x="143776" y="318503"/>
                  </a:lnTo>
                  <a:lnTo>
                    <a:pt x="147866" y="322605"/>
                  </a:lnTo>
                  <a:lnTo>
                    <a:pt x="157937" y="322605"/>
                  </a:lnTo>
                  <a:lnTo>
                    <a:pt x="162039" y="318503"/>
                  </a:lnTo>
                  <a:lnTo>
                    <a:pt x="162039" y="293992"/>
                  </a:lnTo>
                  <a:close/>
                </a:path>
                <a:path w="565150" h="452120">
                  <a:moveTo>
                    <a:pt x="449376" y="356082"/>
                  </a:moveTo>
                  <a:lnTo>
                    <a:pt x="445274" y="351980"/>
                  </a:lnTo>
                  <a:lnTo>
                    <a:pt x="440232" y="351980"/>
                  </a:lnTo>
                  <a:lnTo>
                    <a:pt x="435203" y="351980"/>
                  </a:lnTo>
                  <a:lnTo>
                    <a:pt x="431101" y="356082"/>
                  </a:lnTo>
                  <a:lnTo>
                    <a:pt x="431101" y="366204"/>
                  </a:lnTo>
                  <a:lnTo>
                    <a:pt x="435203" y="370306"/>
                  </a:lnTo>
                  <a:lnTo>
                    <a:pt x="440232" y="370306"/>
                  </a:lnTo>
                  <a:lnTo>
                    <a:pt x="402869" y="407809"/>
                  </a:lnTo>
                  <a:lnTo>
                    <a:pt x="402869" y="432295"/>
                  </a:lnTo>
                  <a:lnTo>
                    <a:pt x="406958" y="436397"/>
                  </a:lnTo>
                  <a:lnTo>
                    <a:pt x="417055" y="436397"/>
                  </a:lnTo>
                  <a:lnTo>
                    <a:pt x="421144" y="432295"/>
                  </a:lnTo>
                  <a:lnTo>
                    <a:pt x="421144" y="422160"/>
                  </a:lnTo>
                  <a:lnTo>
                    <a:pt x="417055" y="418071"/>
                  </a:lnTo>
                  <a:lnTo>
                    <a:pt x="412013" y="418071"/>
                  </a:lnTo>
                  <a:lnTo>
                    <a:pt x="449376" y="380593"/>
                  </a:lnTo>
                  <a:lnTo>
                    <a:pt x="449376" y="356082"/>
                  </a:lnTo>
                  <a:close/>
                </a:path>
                <a:path w="565150" h="452120">
                  <a:moveTo>
                    <a:pt x="449376" y="299173"/>
                  </a:moveTo>
                  <a:lnTo>
                    <a:pt x="445274" y="295071"/>
                  </a:lnTo>
                  <a:lnTo>
                    <a:pt x="440232" y="295071"/>
                  </a:lnTo>
                  <a:lnTo>
                    <a:pt x="435203" y="295071"/>
                  </a:lnTo>
                  <a:lnTo>
                    <a:pt x="431101" y="299173"/>
                  </a:lnTo>
                  <a:lnTo>
                    <a:pt x="431101" y="309295"/>
                  </a:lnTo>
                  <a:lnTo>
                    <a:pt x="435203" y="313397"/>
                  </a:lnTo>
                  <a:lnTo>
                    <a:pt x="440232" y="313397"/>
                  </a:lnTo>
                  <a:lnTo>
                    <a:pt x="402869" y="350875"/>
                  </a:lnTo>
                  <a:lnTo>
                    <a:pt x="402869" y="375386"/>
                  </a:lnTo>
                  <a:lnTo>
                    <a:pt x="406958" y="379488"/>
                  </a:lnTo>
                  <a:lnTo>
                    <a:pt x="417055" y="379488"/>
                  </a:lnTo>
                  <a:lnTo>
                    <a:pt x="421144" y="375386"/>
                  </a:lnTo>
                  <a:lnTo>
                    <a:pt x="421144" y="365239"/>
                  </a:lnTo>
                  <a:lnTo>
                    <a:pt x="417055" y="361162"/>
                  </a:lnTo>
                  <a:lnTo>
                    <a:pt x="412013" y="361162"/>
                  </a:lnTo>
                  <a:lnTo>
                    <a:pt x="449376" y="323672"/>
                  </a:lnTo>
                  <a:lnTo>
                    <a:pt x="449376" y="299173"/>
                  </a:lnTo>
                  <a:close/>
                </a:path>
                <a:path w="565150" h="452120">
                  <a:moveTo>
                    <a:pt x="449376" y="242303"/>
                  </a:moveTo>
                  <a:lnTo>
                    <a:pt x="445274" y="238188"/>
                  </a:lnTo>
                  <a:lnTo>
                    <a:pt x="440232" y="238188"/>
                  </a:lnTo>
                  <a:lnTo>
                    <a:pt x="435203" y="238188"/>
                  </a:lnTo>
                  <a:lnTo>
                    <a:pt x="431101" y="242303"/>
                  </a:lnTo>
                  <a:lnTo>
                    <a:pt x="431101" y="252412"/>
                  </a:lnTo>
                  <a:lnTo>
                    <a:pt x="435203" y="256527"/>
                  </a:lnTo>
                  <a:lnTo>
                    <a:pt x="440232" y="256527"/>
                  </a:lnTo>
                  <a:lnTo>
                    <a:pt x="402869" y="294017"/>
                  </a:lnTo>
                  <a:lnTo>
                    <a:pt x="402869" y="318503"/>
                  </a:lnTo>
                  <a:lnTo>
                    <a:pt x="406958" y="322605"/>
                  </a:lnTo>
                  <a:lnTo>
                    <a:pt x="417055" y="322605"/>
                  </a:lnTo>
                  <a:lnTo>
                    <a:pt x="421144" y="318503"/>
                  </a:lnTo>
                  <a:lnTo>
                    <a:pt x="421144" y="308368"/>
                  </a:lnTo>
                  <a:lnTo>
                    <a:pt x="417055" y="304279"/>
                  </a:lnTo>
                  <a:lnTo>
                    <a:pt x="412013" y="304279"/>
                  </a:lnTo>
                  <a:lnTo>
                    <a:pt x="449376" y="266801"/>
                  </a:lnTo>
                  <a:lnTo>
                    <a:pt x="449376" y="242303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21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63" y="130810"/>
                  </a:lnTo>
                  <a:lnTo>
                    <a:pt x="536790" y="118110"/>
                  </a:lnTo>
                  <a:lnTo>
                    <a:pt x="536790" y="98221"/>
                  </a:lnTo>
                  <a:lnTo>
                    <a:pt x="503923" y="130810"/>
                  </a:lnTo>
                  <a:lnTo>
                    <a:pt x="493445" y="105879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88" y="195580"/>
                  </a:lnTo>
                  <a:lnTo>
                    <a:pt x="392976" y="182880"/>
                  </a:lnTo>
                  <a:lnTo>
                    <a:pt x="379450" y="182880"/>
                  </a:lnTo>
                  <a:lnTo>
                    <a:pt x="379450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76" y="410210"/>
                  </a:lnTo>
                  <a:lnTo>
                    <a:pt x="272300" y="400050"/>
                  </a:lnTo>
                  <a:lnTo>
                    <a:pt x="278028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72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79" y="383540"/>
                  </a:lnTo>
                  <a:lnTo>
                    <a:pt x="267233" y="389890"/>
                  </a:lnTo>
                  <a:lnTo>
                    <a:pt x="257454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97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207" y="353060"/>
                  </a:lnTo>
                  <a:lnTo>
                    <a:pt x="290207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35" y="353060"/>
                  </a:lnTo>
                  <a:lnTo>
                    <a:pt x="336435" y="368300"/>
                  </a:lnTo>
                  <a:lnTo>
                    <a:pt x="367779" y="368300"/>
                  </a:lnTo>
                  <a:lnTo>
                    <a:pt x="367779" y="360680"/>
                  </a:lnTo>
                  <a:lnTo>
                    <a:pt x="367779" y="353060"/>
                  </a:lnTo>
                  <a:lnTo>
                    <a:pt x="377583" y="353060"/>
                  </a:lnTo>
                  <a:lnTo>
                    <a:pt x="379399" y="354330"/>
                  </a:lnTo>
                  <a:lnTo>
                    <a:pt x="379450" y="417830"/>
                  </a:lnTo>
                  <a:lnTo>
                    <a:pt x="379450" y="182880"/>
                  </a:lnTo>
                  <a:lnTo>
                    <a:pt x="379374" y="344170"/>
                  </a:lnTo>
                  <a:lnTo>
                    <a:pt x="359956" y="344170"/>
                  </a:lnTo>
                  <a:lnTo>
                    <a:pt x="359956" y="360680"/>
                  </a:lnTo>
                  <a:lnTo>
                    <a:pt x="357606" y="360680"/>
                  </a:lnTo>
                  <a:lnTo>
                    <a:pt x="353809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81" y="327660"/>
                  </a:lnTo>
                  <a:lnTo>
                    <a:pt x="349719" y="360680"/>
                  </a:lnTo>
                  <a:lnTo>
                    <a:pt x="344258" y="360680"/>
                  </a:lnTo>
                  <a:lnTo>
                    <a:pt x="344258" y="353060"/>
                  </a:lnTo>
                  <a:lnTo>
                    <a:pt x="344258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20" y="307340"/>
                  </a:lnTo>
                  <a:lnTo>
                    <a:pt x="328612" y="303530"/>
                  </a:lnTo>
                  <a:lnTo>
                    <a:pt x="330466" y="303530"/>
                  </a:lnTo>
                  <a:lnTo>
                    <a:pt x="333768" y="314960"/>
                  </a:lnTo>
                  <a:lnTo>
                    <a:pt x="347129" y="314960"/>
                  </a:lnTo>
                  <a:lnTo>
                    <a:pt x="348246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98" y="303530"/>
                  </a:lnTo>
                  <a:lnTo>
                    <a:pt x="317106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72" y="360680"/>
                  </a:lnTo>
                  <a:lnTo>
                    <a:pt x="298030" y="360680"/>
                  </a:lnTo>
                  <a:lnTo>
                    <a:pt x="298030" y="353060"/>
                  </a:lnTo>
                  <a:lnTo>
                    <a:pt x="298030" y="344170"/>
                  </a:lnTo>
                  <a:lnTo>
                    <a:pt x="266446" y="344170"/>
                  </a:lnTo>
                  <a:lnTo>
                    <a:pt x="266446" y="360680"/>
                  </a:lnTo>
                  <a:lnTo>
                    <a:pt x="262940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86" y="295910"/>
                  </a:lnTo>
                  <a:lnTo>
                    <a:pt x="257086" y="303530"/>
                  </a:lnTo>
                  <a:lnTo>
                    <a:pt x="257086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304" y="360680"/>
                  </a:lnTo>
                  <a:lnTo>
                    <a:pt x="250304" y="353060"/>
                  </a:lnTo>
                  <a:lnTo>
                    <a:pt x="250304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46" y="314960"/>
                  </a:lnTo>
                  <a:lnTo>
                    <a:pt x="230644" y="314960"/>
                  </a:lnTo>
                  <a:lnTo>
                    <a:pt x="232829" y="307340"/>
                  </a:lnTo>
                  <a:lnTo>
                    <a:pt x="233908" y="303530"/>
                  </a:lnTo>
                  <a:lnTo>
                    <a:pt x="235800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68" y="307340"/>
                  </a:lnTo>
                  <a:lnTo>
                    <a:pt x="254114" y="303530"/>
                  </a:lnTo>
                  <a:lnTo>
                    <a:pt x="257086" y="303530"/>
                  </a:lnTo>
                  <a:lnTo>
                    <a:pt x="257086" y="295910"/>
                  </a:lnTo>
                  <a:lnTo>
                    <a:pt x="247294" y="295910"/>
                  </a:lnTo>
                  <a:lnTo>
                    <a:pt x="245643" y="307340"/>
                  </a:lnTo>
                  <a:lnTo>
                    <a:pt x="245033" y="307340"/>
                  </a:lnTo>
                  <a:lnTo>
                    <a:pt x="243941" y="303530"/>
                  </a:lnTo>
                  <a:lnTo>
                    <a:pt x="241757" y="295910"/>
                  </a:lnTo>
                  <a:lnTo>
                    <a:pt x="227977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32" y="303530"/>
                  </a:lnTo>
                  <a:lnTo>
                    <a:pt x="222427" y="295910"/>
                  </a:lnTo>
                  <a:lnTo>
                    <a:pt x="204800" y="295910"/>
                  </a:lnTo>
                  <a:lnTo>
                    <a:pt x="204800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34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49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49" y="271780"/>
                  </a:lnTo>
                  <a:lnTo>
                    <a:pt x="294881" y="271780"/>
                  </a:lnTo>
                  <a:lnTo>
                    <a:pt x="285470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70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39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39" y="246380"/>
                  </a:lnTo>
                  <a:lnTo>
                    <a:pt x="268516" y="271780"/>
                  </a:lnTo>
                  <a:lnTo>
                    <a:pt x="185534" y="271780"/>
                  </a:lnTo>
                  <a:lnTo>
                    <a:pt x="185521" y="242570"/>
                  </a:lnTo>
                  <a:lnTo>
                    <a:pt x="185483" y="195580"/>
                  </a:lnTo>
                  <a:lnTo>
                    <a:pt x="379285" y="195580"/>
                  </a:lnTo>
                  <a:lnTo>
                    <a:pt x="379349" y="271780"/>
                  </a:lnTo>
                  <a:lnTo>
                    <a:pt x="379349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879"/>
                  </a:lnTo>
                  <a:lnTo>
                    <a:pt x="464439" y="36830"/>
                  </a:lnTo>
                  <a:lnTo>
                    <a:pt x="459092" y="24130"/>
                  </a:lnTo>
                  <a:lnTo>
                    <a:pt x="458876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75" y="182880"/>
                  </a:lnTo>
                  <a:lnTo>
                    <a:pt x="202907" y="182880"/>
                  </a:lnTo>
                  <a:lnTo>
                    <a:pt x="187591" y="152095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17" y="209550"/>
                  </a:lnTo>
                  <a:lnTo>
                    <a:pt x="143535" y="199390"/>
                  </a:lnTo>
                  <a:lnTo>
                    <a:pt x="169722" y="147320"/>
                  </a:lnTo>
                  <a:lnTo>
                    <a:pt x="187591" y="182880"/>
                  </a:lnTo>
                  <a:lnTo>
                    <a:pt x="187591" y="152095"/>
                  </a:lnTo>
                  <a:lnTo>
                    <a:pt x="185216" y="147320"/>
                  </a:lnTo>
                  <a:lnTo>
                    <a:pt x="178257" y="133350"/>
                  </a:lnTo>
                  <a:lnTo>
                    <a:pt x="177622" y="132080"/>
                  </a:lnTo>
                  <a:lnTo>
                    <a:pt x="162433" y="101574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19" y="199390"/>
                  </a:lnTo>
                  <a:lnTo>
                    <a:pt x="122097" y="193040"/>
                  </a:lnTo>
                  <a:lnTo>
                    <a:pt x="93903" y="163830"/>
                  </a:lnTo>
                  <a:lnTo>
                    <a:pt x="89700" y="159791"/>
                  </a:lnTo>
                  <a:lnTo>
                    <a:pt x="89700" y="179070"/>
                  </a:lnTo>
                  <a:lnTo>
                    <a:pt x="89700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700" y="179070"/>
                  </a:lnTo>
                  <a:lnTo>
                    <a:pt x="89700" y="159791"/>
                  </a:lnTo>
                  <a:lnTo>
                    <a:pt x="71450" y="142240"/>
                  </a:lnTo>
                  <a:lnTo>
                    <a:pt x="76187" y="130810"/>
                  </a:lnTo>
                  <a:lnTo>
                    <a:pt x="115062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574"/>
                  </a:lnTo>
                  <a:lnTo>
                    <a:pt x="130213" y="36830"/>
                  </a:lnTo>
                  <a:lnTo>
                    <a:pt x="111874" y="0"/>
                  </a:lnTo>
                  <a:lnTo>
                    <a:pt x="97993" y="2540"/>
                  </a:lnTo>
                  <a:lnTo>
                    <a:pt x="105422" y="17780"/>
                  </a:lnTo>
                  <a:lnTo>
                    <a:pt x="106235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51" y="24130"/>
                  </a:lnTo>
                  <a:lnTo>
                    <a:pt x="60972" y="130810"/>
                  </a:lnTo>
                  <a:lnTo>
                    <a:pt x="48171" y="118110"/>
                  </a:lnTo>
                  <a:lnTo>
                    <a:pt x="3352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75" y="421640"/>
                  </a:lnTo>
                  <a:lnTo>
                    <a:pt x="179133" y="429260"/>
                  </a:lnTo>
                  <a:lnTo>
                    <a:pt x="186944" y="435610"/>
                  </a:lnTo>
                  <a:lnTo>
                    <a:pt x="196494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71" y="436880"/>
                  </a:lnTo>
                  <a:lnTo>
                    <a:pt x="368579" y="436880"/>
                  </a:lnTo>
                  <a:lnTo>
                    <a:pt x="378142" y="435610"/>
                  </a:lnTo>
                  <a:lnTo>
                    <a:pt x="382828" y="431800"/>
                  </a:lnTo>
                  <a:lnTo>
                    <a:pt x="385953" y="429260"/>
                  </a:lnTo>
                  <a:lnTo>
                    <a:pt x="391210" y="421640"/>
                  </a:lnTo>
                  <a:lnTo>
                    <a:pt x="393141" y="412750"/>
                  </a:lnTo>
                  <a:lnTo>
                    <a:pt x="393103" y="353060"/>
                  </a:lnTo>
                  <a:lnTo>
                    <a:pt x="393052" y="278130"/>
                  </a:lnTo>
                  <a:lnTo>
                    <a:pt x="393052" y="271780"/>
                  </a:lnTo>
                  <a:lnTo>
                    <a:pt x="393039" y="261620"/>
                  </a:lnTo>
                  <a:lnTo>
                    <a:pt x="412064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94347" y="302260"/>
                  </a:lnTo>
                  <a:lnTo>
                    <a:pt x="550506" y="246380"/>
                  </a:lnTo>
                  <a:lnTo>
                    <a:pt x="550506" y="118110"/>
                  </a:lnTo>
                  <a:lnTo>
                    <a:pt x="550506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621" y="141401"/>
              <a:ext cx="162788" cy="247533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78246"/>
              </p:ext>
            </p:extLst>
          </p:nvPr>
        </p:nvGraphicFramePr>
        <p:xfrm>
          <a:off x="185985" y="1279525"/>
          <a:ext cx="8717915" cy="3432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940435" marR="819150" indent="-23495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</a:t>
                      </a:r>
                      <a:r>
                        <a:rPr sz="10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ое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ание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790575" marR="704850"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уча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тел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639445" marR="238125" indent="-398145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нормативного </a:t>
                      </a:r>
                      <a:r>
                        <a:rPr sz="1000" spc="-2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правового</a:t>
                      </a:r>
                      <a:r>
                        <a:rPr sz="10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акта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42265" marR="355600" indent="4064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Контактная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фор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мац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79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b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b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b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b="0" dirty="0">
                        <a:latin typeface="Times New Roman"/>
                        <a:cs typeface="Times New Roman"/>
                      </a:endParaRPr>
                    </a:p>
                    <a:p>
                      <a:pPr marL="76835" marR="290830">
                        <a:lnSpc>
                          <a:spcPct val="100000"/>
                        </a:lnSpc>
                      </a:pP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связи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производством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заработной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платы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инвалидов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429895" marR="436880" indent="-1270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Субъекты деятельности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сфере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промышленности, созданные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общественными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объединениями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инвалидов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372745" marR="378460" algn="ctr">
                        <a:lnSpc>
                          <a:spcPts val="840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 исключением государственных 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муниципальных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учреждений)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48260" marR="43180">
                        <a:lnSpc>
                          <a:spcPct val="103699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1050" spc="-1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1050" spc="7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 err="1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1138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8260" marR="50165">
                        <a:lnSpc>
                          <a:spcPct val="103699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труда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социального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1050" spc="-1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1050" spc="82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 err="1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1693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b="0" dirty="0">
                        <a:latin typeface="Times New Roman"/>
                        <a:cs typeface="Times New Roman"/>
                      </a:endParaRPr>
                    </a:p>
                    <a:p>
                      <a:pPr marL="76835" marR="29337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 затрат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заработную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плату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инвалидов, в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том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молодого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возраста (от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 44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лет)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числа </a:t>
                      </a:r>
                      <a:r>
                        <a:rPr sz="700" b="0" spc="-1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выпускников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высшего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профессионального,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образования, </a:t>
                      </a:r>
                      <a:r>
                        <a:rPr sz="700" b="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принятых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lang="ru-RU"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работу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направлениям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государственных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казенных учреждений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 центров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занятости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населения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ts val="840"/>
                        </a:lnSpc>
                      </a:pP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Юридические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лица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382270" marR="368935" algn="ctr">
                        <a:lnSpc>
                          <a:spcPts val="840"/>
                        </a:lnSpc>
                        <a:spcBef>
                          <a:spcPts val="3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(за исключением государственных и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муниципальных учреждений) и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индивидуальные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предприниматели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48260" marR="43180">
                        <a:lnSpc>
                          <a:spcPct val="103699"/>
                        </a:lnSpc>
                        <a:spcBef>
                          <a:spcPts val="459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1050" spc="-1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1050" spc="7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1036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48260" marR="50165">
                        <a:lnSpc>
                          <a:spcPct val="103699"/>
                        </a:lnSpc>
                        <a:spcBef>
                          <a:spcPts val="545"/>
                        </a:spcBef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труда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социального</a:t>
                      </a:r>
                      <a:r>
                        <a:rPr sz="7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развития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1050" spc="-1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1050" spc="82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1671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257-10-85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30810" marR="10477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Министерство труда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социального </a:t>
                      </a:r>
                      <a:r>
                        <a:rPr sz="700" spc="-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развития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sznkuban.ru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09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2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775"/>
                        </a:lnSpc>
                      </a:pP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Возмещение затрат в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связи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производством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  <a:p>
                      <a:pPr marL="83185" marR="233679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(реализацией)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товаров,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выполнением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работ,</a:t>
                      </a:r>
                      <a:r>
                        <a:rPr sz="700" b="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оказанием</a:t>
                      </a:r>
                      <a:r>
                        <a:rPr lang="ru-RU"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услуг в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заработной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платы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инвалидам, </a:t>
                      </a:r>
                      <a:r>
                        <a:rPr sz="700" b="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трудоустроенным </a:t>
                      </a:r>
                      <a:r>
                        <a:rPr sz="700" b="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сверх</a:t>
                      </a:r>
                      <a:r>
                        <a:rPr sz="700" b="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установленной квоты</a:t>
                      </a:r>
                      <a:endParaRPr sz="7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8260" marR="43180">
                        <a:lnSpc>
                          <a:spcPct val="103699"/>
                        </a:lnSpc>
                      </a:pP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7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 </a:t>
                      </a:r>
                      <a:r>
                        <a:rPr sz="700" spc="-1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1050" spc="-1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1050" spc="75" baseline="3968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969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257717" y="2886617"/>
            <a:ext cx="491490" cy="610870"/>
            <a:chOff x="257717" y="2886617"/>
            <a:chExt cx="491490" cy="610870"/>
          </a:xfrm>
        </p:grpSpPr>
        <p:sp>
          <p:nvSpPr>
            <p:cNvPr id="17" name="object 17"/>
            <p:cNvSpPr/>
            <p:nvPr/>
          </p:nvSpPr>
          <p:spPr>
            <a:xfrm>
              <a:off x="257708" y="3004730"/>
              <a:ext cx="491490" cy="492759"/>
            </a:xfrm>
            <a:custGeom>
              <a:avLst/>
              <a:gdLst/>
              <a:ahLst/>
              <a:cxnLst/>
              <a:rect l="l" t="t" r="r" b="b"/>
              <a:pathLst>
                <a:path w="491490" h="492760">
                  <a:moveTo>
                    <a:pt x="388810" y="364477"/>
                  </a:moveTo>
                  <a:lnTo>
                    <a:pt x="363689" y="322440"/>
                  </a:lnTo>
                  <a:lnTo>
                    <a:pt x="362445" y="320382"/>
                  </a:lnTo>
                  <a:lnTo>
                    <a:pt x="361391" y="317944"/>
                  </a:lnTo>
                  <a:lnTo>
                    <a:pt x="358457" y="316496"/>
                  </a:lnTo>
                  <a:lnTo>
                    <a:pt x="355993" y="325158"/>
                  </a:lnTo>
                  <a:lnTo>
                    <a:pt x="355092" y="329298"/>
                  </a:lnTo>
                  <a:lnTo>
                    <a:pt x="338175" y="371868"/>
                  </a:lnTo>
                  <a:lnTo>
                    <a:pt x="308495" y="408165"/>
                  </a:lnTo>
                  <a:lnTo>
                    <a:pt x="268820" y="435038"/>
                  </a:lnTo>
                  <a:lnTo>
                    <a:pt x="221894" y="449275"/>
                  </a:lnTo>
                  <a:lnTo>
                    <a:pt x="170484" y="447700"/>
                  </a:lnTo>
                  <a:lnTo>
                    <a:pt x="128371" y="433031"/>
                  </a:lnTo>
                  <a:lnTo>
                    <a:pt x="93040" y="408381"/>
                  </a:lnTo>
                  <a:lnTo>
                    <a:pt x="65824" y="375793"/>
                  </a:lnTo>
                  <a:lnTo>
                    <a:pt x="48044" y="337273"/>
                  </a:lnTo>
                  <a:lnTo>
                    <a:pt x="41008" y="294894"/>
                  </a:lnTo>
                  <a:lnTo>
                    <a:pt x="46075" y="250647"/>
                  </a:lnTo>
                  <a:lnTo>
                    <a:pt x="65328" y="206286"/>
                  </a:lnTo>
                  <a:lnTo>
                    <a:pt x="96862" y="169659"/>
                  </a:lnTo>
                  <a:lnTo>
                    <a:pt x="99936" y="166928"/>
                  </a:lnTo>
                  <a:lnTo>
                    <a:pt x="101295" y="164338"/>
                  </a:lnTo>
                  <a:lnTo>
                    <a:pt x="99275" y="124561"/>
                  </a:lnTo>
                  <a:lnTo>
                    <a:pt x="100495" y="119608"/>
                  </a:lnTo>
                  <a:lnTo>
                    <a:pt x="95135" y="117309"/>
                  </a:lnTo>
                  <a:lnTo>
                    <a:pt x="91579" y="120751"/>
                  </a:lnTo>
                  <a:lnTo>
                    <a:pt x="88734" y="122783"/>
                  </a:lnTo>
                  <a:lnTo>
                    <a:pt x="47244" y="159740"/>
                  </a:lnTo>
                  <a:lnTo>
                    <a:pt x="18313" y="202869"/>
                  </a:lnTo>
                  <a:lnTo>
                    <a:pt x="2413" y="252056"/>
                  </a:lnTo>
                  <a:lnTo>
                    <a:pt x="0" y="307200"/>
                  </a:lnTo>
                  <a:lnTo>
                    <a:pt x="11074" y="361518"/>
                  </a:lnTo>
                  <a:lnTo>
                    <a:pt x="34836" y="407517"/>
                  </a:lnTo>
                  <a:lnTo>
                    <a:pt x="70650" y="445249"/>
                  </a:lnTo>
                  <a:lnTo>
                    <a:pt x="117881" y="474764"/>
                  </a:lnTo>
                  <a:lnTo>
                    <a:pt x="169595" y="490423"/>
                  </a:lnTo>
                  <a:lnTo>
                    <a:pt x="195910" y="492620"/>
                  </a:lnTo>
                  <a:lnTo>
                    <a:pt x="204076" y="492620"/>
                  </a:lnTo>
                  <a:lnTo>
                    <a:pt x="214083" y="491985"/>
                  </a:lnTo>
                  <a:lnTo>
                    <a:pt x="215950" y="492099"/>
                  </a:lnTo>
                  <a:lnTo>
                    <a:pt x="275247" y="477723"/>
                  </a:lnTo>
                  <a:lnTo>
                    <a:pt x="326605" y="448271"/>
                  </a:lnTo>
                  <a:lnTo>
                    <a:pt x="361378" y="413004"/>
                  </a:lnTo>
                  <a:lnTo>
                    <a:pt x="386270" y="370230"/>
                  </a:lnTo>
                  <a:lnTo>
                    <a:pt x="388810" y="364477"/>
                  </a:lnTo>
                  <a:close/>
                </a:path>
                <a:path w="491490" h="492760">
                  <a:moveTo>
                    <a:pt x="491274" y="378180"/>
                  </a:moveTo>
                  <a:lnTo>
                    <a:pt x="490308" y="371436"/>
                  </a:lnTo>
                  <a:lnTo>
                    <a:pt x="488048" y="364947"/>
                  </a:lnTo>
                  <a:lnTo>
                    <a:pt x="484759" y="358660"/>
                  </a:lnTo>
                  <a:lnTo>
                    <a:pt x="438569" y="281317"/>
                  </a:lnTo>
                  <a:lnTo>
                    <a:pt x="429272" y="265633"/>
                  </a:lnTo>
                  <a:lnTo>
                    <a:pt x="415594" y="242582"/>
                  </a:lnTo>
                  <a:lnTo>
                    <a:pt x="392785" y="203720"/>
                  </a:lnTo>
                  <a:lnTo>
                    <a:pt x="386499" y="195008"/>
                  </a:lnTo>
                  <a:lnTo>
                    <a:pt x="291007" y="183197"/>
                  </a:lnTo>
                  <a:lnTo>
                    <a:pt x="243014" y="183502"/>
                  </a:lnTo>
                  <a:lnTo>
                    <a:pt x="230746" y="183756"/>
                  </a:lnTo>
                  <a:lnTo>
                    <a:pt x="229438" y="182295"/>
                  </a:lnTo>
                  <a:lnTo>
                    <a:pt x="229171" y="171462"/>
                  </a:lnTo>
                  <a:lnTo>
                    <a:pt x="228739" y="164401"/>
                  </a:lnTo>
                  <a:lnTo>
                    <a:pt x="227876" y="153911"/>
                  </a:lnTo>
                  <a:lnTo>
                    <a:pt x="229019" y="152742"/>
                  </a:lnTo>
                  <a:lnTo>
                    <a:pt x="240284" y="153136"/>
                  </a:lnTo>
                  <a:lnTo>
                    <a:pt x="252730" y="153136"/>
                  </a:lnTo>
                  <a:lnTo>
                    <a:pt x="292188" y="153479"/>
                  </a:lnTo>
                  <a:lnTo>
                    <a:pt x="308038" y="153085"/>
                  </a:lnTo>
                  <a:lnTo>
                    <a:pt x="310311" y="153035"/>
                  </a:lnTo>
                  <a:lnTo>
                    <a:pt x="314413" y="152742"/>
                  </a:lnTo>
                  <a:lnTo>
                    <a:pt x="349808" y="129044"/>
                  </a:lnTo>
                  <a:lnTo>
                    <a:pt x="348373" y="120700"/>
                  </a:lnTo>
                  <a:lnTo>
                    <a:pt x="343941" y="112991"/>
                  </a:lnTo>
                  <a:lnTo>
                    <a:pt x="337172" y="107365"/>
                  </a:lnTo>
                  <a:lnTo>
                    <a:pt x="328879" y="105283"/>
                  </a:lnTo>
                  <a:lnTo>
                    <a:pt x="328726" y="105244"/>
                  </a:lnTo>
                  <a:lnTo>
                    <a:pt x="325577" y="105283"/>
                  </a:lnTo>
                  <a:lnTo>
                    <a:pt x="322440" y="104724"/>
                  </a:lnTo>
                  <a:lnTo>
                    <a:pt x="319278" y="104571"/>
                  </a:lnTo>
                  <a:lnTo>
                    <a:pt x="312826" y="104394"/>
                  </a:lnTo>
                  <a:lnTo>
                    <a:pt x="299199" y="104025"/>
                  </a:lnTo>
                  <a:lnTo>
                    <a:pt x="279107" y="104013"/>
                  </a:lnTo>
                  <a:lnTo>
                    <a:pt x="238937" y="104394"/>
                  </a:lnTo>
                  <a:lnTo>
                    <a:pt x="224917" y="104394"/>
                  </a:lnTo>
                  <a:lnTo>
                    <a:pt x="224078" y="90208"/>
                  </a:lnTo>
                  <a:lnTo>
                    <a:pt x="223583" y="78232"/>
                  </a:lnTo>
                  <a:lnTo>
                    <a:pt x="223215" y="66243"/>
                  </a:lnTo>
                  <a:lnTo>
                    <a:pt x="222491" y="54292"/>
                  </a:lnTo>
                  <a:lnTo>
                    <a:pt x="220903" y="42379"/>
                  </a:lnTo>
                  <a:lnTo>
                    <a:pt x="212775" y="22225"/>
                  </a:lnTo>
                  <a:lnTo>
                    <a:pt x="198043" y="7632"/>
                  </a:lnTo>
                  <a:lnTo>
                    <a:pt x="178841" y="0"/>
                  </a:lnTo>
                  <a:lnTo>
                    <a:pt x="157302" y="723"/>
                  </a:lnTo>
                  <a:lnTo>
                    <a:pt x="141859" y="7442"/>
                  </a:lnTo>
                  <a:lnTo>
                    <a:pt x="129603" y="18630"/>
                  </a:lnTo>
                  <a:lnTo>
                    <a:pt x="121462" y="33185"/>
                  </a:lnTo>
                  <a:lnTo>
                    <a:pt x="118389" y="49999"/>
                  </a:lnTo>
                  <a:lnTo>
                    <a:pt x="118567" y="64503"/>
                  </a:lnTo>
                  <a:lnTo>
                    <a:pt x="119265" y="78994"/>
                  </a:lnTo>
                  <a:lnTo>
                    <a:pt x="121780" y="117525"/>
                  </a:lnTo>
                  <a:lnTo>
                    <a:pt x="122478" y="127101"/>
                  </a:lnTo>
                  <a:lnTo>
                    <a:pt x="123913" y="146253"/>
                  </a:lnTo>
                  <a:lnTo>
                    <a:pt x="124104" y="159346"/>
                  </a:lnTo>
                  <a:lnTo>
                    <a:pt x="126161" y="208305"/>
                  </a:lnTo>
                  <a:lnTo>
                    <a:pt x="146024" y="253542"/>
                  </a:lnTo>
                  <a:lnTo>
                    <a:pt x="224942" y="266331"/>
                  </a:lnTo>
                  <a:lnTo>
                    <a:pt x="353898" y="265899"/>
                  </a:lnTo>
                  <a:lnTo>
                    <a:pt x="356920" y="267792"/>
                  </a:lnTo>
                  <a:lnTo>
                    <a:pt x="390334" y="322351"/>
                  </a:lnTo>
                  <a:lnTo>
                    <a:pt x="419849" y="372287"/>
                  </a:lnTo>
                  <a:lnTo>
                    <a:pt x="427443" y="385330"/>
                  </a:lnTo>
                  <a:lnTo>
                    <a:pt x="431368" y="391744"/>
                  </a:lnTo>
                  <a:lnTo>
                    <a:pt x="435571" y="397967"/>
                  </a:lnTo>
                  <a:lnTo>
                    <a:pt x="442150" y="404749"/>
                  </a:lnTo>
                  <a:lnTo>
                    <a:pt x="449884" y="408787"/>
                  </a:lnTo>
                  <a:lnTo>
                    <a:pt x="458520" y="410235"/>
                  </a:lnTo>
                  <a:lnTo>
                    <a:pt x="467804" y="409257"/>
                  </a:lnTo>
                  <a:lnTo>
                    <a:pt x="476313" y="406095"/>
                  </a:lnTo>
                  <a:lnTo>
                    <a:pt x="482955" y="400913"/>
                  </a:lnTo>
                  <a:lnTo>
                    <a:pt x="487730" y="393903"/>
                  </a:lnTo>
                  <a:lnTo>
                    <a:pt x="490639" y="385229"/>
                  </a:lnTo>
                  <a:lnTo>
                    <a:pt x="491274" y="37818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010" y="2886617"/>
              <a:ext cx="107607" cy="107403"/>
            </a:xfrm>
            <a:prstGeom prst="rect">
              <a:avLst/>
            </a:prstGeom>
          </p:spPr>
        </p:pic>
      </p:grpSp>
      <p:grpSp>
        <p:nvGrpSpPr>
          <p:cNvPr id="21" name="object 40">
            <a:extLst>
              <a:ext uri="{FF2B5EF4-FFF2-40B4-BE49-F238E27FC236}">
                <a16:creationId xmlns:a16="http://schemas.microsoft.com/office/drawing/2014/main" id="{0BCE6C39-CDBB-4BA9-971B-8A3B61BFB473}"/>
              </a:ext>
            </a:extLst>
          </p:cNvPr>
          <p:cNvGrpSpPr/>
          <p:nvPr/>
        </p:nvGrpSpPr>
        <p:grpSpPr>
          <a:xfrm>
            <a:off x="4997308" y="4847487"/>
            <a:ext cx="140970" cy="309245"/>
            <a:chOff x="5001326" y="4834785"/>
            <a:chExt cx="140970" cy="309245"/>
          </a:xfrm>
        </p:grpSpPr>
        <p:pic>
          <p:nvPicPr>
            <p:cNvPr id="22" name="object 41">
              <a:extLst>
                <a:ext uri="{FF2B5EF4-FFF2-40B4-BE49-F238E27FC236}">
                  <a16:creationId xmlns:a16="http://schemas.microsoft.com/office/drawing/2014/main" id="{15415FCB-3E59-4A10-B1E0-8B8ECADC529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23" name="object 42">
              <a:extLst>
                <a:ext uri="{FF2B5EF4-FFF2-40B4-BE49-F238E27FC236}">
                  <a16:creationId xmlns:a16="http://schemas.microsoft.com/office/drawing/2014/main" id="{458D8091-8241-40BC-B788-8E493C5990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24" name="object 43">
            <a:extLst>
              <a:ext uri="{FF2B5EF4-FFF2-40B4-BE49-F238E27FC236}">
                <a16:creationId xmlns:a16="http://schemas.microsoft.com/office/drawing/2014/main" id="{C1FA0F0D-A281-4049-AABB-325241C1BC9D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44">
            <a:extLst>
              <a:ext uri="{FF2B5EF4-FFF2-40B4-BE49-F238E27FC236}">
                <a16:creationId xmlns:a16="http://schemas.microsoft.com/office/drawing/2014/main" id="{C56839AF-B10A-4F08-A192-F295096FFA9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26" name="object 45">
            <a:extLst>
              <a:ext uri="{FF2B5EF4-FFF2-40B4-BE49-F238E27FC236}">
                <a16:creationId xmlns:a16="http://schemas.microsoft.com/office/drawing/2014/main" id="{858F8A15-2F4D-48D2-B451-7C24CCFF9364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6">
            <a:extLst>
              <a:ext uri="{FF2B5EF4-FFF2-40B4-BE49-F238E27FC236}">
                <a16:creationId xmlns:a16="http://schemas.microsoft.com/office/drawing/2014/main" id="{1C159F0B-C0E7-4967-8EB9-789A731CDF14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8">
            <a:extLst>
              <a:ext uri="{FF2B5EF4-FFF2-40B4-BE49-F238E27FC236}">
                <a16:creationId xmlns:a16="http://schemas.microsoft.com/office/drawing/2014/main" id="{B1FF6759-C8BE-42B5-9CF5-D47AB0F40BD7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9">
            <a:extLst>
              <a:ext uri="{FF2B5EF4-FFF2-40B4-BE49-F238E27FC236}">
                <a16:creationId xmlns:a16="http://schemas.microsoft.com/office/drawing/2014/main" id="{F4D2D962-B352-4A1F-9B69-E3B39F0B1BEC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50">
            <a:extLst>
              <a:ext uri="{FF2B5EF4-FFF2-40B4-BE49-F238E27FC236}">
                <a16:creationId xmlns:a16="http://schemas.microsoft.com/office/drawing/2014/main" id="{09177747-279F-4C94-AA38-70DCA257E81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31" name="object 51">
            <a:extLst>
              <a:ext uri="{FF2B5EF4-FFF2-40B4-BE49-F238E27FC236}">
                <a16:creationId xmlns:a16="http://schemas.microsoft.com/office/drawing/2014/main" id="{71A936BE-E758-49B2-81B9-EA6BD9032452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2">
            <a:extLst>
              <a:ext uri="{FF2B5EF4-FFF2-40B4-BE49-F238E27FC236}">
                <a16:creationId xmlns:a16="http://schemas.microsoft.com/office/drawing/2014/main" id="{DA677DE4-FF70-48AA-B0A1-B48FAC1441F1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3">
            <a:extLst>
              <a:ext uri="{FF2B5EF4-FFF2-40B4-BE49-F238E27FC236}">
                <a16:creationId xmlns:a16="http://schemas.microsoft.com/office/drawing/2014/main" id="{9D8FA669-C618-4DFC-ABE8-3D5DBC7AF898}"/>
              </a:ext>
            </a:extLst>
          </p:cNvPr>
          <p:cNvSpPr/>
          <p:nvPr/>
        </p:nvSpPr>
        <p:spPr>
          <a:xfrm>
            <a:off x="8004431" y="4917572"/>
            <a:ext cx="350520" cy="225946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55">
            <a:extLst>
              <a:ext uri="{FF2B5EF4-FFF2-40B4-BE49-F238E27FC236}">
                <a16:creationId xmlns:a16="http://schemas.microsoft.com/office/drawing/2014/main" id="{E1E6A1CE-C1DD-4DEE-BB5F-7CF9284EB23F}"/>
              </a:ext>
            </a:extLst>
          </p:cNvPr>
          <p:cNvGrpSpPr/>
          <p:nvPr/>
        </p:nvGrpSpPr>
        <p:grpSpPr>
          <a:xfrm>
            <a:off x="318168" y="4846592"/>
            <a:ext cx="140970" cy="310515"/>
            <a:chOff x="322169" y="4833359"/>
            <a:chExt cx="140970" cy="310515"/>
          </a:xfrm>
        </p:grpSpPr>
        <p:pic>
          <p:nvPicPr>
            <p:cNvPr id="35" name="object 56">
              <a:extLst>
                <a:ext uri="{FF2B5EF4-FFF2-40B4-BE49-F238E27FC236}">
                  <a16:creationId xmlns:a16="http://schemas.microsoft.com/office/drawing/2014/main" id="{7739035D-A19A-4E0A-BDCE-5BA812B73E2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36" name="object 57">
              <a:extLst>
                <a:ext uri="{FF2B5EF4-FFF2-40B4-BE49-F238E27FC236}">
                  <a16:creationId xmlns:a16="http://schemas.microsoft.com/office/drawing/2014/main" id="{C3214C6E-AF16-4A61-8F47-38F0E6B38ED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37" name="object 58">
            <a:extLst>
              <a:ext uri="{FF2B5EF4-FFF2-40B4-BE49-F238E27FC236}">
                <a16:creationId xmlns:a16="http://schemas.microsoft.com/office/drawing/2014/main" id="{53B08DC6-C465-449D-9818-5CE86E49DAE7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38" name="object 51">
            <a:extLst>
              <a:ext uri="{FF2B5EF4-FFF2-40B4-BE49-F238E27FC236}">
                <a16:creationId xmlns:a16="http://schemas.microsoft.com/office/drawing/2014/main" id="{CC77C692-E5F4-4F0B-B04A-084DAC631037}"/>
              </a:ext>
            </a:extLst>
          </p:cNvPr>
          <p:cNvSpPr/>
          <p:nvPr/>
        </p:nvSpPr>
        <p:spPr>
          <a:xfrm>
            <a:off x="3540602" y="4867909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4E283701-4E70-44CE-88A2-CD33165BCC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lang="ru-RU" sz="4250" b="1" spc="10" dirty="0">
                <a:solidFill>
                  <a:srgbClr val="B88769"/>
                </a:solidFill>
              </a:rPr>
              <a:t>8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9420446F-9957-445A-82A1-DD0C95C71DA2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СОЦИАЛЬНАЯ СФЕРА</a:t>
            </a:r>
            <a:br>
              <a:rPr lang="ru-RU" spc="-60" dirty="0"/>
            </a:br>
            <a:r>
              <a:rPr lang="ru-RU" sz="2000" spc="-60" dirty="0"/>
              <a:t>ГОСУДАРСТВЕННЫЕ (РЕГИОНАЛЬНЫЕ) СУБСИДИИ</a:t>
            </a:r>
            <a:endParaRPr lang="ru-RU" sz="2000" dirty="0"/>
          </a:p>
        </p:txBody>
      </p:sp>
      <p:sp>
        <p:nvSpPr>
          <p:cNvPr id="42" name="Номер слайда 57">
            <a:extLst>
              <a:ext uri="{FF2B5EF4-FFF2-40B4-BE49-F238E27FC236}">
                <a16:creationId xmlns:a16="http://schemas.microsoft.com/office/drawing/2014/main" id="{AD08E9E7-2C9C-47CF-A2A4-9D3EFDC9FD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21</a:t>
            </a:r>
            <a:endParaRPr lang="ru-RU" sz="1200" dirty="0"/>
          </a:p>
        </p:txBody>
      </p:sp>
      <p:grpSp>
        <p:nvGrpSpPr>
          <p:cNvPr id="43" name="object 3">
            <a:extLst>
              <a:ext uri="{FF2B5EF4-FFF2-40B4-BE49-F238E27FC236}">
                <a16:creationId xmlns:a16="http://schemas.microsoft.com/office/drawing/2014/main" id="{FDAC4DF5-F1F1-4B6F-825D-E4AFA08E4661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44" name="object 4">
              <a:extLst>
                <a:ext uri="{FF2B5EF4-FFF2-40B4-BE49-F238E27FC236}">
                  <a16:creationId xmlns:a16="http://schemas.microsoft.com/office/drawing/2014/main" id="{BD741F9B-55EB-49D4-9CA7-B23DDEE8115E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5">
              <a:extLst>
                <a:ext uri="{FF2B5EF4-FFF2-40B4-BE49-F238E27FC236}">
                  <a16:creationId xmlns:a16="http://schemas.microsoft.com/office/drawing/2014/main" id="{0AB285B2-AC36-4412-B2E1-5A6F194D8259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920589F1-30E3-4EB1-96A2-44E6F06C0C55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EB5FB12C-9941-4140-8DBA-6F9A6BD42584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8">
              <a:extLst>
                <a:ext uri="{FF2B5EF4-FFF2-40B4-BE49-F238E27FC236}">
                  <a16:creationId xmlns:a16="http://schemas.microsoft.com/office/drawing/2014/main" id="{8F0A811E-D94F-4AA4-B0E6-9AA6957857E3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9">
              <a:extLst>
                <a:ext uri="{FF2B5EF4-FFF2-40B4-BE49-F238E27FC236}">
                  <a16:creationId xmlns:a16="http://schemas.microsoft.com/office/drawing/2014/main" id="{13584EAA-B406-4D33-BCC5-346F782FE574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656437B3-90EA-40DC-9810-EFCD5C0BD72D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838" y="2375546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99364" y="0"/>
                </a:moveTo>
                <a:lnTo>
                  <a:pt x="0" y="0"/>
                </a:lnTo>
                <a:lnTo>
                  <a:pt x="0" y="99479"/>
                </a:lnTo>
                <a:lnTo>
                  <a:pt x="179743" y="279196"/>
                </a:lnTo>
                <a:lnTo>
                  <a:pt x="279082" y="279196"/>
                </a:lnTo>
                <a:lnTo>
                  <a:pt x="279082" y="179743"/>
                </a:lnTo>
                <a:lnTo>
                  <a:pt x="9936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20" y="937417"/>
            <a:ext cx="323127" cy="44731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43521" y="1665365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58" y="0"/>
                </a:moveTo>
                <a:lnTo>
                  <a:pt x="162508" y="5569"/>
                </a:lnTo>
                <a:lnTo>
                  <a:pt x="118125" y="21433"/>
                </a:lnTo>
                <a:lnTo>
                  <a:pt x="78974" y="46326"/>
                </a:lnTo>
                <a:lnTo>
                  <a:pt x="46321" y="78982"/>
                </a:lnTo>
                <a:lnTo>
                  <a:pt x="21430" y="118135"/>
                </a:lnTo>
                <a:lnTo>
                  <a:pt x="5568" y="162520"/>
                </a:lnTo>
                <a:lnTo>
                  <a:pt x="0" y="210870"/>
                </a:lnTo>
                <a:lnTo>
                  <a:pt x="5568" y="259220"/>
                </a:lnTo>
                <a:lnTo>
                  <a:pt x="21430" y="303605"/>
                </a:lnTo>
                <a:lnTo>
                  <a:pt x="46321" y="342759"/>
                </a:lnTo>
                <a:lnTo>
                  <a:pt x="78974" y="375415"/>
                </a:lnTo>
                <a:lnTo>
                  <a:pt x="118125" y="400308"/>
                </a:lnTo>
                <a:lnTo>
                  <a:pt x="162508" y="416172"/>
                </a:lnTo>
                <a:lnTo>
                  <a:pt x="210858" y="421741"/>
                </a:lnTo>
                <a:lnTo>
                  <a:pt x="259208" y="416172"/>
                </a:lnTo>
                <a:lnTo>
                  <a:pt x="303595" y="400308"/>
                </a:lnTo>
                <a:lnTo>
                  <a:pt x="342751" y="375415"/>
                </a:lnTo>
                <a:lnTo>
                  <a:pt x="375410" y="342759"/>
                </a:lnTo>
                <a:lnTo>
                  <a:pt x="400305" y="303605"/>
                </a:lnTo>
                <a:lnTo>
                  <a:pt x="408322" y="281177"/>
                </a:lnTo>
                <a:lnTo>
                  <a:pt x="210858" y="281177"/>
                </a:lnTo>
                <a:lnTo>
                  <a:pt x="183503" y="275653"/>
                </a:lnTo>
                <a:lnTo>
                  <a:pt x="161163" y="260588"/>
                </a:lnTo>
                <a:lnTo>
                  <a:pt x="146100" y="238240"/>
                </a:lnTo>
                <a:lnTo>
                  <a:pt x="140576" y="210870"/>
                </a:lnTo>
                <a:lnTo>
                  <a:pt x="146100" y="183515"/>
                </a:lnTo>
                <a:lnTo>
                  <a:pt x="161163" y="161175"/>
                </a:lnTo>
                <a:lnTo>
                  <a:pt x="183503" y="146112"/>
                </a:lnTo>
                <a:lnTo>
                  <a:pt x="210858" y="140588"/>
                </a:lnTo>
                <a:lnTo>
                  <a:pt x="408331" y="140588"/>
                </a:lnTo>
                <a:lnTo>
                  <a:pt x="400305" y="118135"/>
                </a:lnTo>
                <a:lnTo>
                  <a:pt x="375410" y="78982"/>
                </a:lnTo>
                <a:lnTo>
                  <a:pt x="342751" y="46326"/>
                </a:lnTo>
                <a:lnTo>
                  <a:pt x="303595" y="21433"/>
                </a:lnTo>
                <a:lnTo>
                  <a:pt x="259208" y="5569"/>
                </a:lnTo>
                <a:lnTo>
                  <a:pt x="210858" y="0"/>
                </a:lnTo>
                <a:close/>
              </a:path>
              <a:path w="422275" h="422275">
                <a:moveTo>
                  <a:pt x="408331" y="140588"/>
                </a:moveTo>
                <a:lnTo>
                  <a:pt x="210858" y="140588"/>
                </a:lnTo>
                <a:lnTo>
                  <a:pt x="238218" y="146112"/>
                </a:lnTo>
                <a:lnTo>
                  <a:pt x="260557" y="161175"/>
                </a:lnTo>
                <a:lnTo>
                  <a:pt x="275617" y="183515"/>
                </a:lnTo>
                <a:lnTo>
                  <a:pt x="281139" y="210870"/>
                </a:lnTo>
                <a:lnTo>
                  <a:pt x="275617" y="238240"/>
                </a:lnTo>
                <a:lnTo>
                  <a:pt x="260557" y="260588"/>
                </a:lnTo>
                <a:lnTo>
                  <a:pt x="238218" y="275653"/>
                </a:lnTo>
                <a:lnTo>
                  <a:pt x="210858" y="281177"/>
                </a:lnTo>
                <a:lnTo>
                  <a:pt x="408322" y="281177"/>
                </a:lnTo>
                <a:lnTo>
                  <a:pt x="416171" y="259220"/>
                </a:lnTo>
                <a:lnTo>
                  <a:pt x="421741" y="210870"/>
                </a:lnTo>
                <a:lnTo>
                  <a:pt x="416171" y="162520"/>
                </a:lnTo>
                <a:lnTo>
                  <a:pt x="408331" y="14058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623" y="2938773"/>
            <a:ext cx="373517" cy="3725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63017" y="3562983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30" h="5829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2"/>
                </a:lnTo>
                <a:lnTo>
                  <a:pt x="119285" y="56218"/>
                </a:lnTo>
                <a:lnTo>
                  <a:pt x="85336" y="85340"/>
                </a:lnTo>
                <a:lnTo>
                  <a:pt x="56214" y="119290"/>
                </a:lnTo>
                <a:lnTo>
                  <a:pt x="32520" y="157468"/>
                </a:lnTo>
                <a:lnTo>
                  <a:pt x="14853" y="199272"/>
                </a:lnTo>
                <a:lnTo>
                  <a:pt x="3813" y="244104"/>
                </a:lnTo>
                <a:lnTo>
                  <a:pt x="0" y="291363"/>
                </a:lnTo>
                <a:lnTo>
                  <a:pt x="3813" y="338625"/>
                </a:lnTo>
                <a:lnTo>
                  <a:pt x="14853" y="383459"/>
                </a:lnTo>
                <a:lnTo>
                  <a:pt x="32520" y="425264"/>
                </a:lnTo>
                <a:lnTo>
                  <a:pt x="56214" y="463441"/>
                </a:lnTo>
                <a:lnTo>
                  <a:pt x="85336" y="497390"/>
                </a:lnTo>
                <a:lnTo>
                  <a:pt x="119285" y="526512"/>
                </a:lnTo>
                <a:lnTo>
                  <a:pt x="157462" y="550206"/>
                </a:lnTo>
                <a:lnTo>
                  <a:pt x="199267" y="567873"/>
                </a:lnTo>
                <a:lnTo>
                  <a:pt x="244101" y="578913"/>
                </a:lnTo>
                <a:lnTo>
                  <a:pt x="291363" y="582726"/>
                </a:lnTo>
                <a:lnTo>
                  <a:pt x="338622" y="578913"/>
                </a:lnTo>
                <a:lnTo>
                  <a:pt x="383455" y="567873"/>
                </a:lnTo>
                <a:lnTo>
                  <a:pt x="425261" y="550206"/>
                </a:lnTo>
                <a:lnTo>
                  <a:pt x="463440" y="526512"/>
                </a:lnTo>
                <a:lnTo>
                  <a:pt x="497392" y="497390"/>
                </a:lnTo>
                <a:lnTo>
                  <a:pt x="526516" y="463441"/>
                </a:lnTo>
                <a:lnTo>
                  <a:pt x="532850" y="453237"/>
                </a:lnTo>
                <a:lnTo>
                  <a:pt x="291363" y="453237"/>
                </a:lnTo>
                <a:lnTo>
                  <a:pt x="248333" y="447455"/>
                </a:lnTo>
                <a:lnTo>
                  <a:pt x="209668" y="431138"/>
                </a:lnTo>
                <a:lnTo>
                  <a:pt x="176909" y="405828"/>
                </a:lnTo>
                <a:lnTo>
                  <a:pt x="151600" y="373067"/>
                </a:lnTo>
                <a:lnTo>
                  <a:pt x="135283" y="334398"/>
                </a:lnTo>
                <a:lnTo>
                  <a:pt x="129501" y="291363"/>
                </a:lnTo>
                <a:lnTo>
                  <a:pt x="135283" y="248333"/>
                </a:lnTo>
                <a:lnTo>
                  <a:pt x="151600" y="209668"/>
                </a:lnTo>
                <a:lnTo>
                  <a:pt x="176909" y="176909"/>
                </a:lnTo>
                <a:lnTo>
                  <a:pt x="209668" y="151600"/>
                </a:lnTo>
                <a:lnTo>
                  <a:pt x="248333" y="135283"/>
                </a:lnTo>
                <a:lnTo>
                  <a:pt x="291363" y="129501"/>
                </a:lnTo>
                <a:lnTo>
                  <a:pt x="532855" y="129501"/>
                </a:lnTo>
                <a:lnTo>
                  <a:pt x="526516" y="119290"/>
                </a:lnTo>
                <a:lnTo>
                  <a:pt x="497392" y="85340"/>
                </a:lnTo>
                <a:lnTo>
                  <a:pt x="463440" y="56218"/>
                </a:lnTo>
                <a:lnTo>
                  <a:pt x="425261" y="32522"/>
                </a:lnTo>
                <a:lnTo>
                  <a:pt x="383455" y="14854"/>
                </a:lnTo>
                <a:lnTo>
                  <a:pt x="338622" y="3813"/>
                </a:lnTo>
                <a:lnTo>
                  <a:pt x="291363" y="0"/>
                </a:lnTo>
                <a:close/>
              </a:path>
              <a:path w="582930" h="582929">
                <a:moveTo>
                  <a:pt x="532855" y="129501"/>
                </a:moveTo>
                <a:lnTo>
                  <a:pt x="291363" y="129501"/>
                </a:lnTo>
                <a:lnTo>
                  <a:pt x="334394" y="135283"/>
                </a:lnTo>
                <a:lnTo>
                  <a:pt x="373062" y="151600"/>
                </a:lnTo>
                <a:lnTo>
                  <a:pt x="405823" y="176909"/>
                </a:lnTo>
                <a:lnTo>
                  <a:pt x="431135" y="209668"/>
                </a:lnTo>
                <a:lnTo>
                  <a:pt x="447454" y="248333"/>
                </a:lnTo>
                <a:lnTo>
                  <a:pt x="453237" y="291363"/>
                </a:lnTo>
                <a:lnTo>
                  <a:pt x="447454" y="334398"/>
                </a:lnTo>
                <a:lnTo>
                  <a:pt x="431135" y="373067"/>
                </a:lnTo>
                <a:lnTo>
                  <a:pt x="405823" y="405828"/>
                </a:lnTo>
                <a:lnTo>
                  <a:pt x="373062" y="431138"/>
                </a:lnTo>
                <a:lnTo>
                  <a:pt x="334394" y="447455"/>
                </a:lnTo>
                <a:lnTo>
                  <a:pt x="291363" y="453237"/>
                </a:lnTo>
                <a:lnTo>
                  <a:pt x="532850" y="453237"/>
                </a:lnTo>
                <a:lnTo>
                  <a:pt x="550214" y="425264"/>
                </a:lnTo>
                <a:lnTo>
                  <a:pt x="567883" y="383459"/>
                </a:lnTo>
                <a:lnTo>
                  <a:pt x="578925" y="338625"/>
                </a:lnTo>
                <a:lnTo>
                  <a:pt x="582739" y="291363"/>
                </a:lnTo>
                <a:lnTo>
                  <a:pt x="578925" y="244104"/>
                </a:lnTo>
                <a:lnTo>
                  <a:pt x="567883" y="199272"/>
                </a:lnTo>
                <a:lnTo>
                  <a:pt x="550214" y="157468"/>
                </a:lnTo>
                <a:lnTo>
                  <a:pt x="532855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551" y="4410492"/>
            <a:ext cx="297815" cy="527050"/>
          </a:xfrm>
          <a:custGeom>
            <a:avLst/>
            <a:gdLst/>
            <a:ahLst/>
            <a:cxnLst/>
            <a:rect l="l" t="t" r="r" b="b"/>
            <a:pathLst>
              <a:path w="297815" h="527050">
                <a:moveTo>
                  <a:pt x="91681" y="0"/>
                </a:moveTo>
                <a:lnTo>
                  <a:pt x="114" y="91567"/>
                </a:lnTo>
                <a:lnTo>
                  <a:pt x="114528" y="205981"/>
                </a:lnTo>
                <a:lnTo>
                  <a:pt x="91592" y="228917"/>
                </a:lnTo>
                <a:lnTo>
                  <a:pt x="0" y="320497"/>
                </a:lnTo>
                <a:lnTo>
                  <a:pt x="114427" y="434886"/>
                </a:lnTo>
                <a:lnTo>
                  <a:pt x="205981" y="526478"/>
                </a:lnTo>
                <a:lnTo>
                  <a:pt x="297548" y="434898"/>
                </a:lnTo>
                <a:lnTo>
                  <a:pt x="242163" y="379526"/>
                </a:lnTo>
                <a:lnTo>
                  <a:pt x="183146" y="320497"/>
                </a:lnTo>
                <a:lnTo>
                  <a:pt x="297662" y="205994"/>
                </a:lnTo>
                <a:lnTo>
                  <a:pt x="91681" y="0"/>
                </a:lnTo>
                <a:close/>
              </a:path>
              <a:path w="297815" h="527050">
                <a:moveTo>
                  <a:pt x="91579" y="228904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1553"/>
            <a:ext cx="275590" cy="279400"/>
          </a:xfrm>
          <a:custGeom>
            <a:avLst/>
            <a:gdLst/>
            <a:ahLst/>
            <a:cxnLst/>
            <a:rect l="l" t="t" r="r" b="b"/>
            <a:pathLst>
              <a:path w="275590" h="279400">
                <a:moveTo>
                  <a:pt x="95537" y="0"/>
                </a:moveTo>
                <a:lnTo>
                  <a:pt x="0" y="0"/>
                </a:lnTo>
                <a:lnTo>
                  <a:pt x="0" y="103319"/>
                </a:lnTo>
                <a:lnTo>
                  <a:pt x="175915" y="279209"/>
                </a:lnTo>
                <a:lnTo>
                  <a:pt x="275254" y="279209"/>
                </a:lnTo>
                <a:lnTo>
                  <a:pt x="275254" y="179755"/>
                </a:lnTo>
                <a:lnTo>
                  <a:pt x="95537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33424"/>
            <a:ext cx="297281" cy="44732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0" y="2361384"/>
            <a:ext cx="346710" cy="422275"/>
          </a:xfrm>
          <a:custGeom>
            <a:avLst/>
            <a:gdLst/>
            <a:ahLst/>
            <a:cxnLst/>
            <a:rect l="l" t="t" r="r" b="b"/>
            <a:pathLst>
              <a:path w="346710" h="422275">
                <a:moveTo>
                  <a:pt x="135713" y="0"/>
                </a:moveTo>
                <a:lnTo>
                  <a:pt x="87363" y="5569"/>
                </a:lnTo>
                <a:lnTo>
                  <a:pt x="42978" y="21433"/>
                </a:lnTo>
                <a:lnTo>
                  <a:pt x="3825" y="46326"/>
                </a:lnTo>
                <a:lnTo>
                  <a:pt x="0" y="50151"/>
                </a:lnTo>
                <a:lnTo>
                  <a:pt x="0" y="371589"/>
                </a:lnTo>
                <a:lnTo>
                  <a:pt x="3825" y="375415"/>
                </a:lnTo>
                <a:lnTo>
                  <a:pt x="42978" y="400308"/>
                </a:lnTo>
                <a:lnTo>
                  <a:pt x="87363" y="416172"/>
                </a:lnTo>
                <a:lnTo>
                  <a:pt x="135713" y="421741"/>
                </a:lnTo>
                <a:lnTo>
                  <a:pt x="184064" y="416172"/>
                </a:lnTo>
                <a:lnTo>
                  <a:pt x="228450" y="400308"/>
                </a:lnTo>
                <a:lnTo>
                  <a:pt x="267606" y="375415"/>
                </a:lnTo>
                <a:lnTo>
                  <a:pt x="300265" y="342759"/>
                </a:lnTo>
                <a:lnTo>
                  <a:pt x="325161" y="303605"/>
                </a:lnTo>
                <a:lnTo>
                  <a:pt x="333182" y="281165"/>
                </a:lnTo>
                <a:lnTo>
                  <a:pt x="135713" y="281165"/>
                </a:lnTo>
                <a:lnTo>
                  <a:pt x="108353" y="275643"/>
                </a:lnTo>
                <a:lnTo>
                  <a:pt x="86013" y="260581"/>
                </a:lnTo>
                <a:lnTo>
                  <a:pt x="70953" y="238238"/>
                </a:lnTo>
                <a:lnTo>
                  <a:pt x="65431" y="210870"/>
                </a:lnTo>
                <a:lnTo>
                  <a:pt x="70953" y="183508"/>
                </a:lnTo>
                <a:lnTo>
                  <a:pt x="86013" y="161164"/>
                </a:lnTo>
                <a:lnTo>
                  <a:pt x="108353" y="146100"/>
                </a:lnTo>
                <a:lnTo>
                  <a:pt x="135713" y="140576"/>
                </a:lnTo>
                <a:lnTo>
                  <a:pt x="333182" y="140576"/>
                </a:lnTo>
                <a:lnTo>
                  <a:pt x="325161" y="118135"/>
                </a:lnTo>
                <a:lnTo>
                  <a:pt x="300265" y="78982"/>
                </a:lnTo>
                <a:lnTo>
                  <a:pt x="267606" y="46326"/>
                </a:lnTo>
                <a:lnTo>
                  <a:pt x="228450" y="21433"/>
                </a:lnTo>
                <a:lnTo>
                  <a:pt x="184064" y="5569"/>
                </a:lnTo>
                <a:lnTo>
                  <a:pt x="135713" y="0"/>
                </a:lnTo>
                <a:close/>
              </a:path>
              <a:path w="346710" h="422275">
                <a:moveTo>
                  <a:pt x="333182" y="140576"/>
                </a:moveTo>
                <a:lnTo>
                  <a:pt x="135713" y="140576"/>
                </a:lnTo>
                <a:lnTo>
                  <a:pt x="163073" y="146100"/>
                </a:lnTo>
                <a:lnTo>
                  <a:pt x="185413" y="161164"/>
                </a:lnTo>
                <a:lnTo>
                  <a:pt x="200473" y="183508"/>
                </a:lnTo>
                <a:lnTo>
                  <a:pt x="205995" y="210870"/>
                </a:lnTo>
                <a:lnTo>
                  <a:pt x="200473" y="238238"/>
                </a:lnTo>
                <a:lnTo>
                  <a:pt x="185413" y="260581"/>
                </a:lnTo>
                <a:lnTo>
                  <a:pt x="163073" y="275643"/>
                </a:lnTo>
                <a:lnTo>
                  <a:pt x="135713" y="281165"/>
                </a:lnTo>
                <a:lnTo>
                  <a:pt x="333182" y="281165"/>
                </a:lnTo>
                <a:lnTo>
                  <a:pt x="341026" y="259220"/>
                </a:lnTo>
                <a:lnTo>
                  <a:pt x="346596" y="210870"/>
                </a:lnTo>
                <a:lnTo>
                  <a:pt x="341026" y="162520"/>
                </a:lnTo>
                <a:lnTo>
                  <a:pt x="333182" y="140576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634792"/>
            <a:ext cx="322474" cy="37258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0" y="4259003"/>
            <a:ext cx="427355" cy="582930"/>
          </a:xfrm>
          <a:custGeom>
            <a:avLst/>
            <a:gdLst/>
            <a:ahLst/>
            <a:cxnLst/>
            <a:rect l="l" t="t" r="r" b="b"/>
            <a:pathLst>
              <a:path w="427355" h="582929">
                <a:moveTo>
                  <a:pt x="0" y="378314"/>
                </a:moveTo>
                <a:lnTo>
                  <a:pt x="0" y="549080"/>
                </a:lnTo>
                <a:lnTo>
                  <a:pt x="1813" y="550206"/>
                </a:lnTo>
                <a:lnTo>
                  <a:pt x="43619" y="567873"/>
                </a:lnTo>
                <a:lnTo>
                  <a:pt x="88452" y="578913"/>
                </a:lnTo>
                <a:lnTo>
                  <a:pt x="135714" y="582726"/>
                </a:lnTo>
                <a:lnTo>
                  <a:pt x="182973" y="578913"/>
                </a:lnTo>
                <a:lnTo>
                  <a:pt x="227805" y="567873"/>
                </a:lnTo>
                <a:lnTo>
                  <a:pt x="269610" y="550206"/>
                </a:lnTo>
                <a:lnTo>
                  <a:pt x="307787" y="526512"/>
                </a:lnTo>
                <a:lnTo>
                  <a:pt x="341737" y="497390"/>
                </a:lnTo>
                <a:lnTo>
                  <a:pt x="370860" y="463441"/>
                </a:lnTo>
                <a:lnTo>
                  <a:pt x="377201" y="453224"/>
                </a:lnTo>
                <a:lnTo>
                  <a:pt x="135714" y="453224"/>
                </a:lnTo>
                <a:lnTo>
                  <a:pt x="92679" y="447443"/>
                </a:lnTo>
                <a:lnTo>
                  <a:pt x="54010" y="431126"/>
                </a:lnTo>
                <a:lnTo>
                  <a:pt x="21249" y="405817"/>
                </a:lnTo>
                <a:lnTo>
                  <a:pt x="0" y="378314"/>
                </a:lnTo>
                <a:close/>
              </a:path>
              <a:path w="427355" h="582929">
                <a:moveTo>
                  <a:pt x="377201" y="129501"/>
                </a:moveTo>
                <a:lnTo>
                  <a:pt x="135714" y="129501"/>
                </a:lnTo>
                <a:lnTo>
                  <a:pt x="178745" y="135283"/>
                </a:lnTo>
                <a:lnTo>
                  <a:pt x="217413" y="151600"/>
                </a:lnTo>
                <a:lnTo>
                  <a:pt x="250175" y="176909"/>
                </a:lnTo>
                <a:lnTo>
                  <a:pt x="275487" y="209668"/>
                </a:lnTo>
                <a:lnTo>
                  <a:pt x="291806" y="248333"/>
                </a:lnTo>
                <a:lnTo>
                  <a:pt x="297588" y="291363"/>
                </a:lnTo>
                <a:lnTo>
                  <a:pt x="291806" y="334393"/>
                </a:lnTo>
                <a:lnTo>
                  <a:pt x="275487" y="373058"/>
                </a:lnTo>
                <a:lnTo>
                  <a:pt x="250175" y="405817"/>
                </a:lnTo>
                <a:lnTo>
                  <a:pt x="217413" y="431126"/>
                </a:lnTo>
                <a:lnTo>
                  <a:pt x="178745" y="447443"/>
                </a:lnTo>
                <a:lnTo>
                  <a:pt x="135714" y="453224"/>
                </a:lnTo>
                <a:lnTo>
                  <a:pt x="377201" y="453224"/>
                </a:lnTo>
                <a:lnTo>
                  <a:pt x="394555" y="425264"/>
                </a:lnTo>
                <a:lnTo>
                  <a:pt x="412223" y="383459"/>
                </a:lnTo>
                <a:lnTo>
                  <a:pt x="423264" y="338625"/>
                </a:lnTo>
                <a:lnTo>
                  <a:pt x="427078" y="291363"/>
                </a:lnTo>
                <a:lnTo>
                  <a:pt x="423264" y="244101"/>
                </a:lnTo>
                <a:lnTo>
                  <a:pt x="412223" y="199267"/>
                </a:lnTo>
                <a:lnTo>
                  <a:pt x="394555" y="157462"/>
                </a:lnTo>
                <a:lnTo>
                  <a:pt x="377201" y="129501"/>
                </a:lnTo>
                <a:close/>
              </a:path>
              <a:path w="427355" h="582929">
                <a:moveTo>
                  <a:pt x="135714" y="0"/>
                </a:moveTo>
                <a:lnTo>
                  <a:pt x="88452" y="3813"/>
                </a:lnTo>
                <a:lnTo>
                  <a:pt x="43619" y="14853"/>
                </a:lnTo>
                <a:lnTo>
                  <a:pt x="1813" y="32520"/>
                </a:lnTo>
                <a:lnTo>
                  <a:pt x="0" y="33645"/>
                </a:lnTo>
                <a:lnTo>
                  <a:pt x="0" y="204412"/>
                </a:lnTo>
                <a:lnTo>
                  <a:pt x="21249" y="176909"/>
                </a:lnTo>
                <a:lnTo>
                  <a:pt x="54010" y="151600"/>
                </a:lnTo>
                <a:lnTo>
                  <a:pt x="92679" y="135283"/>
                </a:lnTo>
                <a:lnTo>
                  <a:pt x="135714" y="129501"/>
                </a:lnTo>
                <a:lnTo>
                  <a:pt x="377201" y="129501"/>
                </a:lnTo>
                <a:lnTo>
                  <a:pt x="370860" y="119285"/>
                </a:lnTo>
                <a:lnTo>
                  <a:pt x="341737" y="85336"/>
                </a:lnTo>
                <a:lnTo>
                  <a:pt x="307787" y="56214"/>
                </a:lnTo>
                <a:lnTo>
                  <a:pt x="269610" y="32520"/>
                </a:lnTo>
                <a:lnTo>
                  <a:pt x="227805" y="14853"/>
                </a:lnTo>
                <a:lnTo>
                  <a:pt x="182973" y="3813"/>
                </a:lnTo>
                <a:lnTo>
                  <a:pt x="13571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1130522"/>
            <a:ext cx="383540" cy="140970"/>
            <a:chOff x="0" y="1130522"/>
            <a:chExt cx="383540" cy="14097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512" y="1130522"/>
              <a:ext cx="140563" cy="1405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46" y="1130522"/>
              <a:ext cx="140576" cy="1405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1143559"/>
              <a:ext cx="32384" cy="114935"/>
            </a:xfrm>
            <a:custGeom>
              <a:avLst/>
              <a:gdLst/>
              <a:ahLst/>
              <a:cxnLst/>
              <a:rect l="l" t="t" r="r" b="b"/>
              <a:pathLst>
                <a:path w="32384" h="114934">
                  <a:moveTo>
                    <a:pt x="0" y="0"/>
                  </a:moveTo>
                  <a:lnTo>
                    <a:pt x="0" y="114502"/>
                  </a:lnTo>
                  <a:lnTo>
                    <a:pt x="11197" y="106952"/>
                  </a:lnTo>
                  <a:lnTo>
                    <a:pt x="26257" y="84611"/>
                  </a:lnTo>
                  <a:lnTo>
                    <a:pt x="31779" y="57256"/>
                  </a:lnTo>
                  <a:lnTo>
                    <a:pt x="26257" y="29894"/>
                  </a:lnTo>
                  <a:lnTo>
                    <a:pt x="11197" y="7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7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8825" y="808354"/>
            <a:ext cx="237490" cy="146050"/>
          </a:xfrm>
          <a:custGeom>
            <a:avLst/>
            <a:gdLst/>
            <a:ahLst/>
            <a:cxnLst/>
            <a:rect l="l" t="t" r="r" b="b"/>
            <a:pathLst>
              <a:path w="237490" h="146050">
                <a:moveTo>
                  <a:pt x="183121" y="0"/>
                </a:moveTo>
                <a:lnTo>
                  <a:pt x="0" y="0"/>
                </a:lnTo>
                <a:lnTo>
                  <a:pt x="145467" y="145479"/>
                </a:lnTo>
                <a:lnTo>
                  <a:pt x="237046" y="53900"/>
                </a:lnTo>
                <a:lnTo>
                  <a:pt x="183121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0072" y="329711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99339" y="0"/>
                </a:moveTo>
                <a:lnTo>
                  <a:pt x="0" y="0"/>
                </a:lnTo>
                <a:lnTo>
                  <a:pt x="0" y="99453"/>
                </a:lnTo>
                <a:lnTo>
                  <a:pt x="179717" y="279196"/>
                </a:lnTo>
                <a:lnTo>
                  <a:pt x="279082" y="279196"/>
                </a:lnTo>
                <a:lnTo>
                  <a:pt x="279082" y="179717"/>
                </a:lnTo>
                <a:lnTo>
                  <a:pt x="9933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28047" y="4567124"/>
            <a:ext cx="323126" cy="447310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8078743" y="3864747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0" y="5569"/>
                </a:lnTo>
                <a:lnTo>
                  <a:pt x="118135" y="21433"/>
                </a:lnTo>
                <a:lnTo>
                  <a:pt x="78982" y="46326"/>
                </a:lnTo>
                <a:lnTo>
                  <a:pt x="46326" y="78982"/>
                </a:lnTo>
                <a:lnTo>
                  <a:pt x="21433" y="118135"/>
                </a:lnTo>
                <a:lnTo>
                  <a:pt x="5569" y="162520"/>
                </a:lnTo>
                <a:lnTo>
                  <a:pt x="0" y="210870"/>
                </a:lnTo>
                <a:lnTo>
                  <a:pt x="5569" y="259220"/>
                </a:lnTo>
                <a:lnTo>
                  <a:pt x="21433" y="303605"/>
                </a:lnTo>
                <a:lnTo>
                  <a:pt x="46326" y="342759"/>
                </a:lnTo>
                <a:lnTo>
                  <a:pt x="78982" y="375415"/>
                </a:lnTo>
                <a:lnTo>
                  <a:pt x="118135" y="400308"/>
                </a:lnTo>
                <a:lnTo>
                  <a:pt x="162520" y="416172"/>
                </a:lnTo>
                <a:lnTo>
                  <a:pt x="210870" y="421741"/>
                </a:lnTo>
                <a:lnTo>
                  <a:pt x="259220" y="416172"/>
                </a:lnTo>
                <a:lnTo>
                  <a:pt x="303605" y="400308"/>
                </a:lnTo>
                <a:lnTo>
                  <a:pt x="342759" y="375415"/>
                </a:lnTo>
                <a:lnTo>
                  <a:pt x="375415" y="342759"/>
                </a:lnTo>
                <a:lnTo>
                  <a:pt x="400308" y="303605"/>
                </a:lnTo>
                <a:lnTo>
                  <a:pt x="408333" y="281152"/>
                </a:lnTo>
                <a:lnTo>
                  <a:pt x="210870" y="281152"/>
                </a:lnTo>
                <a:lnTo>
                  <a:pt x="183517" y="275628"/>
                </a:lnTo>
                <a:lnTo>
                  <a:pt x="161182" y="260565"/>
                </a:lnTo>
                <a:lnTo>
                  <a:pt x="146123" y="238225"/>
                </a:lnTo>
                <a:lnTo>
                  <a:pt x="140601" y="210870"/>
                </a:lnTo>
                <a:lnTo>
                  <a:pt x="146123" y="183501"/>
                </a:lnTo>
                <a:lnTo>
                  <a:pt x="161182" y="161153"/>
                </a:lnTo>
                <a:lnTo>
                  <a:pt x="183517" y="146087"/>
                </a:lnTo>
                <a:lnTo>
                  <a:pt x="210870" y="140563"/>
                </a:lnTo>
                <a:lnTo>
                  <a:pt x="408324" y="140563"/>
                </a:lnTo>
                <a:lnTo>
                  <a:pt x="400308" y="118135"/>
                </a:lnTo>
                <a:lnTo>
                  <a:pt x="375415" y="78982"/>
                </a:lnTo>
                <a:lnTo>
                  <a:pt x="342759" y="46326"/>
                </a:lnTo>
                <a:lnTo>
                  <a:pt x="303605" y="21433"/>
                </a:lnTo>
                <a:lnTo>
                  <a:pt x="259220" y="5569"/>
                </a:lnTo>
                <a:lnTo>
                  <a:pt x="210870" y="0"/>
                </a:lnTo>
                <a:close/>
              </a:path>
              <a:path w="422275" h="422275">
                <a:moveTo>
                  <a:pt x="408324" y="140563"/>
                </a:moveTo>
                <a:lnTo>
                  <a:pt x="210870" y="140563"/>
                </a:lnTo>
                <a:lnTo>
                  <a:pt x="238233" y="146087"/>
                </a:lnTo>
                <a:lnTo>
                  <a:pt x="260577" y="161153"/>
                </a:lnTo>
                <a:lnTo>
                  <a:pt x="275641" y="183501"/>
                </a:lnTo>
                <a:lnTo>
                  <a:pt x="281165" y="210870"/>
                </a:lnTo>
                <a:lnTo>
                  <a:pt x="275641" y="238225"/>
                </a:lnTo>
                <a:lnTo>
                  <a:pt x="260577" y="260565"/>
                </a:lnTo>
                <a:lnTo>
                  <a:pt x="238233" y="275628"/>
                </a:lnTo>
                <a:lnTo>
                  <a:pt x="210870" y="281152"/>
                </a:lnTo>
                <a:lnTo>
                  <a:pt x="408333" y="281152"/>
                </a:lnTo>
                <a:lnTo>
                  <a:pt x="416172" y="259220"/>
                </a:lnTo>
                <a:lnTo>
                  <a:pt x="421741" y="210870"/>
                </a:lnTo>
                <a:lnTo>
                  <a:pt x="416172" y="162520"/>
                </a:lnTo>
                <a:lnTo>
                  <a:pt x="408324" y="140563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02852" y="2640479"/>
            <a:ext cx="373518" cy="37260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7998249" y="1806141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29" h="582930">
                <a:moveTo>
                  <a:pt x="291376" y="0"/>
                </a:moveTo>
                <a:lnTo>
                  <a:pt x="244113" y="3813"/>
                </a:lnTo>
                <a:lnTo>
                  <a:pt x="199279" y="14853"/>
                </a:lnTo>
                <a:lnTo>
                  <a:pt x="157472" y="32520"/>
                </a:lnTo>
                <a:lnTo>
                  <a:pt x="119293" y="56214"/>
                </a:lnTo>
                <a:lnTo>
                  <a:pt x="85342" y="85336"/>
                </a:lnTo>
                <a:lnTo>
                  <a:pt x="56218" y="119285"/>
                </a:lnTo>
                <a:lnTo>
                  <a:pt x="32523" y="157462"/>
                </a:lnTo>
                <a:lnTo>
                  <a:pt x="14854" y="199267"/>
                </a:lnTo>
                <a:lnTo>
                  <a:pt x="3813" y="244101"/>
                </a:lnTo>
                <a:lnTo>
                  <a:pt x="0" y="291363"/>
                </a:lnTo>
                <a:lnTo>
                  <a:pt x="3814" y="338625"/>
                </a:lnTo>
                <a:lnTo>
                  <a:pt x="14856" y="383459"/>
                </a:lnTo>
                <a:lnTo>
                  <a:pt x="32526" y="425264"/>
                </a:lnTo>
                <a:lnTo>
                  <a:pt x="56223" y="463441"/>
                </a:lnTo>
                <a:lnTo>
                  <a:pt x="85347" y="497390"/>
                </a:lnTo>
                <a:lnTo>
                  <a:pt x="119299" y="526512"/>
                </a:lnTo>
                <a:lnTo>
                  <a:pt x="157478" y="550206"/>
                </a:lnTo>
                <a:lnTo>
                  <a:pt x="199284" y="567873"/>
                </a:lnTo>
                <a:lnTo>
                  <a:pt x="244117" y="578913"/>
                </a:lnTo>
                <a:lnTo>
                  <a:pt x="291376" y="582726"/>
                </a:lnTo>
                <a:lnTo>
                  <a:pt x="338639" y="578913"/>
                </a:lnTo>
                <a:lnTo>
                  <a:pt x="383473" y="567872"/>
                </a:lnTo>
                <a:lnTo>
                  <a:pt x="425278" y="550204"/>
                </a:lnTo>
                <a:lnTo>
                  <a:pt x="463453" y="526508"/>
                </a:lnTo>
                <a:lnTo>
                  <a:pt x="497401" y="497385"/>
                </a:lnTo>
                <a:lnTo>
                  <a:pt x="526520" y="463436"/>
                </a:lnTo>
                <a:lnTo>
                  <a:pt x="532857" y="453224"/>
                </a:lnTo>
                <a:lnTo>
                  <a:pt x="291376" y="453224"/>
                </a:lnTo>
                <a:lnTo>
                  <a:pt x="248345" y="447443"/>
                </a:lnTo>
                <a:lnTo>
                  <a:pt x="209677" y="431126"/>
                </a:lnTo>
                <a:lnTo>
                  <a:pt x="176915" y="405817"/>
                </a:lnTo>
                <a:lnTo>
                  <a:pt x="151603" y="373058"/>
                </a:lnTo>
                <a:lnTo>
                  <a:pt x="135284" y="334393"/>
                </a:lnTo>
                <a:lnTo>
                  <a:pt x="129501" y="291363"/>
                </a:lnTo>
                <a:lnTo>
                  <a:pt x="135284" y="248328"/>
                </a:lnTo>
                <a:lnTo>
                  <a:pt x="151603" y="209659"/>
                </a:lnTo>
                <a:lnTo>
                  <a:pt x="176915" y="176898"/>
                </a:lnTo>
                <a:lnTo>
                  <a:pt x="209677" y="151588"/>
                </a:lnTo>
                <a:lnTo>
                  <a:pt x="248345" y="135270"/>
                </a:lnTo>
                <a:lnTo>
                  <a:pt x="291376" y="129489"/>
                </a:lnTo>
                <a:lnTo>
                  <a:pt x="532849" y="129489"/>
                </a:lnTo>
                <a:lnTo>
                  <a:pt x="526516" y="119285"/>
                </a:lnTo>
                <a:lnTo>
                  <a:pt x="497397" y="85336"/>
                </a:lnTo>
                <a:lnTo>
                  <a:pt x="463449" y="56214"/>
                </a:lnTo>
                <a:lnTo>
                  <a:pt x="425274" y="32520"/>
                </a:lnTo>
                <a:lnTo>
                  <a:pt x="383470" y="14853"/>
                </a:lnTo>
                <a:lnTo>
                  <a:pt x="338637" y="3813"/>
                </a:lnTo>
                <a:lnTo>
                  <a:pt x="291376" y="0"/>
                </a:lnTo>
                <a:close/>
              </a:path>
              <a:path w="582929" h="582930">
                <a:moveTo>
                  <a:pt x="532849" y="129489"/>
                </a:moveTo>
                <a:lnTo>
                  <a:pt x="291376" y="129489"/>
                </a:lnTo>
                <a:lnTo>
                  <a:pt x="334405" y="135271"/>
                </a:lnTo>
                <a:lnTo>
                  <a:pt x="373071" y="151590"/>
                </a:lnTo>
                <a:lnTo>
                  <a:pt x="405830" y="176903"/>
                </a:lnTo>
                <a:lnTo>
                  <a:pt x="431139" y="209664"/>
                </a:lnTo>
                <a:lnTo>
                  <a:pt x="447455" y="248332"/>
                </a:lnTo>
                <a:lnTo>
                  <a:pt x="453237" y="291363"/>
                </a:lnTo>
                <a:lnTo>
                  <a:pt x="447455" y="334393"/>
                </a:lnTo>
                <a:lnTo>
                  <a:pt x="431139" y="373058"/>
                </a:lnTo>
                <a:lnTo>
                  <a:pt x="405830" y="405817"/>
                </a:lnTo>
                <a:lnTo>
                  <a:pt x="373071" y="431126"/>
                </a:lnTo>
                <a:lnTo>
                  <a:pt x="334405" y="447443"/>
                </a:lnTo>
                <a:lnTo>
                  <a:pt x="291376" y="453224"/>
                </a:lnTo>
                <a:lnTo>
                  <a:pt x="532857" y="453224"/>
                </a:lnTo>
                <a:lnTo>
                  <a:pt x="550211" y="425258"/>
                </a:lnTo>
                <a:lnTo>
                  <a:pt x="567876" y="383454"/>
                </a:lnTo>
                <a:lnTo>
                  <a:pt x="578914" y="338622"/>
                </a:lnTo>
                <a:lnTo>
                  <a:pt x="582726" y="291363"/>
                </a:lnTo>
                <a:lnTo>
                  <a:pt x="578913" y="244101"/>
                </a:lnTo>
                <a:lnTo>
                  <a:pt x="567874" y="199267"/>
                </a:lnTo>
                <a:lnTo>
                  <a:pt x="550209" y="157462"/>
                </a:lnTo>
                <a:lnTo>
                  <a:pt x="532849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0793" y="1014882"/>
            <a:ext cx="297815" cy="527050"/>
          </a:xfrm>
          <a:custGeom>
            <a:avLst/>
            <a:gdLst/>
            <a:ahLst/>
            <a:cxnLst/>
            <a:rect l="l" t="t" r="r" b="b"/>
            <a:pathLst>
              <a:path w="297815" h="527050">
                <a:moveTo>
                  <a:pt x="91668" y="0"/>
                </a:moveTo>
                <a:lnTo>
                  <a:pt x="101" y="91579"/>
                </a:lnTo>
                <a:lnTo>
                  <a:pt x="114503" y="205981"/>
                </a:lnTo>
                <a:lnTo>
                  <a:pt x="0" y="320484"/>
                </a:lnTo>
                <a:lnTo>
                  <a:pt x="205968" y="526478"/>
                </a:lnTo>
                <a:lnTo>
                  <a:pt x="297548" y="434911"/>
                </a:lnTo>
                <a:lnTo>
                  <a:pt x="183121" y="320497"/>
                </a:lnTo>
                <a:lnTo>
                  <a:pt x="297649" y="205994"/>
                </a:lnTo>
                <a:lnTo>
                  <a:pt x="91668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8739" y="2601090"/>
            <a:ext cx="275590" cy="279400"/>
          </a:xfrm>
          <a:custGeom>
            <a:avLst/>
            <a:gdLst/>
            <a:ahLst/>
            <a:cxnLst/>
            <a:rect l="l" t="t" r="r" b="b"/>
            <a:pathLst>
              <a:path w="275590" h="279400">
                <a:moveTo>
                  <a:pt x="99352" y="0"/>
                </a:moveTo>
                <a:lnTo>
                  <a:pt x="0" y="0"/>
                </a:lnTo>
                <a:lnTo>
                  <a:pt x="0" y="99466"/>
                </a:lnTo>
                <a:lnTo>
                  <a:pt x="179717" y="279209"/>
                </a:lnTo>
                <a:lnTo>
                  <a:pt x="275260" y="279209"/>
                </a:lnTo>
                <a:lnTo>
                  <a:pt x="275260" y="175896"/>
                </a:lnTo>
                <a:lnTo>
                  <a:pt x="99352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46725" y="3871117"/>
            <a:ext cx="297275" cy="447311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8797409" y="3168727"/>
            <a:ext cx="346710" cy="422275"/>
          </a:xfrm>
          <a:custGeom>
            <a:avLst/>
            <a:gdLst/>
            <a:ahLst/>
            <a:cxnLst/>
            <a:rect l="l" t="t" r="r" b="b"/>
            <a:pathLst>
              <a:path w="346709" h="422275">
                <a:moveTo>
                  <a:pt x="210870" y="0"/>
                </a:moveTo>
                <a:lnTo>
                  <a:pt x="162520" y="5569"/>
                </a:lnTo>
                <a:lnTo>
                  <a:pt x="118135" y="21433"/>
                </a:lnTo>
                <a:lnTo>
                  <a:pt x="78982" y="46326"/>
                </a:lnTo>
                <a:lnTo>
                  <a:pt x="46326" y="78982"/>
                </a:lnTo>
                <a:lnTo>
                  <a:pt x="21433" y="118135"/>
                </a:lnTo>
                <a:lnTo>
                  <a:pt x="5569" y="162520"/>
                </a:lnTo>
                <a:lnTo>
                  <a:pt x="0" y="210870"/>
                </a:lnTo>
                <a:lnTo>
                  <a:pt x="5569" y="259220"/>
                </a:lnTo>
                <a:lnTo>
                  <a:pt x="21433" y="303605"/>
                </a:lnTo>
                <a:lnTo>
                  <a:pt x="46326" y="342759"/>
                </a:lnTo>
                <a:lnTo>
                  <a:pt x="78982" y="375415"/>
                </a:lnTo>
                <a:lnTo>
                  <a:pt x="118135" y="400308"/>
                </a:lnTo>
                <a:lnTo>
                  <a:pt x="162520" y="416172"/>
                </a:lnTo>
                <a:lnTo>
                  <a:pt x="210870" y="421741"/>
                </a:lnTo>
                <a:lnTo>
                  <a:pt x="259220" y="416172"/>
                </a:lnTo>
                <a:lnTo>
                  <a:pt x="303605" y="400308"/>
                </a:lnTo>
                <a:lnTo>
                  <a:pt x="342759" y="375415"/>
                </a:lnTo>
                <a:lnTo>
                  <a:pt x="346590" y="371583"/>
                </a:lnTo>
                <a:lnTo>
                  <a:pt x="346590" y="281165"/>
                </a:lnTo>
                <a:lnTo>
                  <a:pt x="210870" y="281165"/>
                </a:lnTo>
                <a:lnTo>
                  <a:pt x="183517" y="275641"/>
                </a:lnTo>
                <a:lnTo>
                  <a:pt x="161182" y="260577"/>
                </a:lnTo>
                <a:lnTo>
                  <a:pt x="146123" y="238233"/>
                </a:lnTo>
                <a:lnTo>
                  <a:pt x="140601" y="210870"/>
                </a:lnTo>
                <a:lnTo>
                  <a:pt x="146123" y="183503"/>
                </a:lnTo>
                <a:lnTo>
                  <a:pt x="161182" y="161159"/>
                </a:lnTo>
                <a:lnTo>
                  <a:pt x="183517" y="146098"/>
                </a:lnTo>
                <a:lnTo>
                  <a:pt x="210870" y="140576"/>
                </a:lnTo>
                <a:lnTo>
                  <a:pt x="346590" y="140576"/>
                </a:lnTo>
                <a:lnTo>
                  <a:pt x="346590" y="50158"/>
                </a:lnTo>
                <a:lnTo>
                  <a:pt x="342759" y="46326"/>
                </a:lnTo>
                <a:lnTo>
                  <a:pt x="303605" y="21433"/>
                </a:lnTo>
                <a:lnTo>
                  <a:pt x="259220" y="5569"/>
                </a:lnTo>
                <a:lnTo>
                  <a:pt x="210870" y="0"/>
                </a:lnTo>
                <a:close/>
              </a:path>
              <a:path w="346709" h="422275">
                <a:moveTo>
                  <a:pt x="346590" y="140576"/>
                </a:moveTo>
                <a:lnTo>
                  <a:pt x="210870" y="140576"/>
                </a:lnTo>
                <a:lnTo>
                  <a:pt x="238233" y="146098"/>
                </a:lnTo>
                <a:lnTo>
                  <a:pt x="260577" y="161159"/>
                </a:lnTo>
                <a:lnTo>
                  <a:pt x="275641" y="183503"/>
                </a:lnTo>
                <a:lnTo>
                  <a:pt x="281165" y="210870"/>
                </a:lnTo>
                <a:lnTo>
                  <a:pt x="275641" y="238233"/>
                </a:lnTo>
                <a:lnTo>
                  <a:pt x="260577" y="260577"/>
                </a:lnTo>
                <a:lnTo>
                  <a:pt x="238233" y="275641"/>
                </a:lnTo>
                <a:lnTo>
                  <a:pt x="210870" y="281165"/>
                </a:lnTo>
                <a:lnTo>
                  <a:pt x="346590" y="281165"/>
                </a:lnTo>
                <a:lnTo>
                  <a:pt x="346590" y="140576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21518" y="1944472"/>
            <a:ext cx="322481" cy="372587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8716915" y="1110122"/>
            <a:ext cx="427355" cy="582930"/>
          </a:xfrm>
          <a:custGeom>
            <a:avLst/>
            <a:gdLst/>
            <a:ahLst/>
            <a:cxnLst/>
            <a:rect l="l" t="t" r="r" b="b"/>
            <a:pathLst>
              <a:path w="427354" h="582930">
                <a:moveTo>
                  <a:pt x="291376" y="0"/>
                </a:moveTo>
                <a:lnTo>
                  <a:pt x="244113" y="3813"/>
                </a:lnTo>
                <a:lnTo>
                  <a:pt x="199279" y="14853"/>
                </a:lnTo>
                <a:lnTo>
                  <a:pt x="157472" y="32520"/>
                </a:lnTo>
                <a:lnTo>
                  <a:pt x="119293" y="56214"/>
                </a:lnTo>
                <a:lnTo>
                  <a:pt x="85342" y="85336"/>
                </a:lnTo>
                <a:lnTo>
                  <a:pt x="56218" y="119285"/>
                </a:lnTo>
                <a:lnTo>
                  <a:pt x="32523" y="157462"/>
                </a:lnTo>
                <a:lnTo>
                  <a:pt x="14854" y="199267"/>
                </a:lnTo>
                <a:lnTo>
                  <a:pt x="3813" y="244101"/>
                </a:lnTo>
                <a:lnTo>
                  <a:pt x="0" y="291363"/>
                </a:lnTo>
                <a:lnTo>
                  <a:pt x="3813" y="338625"/>
                </a:lnTo>
                <a:lnTo>
                  <a:pt x="14854" y="383459"/>
                </a:lnTo>
                <a:lnTo>
                  <a:pt x="32523" y="425264"/>
                </a:lnTo>
                <a:lnTo>
                  <a:pt x="56218" y="463441"/>
                </a:lnTo>
                <a:lnTo>
                  <a:pt x="85342" y="497390"/>
                </a:lnTo>
                <a:lnTo>
                  <a:pt x="119293" y="526512"/>
                </a:lnTo>
                <a:lnTo>
                  <a:pt x="157472" y="550206"/>
                </a:lnTo>
                <a:lnTo>
                  <a:pt x="199279" y="567873"/>
                </a:lnTo>
                <a:lnTo>
                  <a:pt x="244113" y="578913"/>
                </a:lnTo>
                <a:lnTo>
                  <a:pt x="291376" y="582726"/>
                </a:lnTo>
                <a:lnTo>
                  <a:pt x="338637" y="578913"/>
                </a:lnTo>
                <a:lnTo>
                  <a:pt x="383470" y="567873"/>
                </a:lnTo>
                <a:lnTo>
                  <a:pt x="425274" y="550206"/>
                </a:lnTo>
                <a:lnTo>
                  <a:pt x="427084" y="549083"/>
                </a:lnTo>
                <a:lnTo>
                  <a:pt x="427084" y="453224"/>
                </a:lnTo>
                <a:lnTo>
                  <a:pt x="291376" y="453224"/>
                </a:lnTo>
                <a:lnTo>
                  <a:pt x="248345" y="447443"/>
                </a:lnTo>
                <a:lnTo>
                  <a:pt x="209677" y="431126"/>
                </a:lnTo>
                <a:lnTo>
                  <a:pt x="176915" y="405817"/>
                </a:lnTo>
                <a:lnTo>
                  <a:pt x="151603" y="373058"/>
                </a:lnTo>
                <a:lnTo>
                  <a:pt x="135284" y="334393"/>
                </a:lnTo>
                <a:lnTo>
                  <a:pt x="129501" y="291363"/>
                </a:lnTo>
                <a:lnTo>
                  <a:pt x="135284" y="248333"/>
                </a:lnTo>
                <a:lnTo>
                  <a:pt x="151603" y="209668"/>
                </a:lnTo>
                <a:lnTo>
                  <a:pt x="176915" y="176909"/>
                </a:lnTo>
                <a:lnTo>
                  <a:pt x="209677" y="151600"/>
                </a:lnTo>
                <a:lnTo>
                  <a:pt x="248345" y="135283"/>
                </a:lnTo>
                <a:lnTo>
                  <a:pt x="291376" y="129501"/>
                </a:lnTo>
                <a:lnTo>
                  <a:pt x="427084" y="129501"/>
                </a:lnTo>
                <a:lnTo>
                  <a:pt x="427084" y="33643"/>
                </a:lnTo>
                <a:lnTo>
                  <a:pt x="425274" y="32520"/>
                </a:lnTo>
                <a:lnTo>
                  <a:pt x="383470" y="14853"/>
                </a:lnTo>
                <a:lnTo>
                  <a:pt x="338637" y="3813"/>
                </a:lnTo>
                <a:lnTo>
                  <a:pt x="291376" y="0"/>
                </a:lnTo>
                <a:close/>
              </a:path>
              <a:path w="427354" h="582930">
                <a:moveTo>
                  <a:pt x="427084" y="378307"/>
                </a:moveTo>
                <a:lnTo>
                  <a:pt x="405830" y="405817"/>
                </a:lnTo>
                <a:lnTo>
                  <a:pt x="373071" y="431126"/>
                </a:lnTo>
                <a:lnTo>
                  <a:pt x="334405" y="447443"/>
                </a:lnTo>
                <a:lnTo>
                  <a:pt x="291376" y="453224"/>
                </a:lnTo>
                <a:lnTo>
                  <a:pt x="427084" y="453224"/>
                </a:lnTo>
                <a:lnTo>
                  <a:pt x="427084" y="378307"/>
                </a:lnTo>
                <a:close/>
              </a:path>
              <a:path w="427354" h="582930">
                <a:moveTo>
                  <a:pt x="427084" y="129501"/>
                </a:moveTo>
                <a:lnTo>
                  <a:pt x="291376" y="129501"/>
                </a:lnTo>
                <a:lnTo>
                  <a:pt x="334405" y="135283"/>
                </a:lnTo>
                <a:lnTo>
                  <a:pt x="373071" y="151600"/>
                </a:lnTo>
                <a:lnTo>
                  <a:pt x="405830" y="176909"/>
                </a:lnTo>
                <a:lnTo>
                  <a:pt x="427084" y="204419"/>
                </a:lnTo>
                <a:lnTo>
                  <a:pt x="427084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8760929" y="4680754"/>
            <a:ext cx="383540" cy="140970"/>
            <a:chOff x="8760929" y="4680754"/>
            <a:chExt cx="383540" cy="14097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60929" y="4680754"/>
              <a:ext cx="140563" cy="1405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36670" y="4680754"/>
              <a:ext cx="140576" cy="14057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112226" y="4693793"/>
              <a:ext cx="32384" cy="114935"/>
            </a:xfrm>
            <a:custGeom>
              <a:avLst/>
              <a:gdLst/>
              <a:ahLst/>
              <a:cxnLst/>
              <a:rect l="l" t="t" r="r" b="b"/>
              <a:pathLst>
                <a:path w="32384" h="114935">
                  <a:moveTo>
                    <a:pt x="31772" y="0"/>
                  </a:moveTo>
                  <a:lnTo>
                    <a:pt x="20580" y="7547"/>
                  </a:lnTo>
                  <a:lnTo>
                    <a:pt x="5521" y="29888"/>
                  </a:lnTo>
                  <a:lnTo>
                    <a:pt x="0" y="57243"/>
                  </a:lnTo>
                  <a:lnTo>
                    <a:pt x="5521" y="84605"/>
                  </a:lnTo>
                  <a:lnTo>
                    <a:pt x="20580" y="106949"/>
                  </a:lnTo>
                  <a:lnTo>
                    <a:pt x="31772" y="114497"/>
                  </a:lnTo>
                  <a:lnTo>
                    <a:pt x="31772" y="0"/>
                  </a:lnTo>
                  <a:close/>
                </a:path>
              </a:pathLst>
            </a:custGeom>
            <a:solidFill>
              <a:srgbClr val="E3C7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36" name="object 36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810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26" y="407797"/>
                  </a:moveTo>
                  <a:lnTo>
                    <a:pt x="124663" y="370332"/>
                  </a:lnTo>
                  <a:lnTo>
                    <a:pt x="129717" y="370332"/>
                  </a:lnTo>
                  <a:lnTo>
                    <a:pt x="133807" y="366217"/>
                  </a:lnTo>
                  <a:lnTo>
                    <a:pt x="133807" y="361149"/>
                  </a:lnTo>
                  <a:lnTo>
                    <a:pt x="133807" y="356095"/>
                  </a:lnTo>
                  <a:lnTo>
                    <a:pt x="129717" y="351980"/>
                  </a:lnTo>
                  <a:lnTo>
                    <a:pt x="119634" y="351980"/>
                  </a:lnTo>
                  <a:lnTo>
                    <a:pt x="115544" y="356095"/>
                  </a:lnTo>
                  <a:lnTo>
                    <a:pt x="115544" y="380580"/>
                  </a:lnTo>
                  <a:lnTo>
                    <a:pt x="152895" y="418058"/>
                  </a:lnTo>
                  <a:lnTo>
                    <a:pt x="147853" y="418058"/>
                  </a:lnTo>
                  <a:lnTo>
                    <a:pt x="143764" y="422186"/>
                  </a:lnTo>
                  <a:lnTo>
                    <a:pt x="143764" y="432295"/>
                  </a:lnTo>
                  <a:lnTo>
                    <a:pt x="147853" y="436410"/>
                  </a:lnTo>
                  <a:lnTo>
                    <a:pt x="157924" y="436410"/>
                  </a:lnTo>
                  <a:lnTo>
                    <a:pt x="162026" y="432295"/>
                  </a:lnTo>
                  <a:lnTo>
                    <a:pt x="162026" y="407797"/>
                  </a:lnTo>
                  <a:close/>
                </a:path>
                <a:path w="565150" h="452120">
                  <a:moveTo>
                    <a:pt x="162026" y="350875"/>
                  </a:moveTo>
                  <a:lnTo>
                    <a:pt x="124663" y="313410"/>
                  </a:lnTo>
                  <a:lnTo>
                    <a:pt x="129717" y="313410"/>
                  </a:lnTo>
                  <a:lnTo>
                    <a:pt x="133807" y="309295"/>
                  </a:lnTo>
                  <a:lnTo>
                    <a:pt x="133807" y="304228"/>
                  </a:lnTo>
                  <a:lnTo>
                    <a:pt x="133807" y="299186"/>
                  </a:lnTo>
                  <a:lnTo>
                    <a:pt x="129717" y="295071"/>
                  </a:lnTo>
                  <a:lnTo>
                    <a:pt x="119634" y="295071"/>
                  </a:lnTo>
                  <a:lnTo>
                    <a:pt x="115544" y="299186"/>
                  </a:lnTo>
                  <a:lnTo>
                    <a:pt x="115544" y="323672"/>
                  </a:lnTo>
                  <a:lnTo>
                    <a:pt x="152895" y="361162"/>
                  </a:lnTo>
                  <a:lnTo>
                    <a:pt x="147853" y="361162"/>
                  </a:lnTo>
                  <a:lnTo>
                    <a:pt x="143764" y="365264"/>
                  </a:lnTo>
                  <a:lnTo>
                    <a:pt x="143764" y="375399"/>
                  </a:lnTo>
                  <a:lnTo>
                    <a:pt x="147853" y="379501"/>
                  </a:lnTo>
                  <a:lnTo>
                    <a:pt x="157924" y="379501"/>
                  </a:lnTo>
                  <a:lnTo>
                    <a:pt x="162026" y="375399"/>
                  </a:lnTo>
                  <a:lnTo>
                    <a:pt x="162026" y="350875"/>
                  </a:lnTo>
                  <a:close/>
                </a:path>
                <a:path w="565150" h="452120">
                  <a:moveTo>
                    <a:pt x="162026" y="293992"/>
                  </a:moveTo>
                  <a:lnTo>
                    <a:pt x="124663" y="256527"/>
                  </a:lnTo>
                  <a:lnTo>
                    <a:pt x="129717" y="256527"/>
                  </a:lnTo>
                  <a:lnTo>
                    <a:pt x="133807" y="252399"/>
                  </a:lnTo>
                  <a:lnTo>
                    <a:pt x="133807" y="247357"/>
                  </a:lnTo>
                  <a:lnTo>
                    <a:pt x="133807" y="242290"/>
                  </a:lnTo>
                  <a:lnTo>
                    <a:pt x="129717" y="238175"/>
                  </a:lnTo>
                  <a:lnTo>
                    <a:pt x="119634" y="238175"/>
                  </a:lnTo>
                  <a:lnTo>
                    <a:pt x="115544" y="242290"/>
                  </a:lnTo>
                  <a:lnTo>
                    <a:pt x="115544" y="266788"/>
                  </a:lnTo>
                  <a:lnTo>
                    <a:pt x="152895" y="304266"/>
                  </a:lnTo>
                  <a:lnTo>
                    <a:pt x="147853" y="304266"/>
                  </a:lnTo>
                  <a:lnTo>
                    <a:pt x="143764" y="308381"/>
                  </a:lnTo>
                  <a:lnTo>
                    <a:pt x="143764" y="318503"/>
                  </a:lnTo>
                  <a:lnTo>
                    <a:pt x="147853" y="322605"/>
                  </a:lnTo>
                  <a:lnTo>
                    <a:pt x="157924" y="322605"/>
                  </a:lnTo>
                  <a:lnTo>
                    <a:pt x="162026" y="318503"/>
                  </a:lnTo>
                  <a:lnTo>
                    <a:pt x="162026" y="293992"/>
                  </a:lnTo>
                  <a:close/>
                </a:path>
                <a:path w="565150" h="452120">
                  <a:moveTo>
                    <a:pt x="449364" y="356082"/>
                  </a:moveTo>
                  <a:lnTo>
                    <a:pt x="445262" y="351980"/>
                  </a:lnTo>
                  <a:lnTo>
                    <a:pt x="440220" y="351980"/>
                  </a:lnTo>
                  <a:lnTo>
                    <a:pt x="435190" y="351980"/>
                  </a:lnTo>
                  <a:lnTo>
                    <a:pt x="431088" y="356082"/>
                  </a:lnTo>
                  <a:lnTo>
                    <a:pt x="431088" y="366204"/>
                  </a:lnTo>
                  <a:lnTo>
                    <a:pt x="435190" y="370306"/>
                  </a:lnTo>
                  <a:lnTo>
                    <a:pt x="440220" y="370306"/>
                  </a:lnTo>
                  <a:lnTo>
                    <a:pt x="402869" y="407809"/>
                  </a:lnTo>
                  <a:lnTo>
                    <a:pt x="402869" y="432295"/>
                  </a:lnTo>
                  <a:lnTo>
                    <a:pt x="406958" y="436397"/>
                  </a:lnTo>
                  <a:lnTo>
                    <a:pt x="417042" y="436397"/>
                  </a:lnTo>
                  <a:lnTo>
                    <a:pt x="421132" y="432295"/>
                  </a:lnTo>
                  <a:lnTo>
                    <a:pt x="421132" y="422160"/>
                  </a:lnTo>
                  <a:lnTo>
                    <a:pt x="417042" y="418071"/>
                  </a:lnTo>
                  <a:lnTo>
                    <a:pt x="412000" y="418071"/>
                  </a:lnTo>
                  <a:lnTo>
                    <a:pt x="449364" y="380593"/>
                  </a:lnTo>
                  <a:lnTo>
                    <a:pt x="449364" y="356082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20" y="295071"/>
                  </a:lnTo>
                  <a:lnTo>
                    <a:pt x="435190" y="295071"/>
                  </a:lnTo>
                  <a:lnTo>
                    <a:pt x="431088" y="299173"/>
                  </a:lnTo>
                  <a:lnTo>
                    <a:pt x="431088" y="309295"/>
                  </a:lnTo>
                  <a:lnTo>
                    <a:pt x="435190" y="313397"/>
                  </a:lnTo>
                  <a:lnTo>
                    <a:pt x="440220" y="313397"/>
                  </a:lnTo>
                  <a:lnTo>
                    <a:pt x="402869" y="350875"/>
                  </a:lnTo>
                  <a:lnTo>
                    <a:pt x="402869" y="375386"/>
                  </a:lnTo>
                  <a:lnTo>
                    <a:pt x="406958" y="379488"/>
                  </a:lnTo>
                  <a:lnTo>
                    <a:pt x="417042" y="379488"/>
                  </a:lnTo>
                  <a:lnTo>
                    <a:pt x="421132" y="375386"/>
                  </a:lnTo>
                  <a:lnTo>
                    <a:pt x="421132" y="365239"/>
                  </a:lnTo>
                  <a:lnTo>
                    <a:pt x="417042" y="361162"/>
                  </a:lnTo>
                  <a:lnTo>
                    <a:pt x="412000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303"/>
                  </a:moveTo>
                  <a:lnTo>
                    <a:pt x="445262" y="238188"/>
                  </a:lnTo>
                  <a:lnTo>
                    <a:pt x="440220" y="238188"/>
                  </a:lnTo>
                  <a:lnTo>
                    <a:pt x="435190" y="238188"/>
                  </a:lnTo>
                  <a:lnTo>
                    <a:pt x="431088" y="242303"/>
                  </a:lnTo>
                  <a:lnTo>
                    <a:pt x="431088" y="252412"/>
                  </a:lnTo>
                  <a:lnTo>
                    <a:pt x="435190" y="256527"/>
                  </a:lnTo>
                  <a:lnTo>
                    <a:pt x="440220" y="256527"/>
                  </a:lnTo>
                  <a:lnTo>
                    <a:pt x="402869" y="294017"/>
                  </a:lnTo>
                  <a:lnTo>
                    <a:pt x="402869" y="318503"/>
                  </a:lnTo>
                  <a:lnTo>
                    <a:pt x="406958" y="322605"/>
                  </a:lnTo>
                  <a:lnTo>
                    <a:pt x="417042" y="322605"/>
                  </a:lnTo>
                  <a:lnTo>
                    <a:pt x="421132" y="318503"/>
                  </a:lnTo>
                  <a:lnTo>
                    <a:pt x="421132" y="308368"/>
                  </a:lnTo>
                  <a:lnTo>
                    <a:pt x="417042" y="304279"/>
                  </a:lnTo>
                  <a:lnTo>
                    <a:pt x="412000" y="304279"/>
                  </a:lnTo>
                  <a:lnTo>
                    <a:pt x="449364" y="266801"/>
                  </a:lnTo>
                  <a:lnTo>
                    <a:pt x="449364" y="242303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30" y="73660"/>
                  </a:lnTo>
                  <a:lnTo>
                    <a:pt x="536790" y="98209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83" y="302260"/>
                  </a:lnTo>
                  <a:lnTo>
                    <a:pt x="475183" y="193040"/>
                  </a:lnTo>
                  <a:lnTo>
                    <a:pt x="475183" y="179070"/>
                  </a:lnTo>
                  <a:lnTo>
                    <a:pt x="523963" y="130810"/>
                  </a:lnTo>
                  <a:lnTo>
                    <a:pt x="536790" y="118110"/>
                  </a:lnTo>
                  <a:lnTo>
                    <a:pt x="536790" y="98209"/>
                  </a:lnTo>
                  <a:lnTo>
                    <a:pt x="503910" y="130810"/>
                  </a:lnTo>
                  <a:lnTo>
                    <a:pt x="493433" y="105879"/>
                  </a:lnTo>
                  <a:lnTo>
                    <a:pt x="493433" y="142240"/>
                  </a:lnTo>
                  <a:lnTo>
                    <a:pt x="471004" y="163830"/>
                  </a:lnTo>
                  <a:lnTo>
                    <a:pt x="436664" y="199390"/>
                  </a:lnTo>
                  <a:lnTo>
                    <a:pt x="426491" y="179070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61" y="422910"/>
                  </a:lnTo>
                  <a:lnTo>
                    <a:pt x="313385" y="422910"/>
                  </a:lnTo>
                  <a:lnTo>
                    <a:pt x="307225" y="402590"/>
                  </a:lnTo>
                  <a:lnTo>
                    <a:pt x="301574" y="395249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61" y="426720"/>
                  </a:lnTo>
                  <a:lnTo>
                    <a:pt x="282524" y="431800"/>
                  </a:lnTo>
                  <a:lnTo>
                    <a:pt x="277710" y="426720"/>
                  </a:lnTo>
                  <a:lnTo>
                    <a:pt x="270776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88" y="400050"/>
                  </a:lnTo>
                  <a:lnTo>
                    <a:pt x="278015" y="394970"/>
                  </a:lnTo>
                  <a:lnTo>
                    <a:pt x="282321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49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01" y="383540"/>
                  </a:lnTo>
                  <a:lnTo>
                    <a:pt x="283616" y="382270"/>
                  </a:lnTo>
                  <a:lnTo>
                    <a:pt x="281025" y="382270"/>
                  </a:lnTo>
                  <a:lnTo>
                    <a:pt x="276453" y="383540"/>
                  </a:lnTo>
                  <a:lnTo>
                    <a:pt x="267208" y="389890"/>
                  </a:lnTo>
                  <a:lnTo>
                    <a:pt x="257429" y="402590"/>
                  </a:lnTo>
                  <a:lnTo>
                    <a:pt x="251269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84" y="353060"/>
                  </a:lnTo>
                  <a:lnTo>
                    <a:pt x="196684" y="368300"/>
                  </a:lnTo>
                  <a:lnTo>
                    <a:pt x="228041" y="368300"/>
                  </a:lnTo>
                  <a:lnTo>
                    <a:pt x="228041" y="360680"/>
                  </a:lnTo>
                  <a:lnTo>
                    <a:pt x="228041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69" y="368300"/>
                  </a:lnTo>
                  <a:lnTo>
                    <a:pt x="274269" y="360680"/>
                  </a:lnTo>
                  <a:lnTo>
                    <a:pt x="274269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66" y="368300"/>
                  </a:lnTo>
                  <a:lnTo>
                    <a:pt x="367766" y="360680"/>
                  </a:lnTo>
                  <a:lnTo>
                    <a:pt x="367766" y="353060"/>
                  </a:lnTo>
                  <a:lnTo>
                    <a:pt x="377571" y="353060"/>
                  </a:lnTo>
                  <a:lnTo>
                    <a:pt x="379387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43" y="344170"/>
                  </a:lnTo>
                  <a:lnTo>
                    <a:pt x="359943" y="360680"/>
                  </a:lnTo>
                  <a:lnTo>
                    <a:pt x="357593" y="360680"/>
                  </a:lnTo>
                  <a:lnTo>
                    <a:pt x="353796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39" y="295910"/>
                  </a:lnTo>
                  <a:lnTo>
                    <a:pt x="351739" y="303530"/>
                  </a:lnTo>
                  <a:lnTo>
                    <a:pt x="351739" y="318770"/>
                  </a:lnTo>
                  <a:lnTo>
                    <a:pt x="345668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46" y="360680"/>
                  </a:lnTo>
                  <a:lnTo>
                    <a:pt x="313372" y="327660"/>
                  </a:lnTo>
                  <a:lnTo>
                    <a:pt x="307289" y="318770"/>
                  </a:lnTo>
                  <a:lnTo>
                    <a:pt x="307289" y="303530"/>
                  </a:lnTo>
                  <a:lnTo>
                    <a:pt x="310273" y="303530"/>
                  </a:lnTo>
                  <a:lnTo>
                    <a:pt x="311899" y="314960"/>
                  </a:lnTo>
                  <a:lnTo>
                    <a:pt x="325310" y="314960"/>
                  </a:lnTo>
                  <a:lnTo>
                    <a:pt x="327507" y="307340"/>
                  </a:lnTo>
                  <a:lnTo>
                    <a:pt x="328599" y="303530"/>
                  </a:lnTo>
                  <a:lnTo>
                    <a:pt x="330454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46" y="307340"/>
                  </a:lnTo>
                  <a:lnTo>
                    <a:pt x="348792" y="303530"/>
                  </a:lnTo>
                  <a:lnTo>
                    <a:pt x="351739" y="303530"/>
                  </a:lnTo>
                  <a:lnTo>
                    <a:pt x="351739" y="295910"/>
                  </a:lnTo>
                  <a:lnTo>
                    <a:pt x="341947" y="295910"/>
                  </a:lnTo>
                  <a:lnTo>
                    <a:pt x="340296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35" y="295910"/>
                  </a:lnTo>
                  <a:lnTo>
                    <a:pt x="322630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98" y="303530"/>
                  </a:lnTo>
                  <a:lnTo>
                    <a:pt x="317093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18" y="360680"/>
                  </a:lnTo>
                  <a:lnTo>
                    <a:pt x="298018" y="353060"/>
                  </a:lnTo>
                  <a:lnTo>
                    <a:pt x="298018" y="344170"/>
                  </a:lnTo>
                  <a:lnTo>
                    <a:pt x="266433" y="344170"/>
                  </a:lnTo>
                  <a:lnTo>
                    <a:pt x="266433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896" y="321310"/>
                  </a:lnTo>
                  <a:lnTo>
                    <a:pt x="264896" y="303530"/>
                  </a:lnTo>
                  <a:lnTo>
                    <a:pt x="264896" y="295910"/>
                  </a:lnTo>
                  <a:lnTo>
                    <a:pt x="257073" y="295910"/>
                  </a:lnTo>
                  <a:lnTo>
                    <a:pt x="257073" y="303530"/>
                  </a:lnTo>
                  <a:lnTo>
                    <a:pt x="257073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18" y="344170"/>
                  </a:lnTo>
                  <a:lnTo>
                    <a:pt x="220218" y="360680"/>
                  </a:lnTo>
                  <a:lnTo>
                    <a:pt x="214655" y="360680"/>
                  </a:lnTo>
                  <a:lnTo>
                    <a:pt x="218706" y="327660"/>
                  </a:lnTo>
                  <a:lnTo>
                    <a:pt x="212623" y="318770"/>
                  </a:lnTo>
                  <a:lnTo>
                    <a:pt x="212623" y="303530"/>
                  </a:lnTo>
                  <a:lnTo>
                    <a:pt x="215582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895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50" y="314960"/>
                  </a:lnTo>
                  <a:lnTo>
                    <a:pt x="253555" y="307340"/>
                  </a:lnTo>
                  <a:lnTo>
                    <a:pt x="254101" y="303530"/>
                  </a:lnTo>
                  <a:lnTo>
                    <a:pt x="257073" y="303530"/>
                  </a:lnTo>
                  <a:lnTo>
                    <a:pt x="257073" y="295910"/>
                  </a:lnTo>
                  <a:lnTo>
                    <a:pt x="247281" y="295910"/>
                  </a:lnTo>
                  <a:lnTo>
                    <a:pt x="245630" y="307340"/>
                  </a:lnTo>
                  <a:lnTo>
                    <a:pt x="245021" y="307340"/>
                  </a:lnTo>
                  <a:lnTo>
                    <a:pt x="243928" y="303530"/>
                  </a:lnTo>
                  <a:lnTo>
                    <a:pt x="241744" y="295910"/>
                  </a:lnTo>
                  <a:lnTo>
                    <a:pt x="227965" y="295910"/>
                  </a:lnTo>
                  <a:lnTo>
                    <a:pt x="224663" y="307340"/>
                  </a:lnTo>
                  <a:lnTo>
                    <a:pt x="224066" y="307340"/>
                  </a:lnTo>
                  <a:lnTo>
                    <a:pt x="223520" y="303530"/>
                  </a:lnTo>
                  <a:lnTo>
                    <a:pt x="222415" y="295910"/>
                  </a:lnTo>
                  <a:lnTo>
                    <a:pt x="204787" y="295910"/>
                  </a:lnTo>
                  <a:lnTo>
                    <a:pt x="204787" y="321310"/>
                  </a:lnTo>
                  <a:lnTo>
                    <a:pt x="210566" y="328930"/>
                  </a:lnTo>
                  <a:lnTo>
                    <a:pt x="206768" y="360680"/>
                  </a:lnTo>
                  <a:lnTo>
                    <a:pt x="204508" y="360680"/>
                  </a:lnTo>
                  <a:lnTo>
                    <a:pt x="204508" y="353060"/>
                  </a:lnTo>
                  <a:lnTo>
                    <a:pt x="204508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25" y="278130"/>
                  </a:lnTo>
                  <a:lnTo>
                    <a:pt x="377520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1780"/>
                  </a:lnTo>
                  <a:lnTo>
                    <a:pt x="294868" y="271780"/>
                  </a:lnTo>
                  <a:lnTo>
                    <a:pt x="285457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57" y="238760"/>
                  </a:lnTo>
                  <a:lnTo>
                    <a:pt x="295808" y="213360"/>
                  </a:lnTo>
                  <a:lnTo>
                    <a:pt x="267563" y="213360"/>
                  </a:lnTo>
                  <a:lnTo>
                    <a:pt x="277926" y="238760"/>
                  </a:lnTo>
                  <a:lnTo>
                    <a:pt x="251383" y="228600"/>
                  </a:lnTo>
                  <a:lnTo>
                    <a:pt x="251383" y="257810"/>
                  </a:lnTo>
                  <a:lnTo>
                    <a:pt x="277926" y="246380"/>
                  </a:lnTo>
                  <a:lnTo>
                    <a:pt x="268503" y="271780"/>
                  </a:lnTo>
                  <a:lnTo>
                    <a:pt x="185521" y="271780"/>
                  </a:lnTo>
                  <a:lnTo>
                    <a:pt x="185508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1780"/>
                  </a:lnTo>
                  <a:lnTo>
                    <a:pt x="379336" y="182880"/>
                  </a:lnTo>
                  <a:lnTo>
                    <a:pt x="377278" y="182880"/>
                  </a:lnTo>
                  <a:lnTo>
                    <a:pt x="395173" y="147320"/>
                  </a:lnTo>
                  <a:lnTo>
                    <a:pt x="426491" y="209550"/>
                  </a:lnTo>
                  <a:lnTo>
                    <a:pt x="426491" y="179070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194"/>
                  </a:lnTo>
                  <a:lnTo>
                    <a:pt x="449821" y="36830"/>
                  </a:lnTo>
                  <a:lnTo>
                    <a:pt x="493433" y="142240"/>
                  </a:lnTo>
                  <a:lnTo>
                    <a:pt x="493433" y="105879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63" y="22860"/>
                  </a:lnTo>
                  <a:lnTo>
                    <a:pt x="458482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77" y="2540"/>
                  </a:lnTo>
                  <a:lnTo>
                    <a:pt x="453009" y="0"/>
                  </a:lnTo>
                  <a:lnTo>
                    <a:pt x="361962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42" y="182880"/>
                  </a:lnTo>
                  <a:lnTo>
                    <a:pt x="171792" y="242570"/>
                  </a:lnTo>
                  <a:lnTo>
                    <a:pt x="138404" y="209550"/>
                  </a:lnTo>
                  <a:lnTo>
                    <a:pt x="143522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44" y="133350"/>
                  </a:lnTo>
                  <a:lnTo>
                    <a:pt x="177609" y="132080"/>
                  </a:lnTo>
                  <a:lnTo>
                    <a:pt x="162420" y="101574"/>
                  </a:lnTo>
                  <a:lnTo>
                    <a:pt x="162420" y="133350"/>
                  </a:lnTo>
                  <a:lnTo>
                    <a:pt x="161848" y="132181"/>
                  </a:lnTo>
                  <a:lnTo>
                    <a:pt x="128206" y="199390"/>
                  </a:lnTo>
                  <a:lnTo>
                    <a:pt x="122085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37" y="142240"/>
                  </a:lnTo>
                  <a:lnTo>
                    <a:pt x="76174" y="130810"/>
                  </a:lnTo>
                  <a:lnTo>
                    <a:pt x="115049" y="36830"/>
                  </a:lnTo>
                  <a:lnTo>
                    <a:pt x="161848" y="132181"/>
                  </a:lnTo>
                  <a:lnTo>
                    <a:pt x="162420" y="133350"/>
                  </a:lnTo>
                  <a:lnTo>
                    <a:pt x="162420" y="101574"/>
                  </a:lnTo>
                  <a:lnTo>
                    <a:pt x="130200" y="36830"/>
                  </a:lnTo>
                  <a:lnTo>
                    <a:pt x="111861" y="0"/>
                  </a:lnTo>
                  <a:lnTo>
                    <a:pt x="97980" y="2540"/>
                  </a:lnTo>
                  <a:lnTo>
                    <a:pt x="105410" y="1778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791" y="24130"/>
                  </a:lnTo>
                  <a:lnTo>
                    <a:pt x="105638" y="24130"/>
                  </a:lnTo>
                  <a:lnTo>
                    <a:pt x="60960" y="130810"/>
                  </a:lnTo>
                  <a:lnTo>
                    <a:pt x="48158" y="118110"/>
                  </a:lnTo>
                  <a:lnTo>
                    <a:pt x="3340" y="73660"/>
                  </a:lnTo>
                  <a:lnTo>
                    <a:pt x="0" y="90170"/>
                  </a:lnTo>
                  <a:lnTo>
                    <a:pt x="13601" y="102870"/>
                  </a:lnTo>
                  <a:lnTo>
                    <a:pt x="14376" y="105410"/>
                  </a:lnTo>
                  <a:lnTo>
                    <a:pt x="14376" y="246380"/>
                  </a:lnTo>
                  <a:lnTo>
                    <a:pt x="98628" y="330200"/>
                  </a:lnTo>
                  <a:lnTo>
                    <a:pt x="103390" y="328930"/>
                  </a:lnTo>
                  <a:lnTo>
                    <a:pt x="103390" y="302260"/>
                  </a:lnTo>
                  <a:lnTo>
                    <a:pt x="103390" y="193040"/>
                  </a:lnTo>
                  <a:lnTo>
                    <a:pt x="171792" y="261620"/>
                  </a:lnTo>
                  <a:lnTo>
                    <a:pt x="171919" y="412750"/>
                  </a:lnTo>
                  <a:lnTo>
                    <a:pt x="173850" y="421640"/>
                  </a:lnTo>
                  <a:lnTo>
                    <a:pt x="179120" y="429260"/>
                  </a:lnTo>
                  <a:lnTo>
                    <a:pt x="186931" y="435610"/>
                  </a:lnTo>
                  <a:lnTo>
                    <a:pt x="196481" y="436880"/>
                  </a:lnTo>
                  <a:lnTo>
                    <a:pt x="270002" y="436880"/>
                  </a:lnTo>
                  <a:lnTo>
                    <a:pt x="275678" y="443230"/>
                  </a:lnTo>
                  <a:lnTo>
                    <a:pt x="275678" y="452120"/>
                  </a:lnTo>
                  <a:lnTo>
                    <a:pt x="289394" y="452120"/>
                  </a:lnTo>
                  <a:lnTo>
                    <a:pt x="289394" y="443230"/>
                  </a:lnTo>
                  <a:lnTo>
                    <a:pt x="295059" y="436880"/>
                  </a:lnTo>
                  <a:lnTo>
                    <a:pt x="368566" y="436880"/>
                  </a:lnTo>
                  <a:lnTo>
                    <a:pt x="378129" y="435610"/>
                  </a:lnTo>
                  <a:lnTo>
                    <a:pt x="382803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39" y="27178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42" y="199390"/>
                  </a:lnTo>
                  <a:lnTo>
                    <a:pt x="461479" y="193040"/>
                  </a:lnTo>
                  <a:lnTo>
                    <a:pt x="461479" y="328930"/>
                  </a:lnTo>
                  <a:lnTo>
                    <a:pt x="466242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494" y="246380"/>
                  </a:lnTo>
                  <a:lnTo>
                    <a:pt x="550494" y="118110"/>
                  </a:lnTo>
                  <a:lnTo>
                    <a:pt x="550494" y="105410"/>
                  </a:lnTo>
                  <a:lnTo>
                    <a:pt x="551294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619" y="141401"/>
              <a:ext cx="162788" cy="247533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1207813" y="877235"/>
            <a:ext cx="438784" cy="452120"/>
            <a:chOff x="1207813" y="877235"/>
            <a:chExt cx="438784" cy="452120"/>
          </a:xfrm>
        </p:grpSpPr>
        <p:sp>
          <p:nvSpPr>
            <p:cNvPr id="49" name="object 49"/>
            <p:cNvSpPr/>
            <p:nvPr/>
          </p:nvSpPr>
          <p:spPr>
            <a:xfrm>
              <a:off x="1207813" y="962822"/>
              <a:ext cx="438784" cy="366395"/>
            </a:xfrm>
            <a:custGeom>
              <a:avLst/>
              <a:gdLst/>
              <a:ahLst/>
              <a:cxnLst/>
              <a:rect l="l" t="t" r="r" b="b"/>
              <a:pathLst>
                <a:path w="438785" h="366394">
                  <a:moveTo>
                    <a:pt x="438467" y="0"/>
                  </a:moveTo>
                  <a:lnTo>
                    <a:pt x="433806" y="3860"/>
                  </a:lnTo>
                  <a:lnTo>
                    <a:pt x="431558" y="5384"/>
                  </a:lnTo>
                  <a:lnTo>
                    <a:pt x="272329" y="170945"/>
                  </a:lnTo>
                  <a:lnTo>
                    <a:pt x="245385" y="198506"/>
                  </a:lnTo>
                  <a:lnTo>
                    <a:pt x="217944" y="225551"/>
                  </a:lnTo>
                  <a:lnTo>
                    <a:pt x="186885" y="246353"/>
                  </a:lnTo>
                  <a:lnTo>
                    <a:pt x="152695" y="253842"/>
                  </a:lnTo>
                  <a:lnTo>
                    <a:pt x="118014" y="248170"/>
                  </a:lnTo>
                  <a:lnTo>
                    <a:pt x="85483" y="229488"/>
                  </a:lnTo>
                  <a:lnTo>
                    <a:pt x="77591" y="222473"/>
                  </a:lnTo>
                  <a:lnTo>
                    <a:pt x="55067" y="199974"/>
                  </a:lnTo>
                  <a:lnTo>
                    <a:pt x="495" y="148894"/>
                  </a:lnTo>
                  <a:lnTo>
                    <a:pt x="1019" y="218427"/>
                  </a:lnTo>
                  <a:lnTo>
                    <a:pt x="945" y="253357"/>
                  </a:lnTo>
                  <a:lnTo>
                    <a:pt x="0" y="288302"/>
                  </a:lnTo>
                  <a:lnTo>
                    <a:pt x="5342" y="316427"/>
                  </a:lnTo>
                  <a:lnTo>
                    <a:pt x="21975" y="341677"/>
                  </a:lnTo>
                  <a:lnTo>
                    <a:pt x="47064" y="359722"/>
                  </a:lnTo>
                  <a:lnTo>
                    <a:pt x="77774" y="366229"/>
                  </a:lnTo>
                  <a:lnTo>
                    <a:pt x="133519" y="365260"/>
                  </a:lnTo>
                  <a:lnTo>
                    <a:pt x="189280" y="364782"/>
                  </a:lnTo>
                  <a:lnTo>
                    <a:pt x="245046" y="364786"/>
                  </a:lnTo>
                  <a:lnTo>
                    <a:pt x="300807" y="365259"/>
                  </a:lnTo>
                  <a:lnTo>
                    <a:pt x="356552" y="366191"/>
                  </a:lnTo>
                  <a:lnTo>
                    <a:pt x="390950" y="359652"/>
                  </a:lnTo>
                  <a:lnTo>
                    <a:pt x="416964" y="341064"/>
                  </a:lnTo>
                  <a:lnTo>
                    <a:pt x="433328" y="314342"/>
                  </a:lnTo>
                  <a:lnTo>
                    <a:pt x="438772" y="283400"/>
                  </a:lnTo>
                  <a:lnTo>
                    <a:pt x="438295" y="233593"/>
                  </a:lnTo>
                  <a:lnTo>
                    <a:pt x="438162" y="183781"/>
                  </a:lnTo>
                  <a:lnTo>
                    <a:pt x="438467" y="0"/>
                  </a:lnTo>
                  <a:close/>
                </a:path>
              </a:pathLst>
            </a:custGeom>
            <a:solidFill>
              <a:srgbClr val="EE31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08230" y="877235"/>
              <a:ext cx="399415" cy="259079"/>
            </a:xfrm>
            <a:custGeom>
              <a:avLst/>
              <a:gdLst/>
              <a:ahLst/>
              <a:cxnLst/>
              <a:rect l="l" t="t" r="r" b="b"/>
              <a:pathLst>
                <a:path w="399415" h="259080">
                  <a:moveTo>
                    <a:pt x="311291" y="9"/>
                  </a:moveTo>
                  <a:lnTo>
                    <a:pt x="76488" y="0"/>
                  </a:lnTo>
                  <a:lnTo>
                    <a:pt x="22069" y="21531"/>
                  </a:lnTo>
                  <a:lnTo>
                    <a:pt x="377" y="75895"/>
                  </a:lnTo>
                  <a:lnTo>
                    <a:pt x="0" y="90109"/>
                  </a:lnTo>
                  <a:lnTo>
                    <a:pt x="92" y="97180"/>
                  </a:lnTo>
                  <a:lnTo>
                    <a:pt x="27603" y="144402"/>
                  </a:lnTo>
                  <a:lnTo>
                    <a:pt x="83283" y="201307"/>
                  </a:lnTo>
                  <a:lnTo>
                    <a:pt x="104849" y="223769"/>
                  </a:lnTo>
                  <a:lnTo>
                    <a:pt x="126653" y="245973"/>
                  </a:lnTo>
                  <a:lnTo>
                    <a:pt x="138524" y="255599"/>
                  </a:lnTo>
                  <a:lnTo>
                    <a:pt x="148872" y="258754"/>
                  </a:lnTo>
                  <a:lnTo>
                    <a:pt x="159182" y="255515"/>
                  </a:lnTo>
                  <a:lnTo>
                    <a:pt x="170938" y="245960"/>
                  </a:lnTo>
                  <a:lnTo>
                    <a:pt x="399259" y="10693"/>
                  </a:lnTo>
                  <a:lnTo>
                    <a:pt x="398116" y="5422"/>
                  </a:lnTo>
                  <a:lnTo>
                    <a:pt x="378179" y="2151"/>
                  </a:lnTo>
                  <a:lnTo>
                    <a:pt x="368214" y="788"/>
                  </a:lnTo>
                  <a:lnTo>
                    <a:pt x="358251" y="203"/>
                  </a:lnTo>
                  <a:lnTo>
                    <a:pt x="311291" y="9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419225" y="1777621"/>
            <a:ext cx="1227455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7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36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>
              <a:latin typeface="Calibri"/>
              <a:cs typeface="Calibri"/>
            </a:endParaRPr>
          </a:p>
          <a:p>
            <a:pPr marL="16510">
              <a:lnSpc>
                <a:spcPts val="660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>
              <a:latin typeface="Calibri"/>
              <a:cs typeface="Calibri"/>
            </a:endParaRPr>
          </a:p>
          <a:p>
            <a:pPr marL="16510">
              <a:lnSpc>
                <a:spcPts val="685"/>
              </a:lnSpc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Отсрочка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платежа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до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12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месяцев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19225" y="2220460"/>
            <a:ext cx="1220470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24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5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>
              <a:latin typeface="Calibri"/>
              <a:cs typeface="Calibri"/>
            </a:endParaRPr>
          </a:p>
          <a:p>
            <a:pPr marL="16510">
              <a:lnSpc>
                <a:spcPts val="660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>
              <a:latin typeface="Calibri"/>
              <a:cs typeface="Calibri"/>
            </a:endParaRPr>
          </a:p>
          <a:p>
            <a:pPr marL="16510">
              <a:lnSpc>
                <a:spcPts val="685"/>
              </a:lnSpc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Отсрочка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платежа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до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9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месяцев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19225" y="2662478"/>
            <a:ext cx="1220470" cy="33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24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5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>
              <a:latin typeface="Calibri"/>
              <a:cs typeface="Calibri"/>
            </a:endParaRPr>
          </a:p>
          <a:p>
            <a:pPr marL="16510">
              <a:lnSpc>
                <a:spcPts val="695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19225" y="3105311"/>
            <a:ext cx="1220470" cy="33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36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5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 dirty="0">
              <a:latin typeface="Calibri"/>
              <a:cs typeface="Calibri"/>
            </a:endParaRPr>
          </a:p>
          <a:p>
            <a:pPr marL="16510">
              <a:lnSpc>
                <a:spcPts val="695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19225" y="3523443"/>
            <a:ext cx="1227455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24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lang="ru-RU" sz="700" b="1" dirty="0">
                <a:solidFill>
                  <a:srgbClr val="F26A55"/>
                </a:solidFill>
                <a:latin typeface="Calibri"/>
                <a:cs typeface="Calibri"/>
              </a:rPr>
              <a:t>–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5</a:t>
            </a:r>
            <a:r>
              <a:rPr lang="ru-RU" sz="700" b="1" spc="-5" dirty="0">
                <a:solidFill>
                  <a:srgbClr val="F26A55"/>
                </a:solidFill>
                <a:latin typeface="Calibri"/>
                <a:cs typeface="Calibri"/>
              </a:rPr>
              <a:t> 0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 dirty="0">
              <a:latin typeface="Calibri"/>
              <a:cs typeface="Calibri"/>
            </a:endParaRPr>
          </a:p>
          <a:p>
            <a:pPr marL="16510">
              <a:lnSpc>
                <a:spcPts val="660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 dirty="0">
              <a:latin typeface="Calibri"/>
              <a:cs typeface="Calibri"/>
            </a:endParaRPr>
          </a:p>
          <a:p>
            <a:pPr marL="16510">
              <a:lnSpc>
                <a:spcPts val="685"/>
              </a:lnSpc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Отсрочка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платежа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до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12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месяцев</a:t>
            </a:r>
            <a:endParaRPr sz="600" dirty="0">
              <a:latin typeface="Calibri"/>
              <a:cs typeface="Calibri"/>
            </a:endParaRPr>
          </a:p>
          <a:p>
            <a:pPr marL="12700">
              <a:lnSpc>
                <a:spcPts val="950"/>
              </a:lnSpc>
              <a:spcBef>
                <a:spcPts val="375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24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 dirty="0">
              <a:latin typeface="Calibri"/>
              <a:cs typeface="Calibri"/>
            </a:endParaRPr>
          </a:p>
          <a:p>
            <a:pPr marL="16510">
              <a:lnSpc>
                <a:spcPts val="660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 dirty="0">
              <a:latin typeface="Calibri"/>
              <a:cs typeface="Calibri"/>
            </a:endParaRPr>
          </a:p>
          <a:p>
            <a:pPr marL="16510">
              <a:lnSpc>
                <a:spcPts val="685"/>
              </a:lnSpc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Отсрочка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платежа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до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12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месяцев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19225" y="4408295"/>
            <a:ext cx="122047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36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5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 dirty="0">
              <a:latin typeface="Calibri"/>
              <a:cs typeface="Calibri"/>
            </a:endParaRPr>
          </a:p>
          <a:p>
            <a:pPr marL="16510">
              <a:lnSpc>
                <a:spcPts val="695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lang="ru-RU" sz="600" spc="-15" dirty="0">
                <a:solidFill>
                  <a:srgbClr val="41170A"/>
                </a:solidFill>
                <a:latin typeface="Calibri"/>
                <a:cs typeface="Calibri"/>
              </a:rPr>
              <a:t>л</a:t>
            </a:r>
            <a:r>
              <a:rPr sz="600" dirty="0" err="1">
                <a:solidFill>
                  <a:srgbClr val="41170A"/>
                </a:solidFill>
                <a:latin typeface="Calibri"/>
                <a:cs typeface="Calibri"/>
              </a:rPr>
              <a:t>ицо</a:t>
            </a:r>
            <a:endParaRPr lang="ru-RU" sz="600" dirty="0">
              <a:solidFill>
                <a:srgbClr val="41170A"/>
              </a:solidFill>
              <a:latin typeface="Calibri"/>
              <a:cs typeface="Calibri"/>
            </a:endParaRPr>
          </a:p>
          <a:p>
            <a:pPr marL="16510" marR="0" lvl="0" indent="0" defTabSz="914400" eaLnBrk="1" fontAlgn="auto" latinLnBrk="0" hangingPunct="1">
              <a:lnSpc>
                <a:spcPts val="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lang="ru-RU" sz="600" b="0" i="1" u="none" strike="noStrike" kern="0" cap="none" spc="-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Отсрочка</a:t>
            </a:r>
            <a:r>
              <a:rPr kumimoji="0" lang="ru-RU" sz="600" b="0" i="1" u="none" strike="noStrike" kern="0" cap="none" spc="-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платежа</a:t>
            </a:r>
            <a:r>
              <a:rPr kumimoji="0" lang="ru-RU" sz="600" b="0" i="1" u="none" strike="noStrike" kern="0" cap="none" spc="-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до</a:t>
            </a:r>
            <a:r>
              <a:rPr kumimoji="0" lang="ru-RU" sz="600" b="0" i="1" u="none" strike="noStrike" kern="0" cap="none" spc="-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r>
              <a:rPr kumimoji="0" lang="ru-RU" sz="600" b="0" i="1" u="none" strike="noStrike" kern="0" cap="none" spc="-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месяцев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439612" y="1807850"/>
            <a:ext cx="919480" cy="379730"/>
            <a:chOff x="1439612" y="1807850"/>
            <a:chExt cx="919480" cy="379730"/>
          </a:xfrm>
        </p:grpSpPr>
        <p:sp>
          <p:nvSpPr>
            <p:cNvPr id="58" name="object 58"/>
            <p:cNvSpPr/>
            <p:nvPr/>
          </p:nvSpPr>
          <p:spPr>
            <a:xfrm>
              <a:off x="1449137" y="1817375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80">
                  <a:moveTo>
                    <a:pt x="832345" y="0"/>
                  </a:moveTo>
                  <a:lnTo>
                    <a:pt x="67652" y="0"/>
                  </a:lnTo>
                  <a:lnTo>
                    <a:pt x="41319" y="5318"/>
                  </a:lnTo>
                  <a:lnTo>
                    <a:pt x="19815" y="19819"/>
                  </a:lnTo>
                  <a:lnTo>
                    <a:pt x="5316" y="41324"/>
                  </a:lnTo>
                  <a:lnTo>
                    <a:pt x="0" y="67652"/>
                  </a:lnTo>
                  <a:lnTo>
                    <a:pt x="0" y="292658"/>
                  </a:lnTo>
                  <a:lnTo>
                    <a:pt x="5316" y="318992"/>
                  </a:lnTo>
                  <a:lnTo>
                    <a:pt x="19815" y="340496"/>
                  </a:lnTo>
                  <a:lnTo>
                    <a:pt x="41319" y="354995"/>
                  </a:lnTo>
                  <a:lnTo>
                    <a:pt x="67652" y="360311"/>
                  </a:lnTo>
                  <a:lnTo>
                    <a:pt x="832345" y="360311"/>
                  </a:lnTo>
                  <a:lnTo>
                    <a:pt x="858678" y="354995"/>
                  </a:lnTo>
                  <a:lnTo>
                    <a:pt x="880183" y="340496"/>
                  </a:lnTo>
                  <a:lnTo>
                    <a:pt x="894681" y="318992"/>
                  </a:lnTo>
                  <a:lnTo>
                    <a:pt x="899998" y="292658"/>
                  </a:lnTo>
                  <a:lnTo>
                    <a:pt x="899998" y="67652"/>
                  </a:lnTo>
                  <a:lnTo>
                    <a:pt x="894681" y="41324"/>
                  </a:lnTo>
                  <a:lnTo>
                    <a:pt x="880183" y="19819"/>
                  </a:lnTo>
                  <a:lnTo>
                    <a:pt x="858678" y="5318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49137" y="1817375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80">
                  <a:moveTo>
                    <a:pt x="832345" y="360311"/>
                  </a:moveTo>
                  <a:lnTo>
                    <a:pt x="67652" y="360311"/>
                  </a:lnTo>
                  <a:lnTo>
                    <a:pt x="41319" y="354995"/>
                  </a:lnTo>
                  <a:lnTo>
                    <a:pt x="19815" y="340496"/>
                  </a:lnTo>
                  <a:lnTo>
                    <a:pt x="5316" y="318992"/>
                  </a:lnTo>
                  <a:lnTo>
                    <a:pt x="0" y="292658"/>
                  </a:lnTo>
                  <a:lnTo>
                    <a:pt x="0" y="67652"/>
                  </a:lnTo>
                  <a:lnTo>
                    <a:pt x="5316" y="41324"/>
                  </a:lnTo>
                  <a:lnTo>
                    <a:pt x="19815" y="19819"/>
                  </a:lnTo>
                  <a:lnTo>
                    <a:pt x="41319" y="5318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8"/>
                  </a:lnTo>
                  <a:lnTo>
                    <a:pt x="880183" y="19819"/>
                  </a:lnTo>
                  <a:lnTo>
                    <a:pt x="894681" y="41324"/>
                  </a:lnTo>
                  <a:lnTo>
                    <a:pt x="899998" y="67652"/>
                  </a:lnTo>
                  <a:lnTo>
                    <a:pt x="899998" y="292658"/>
                  </a:lnTo>
                  <a:lnTo>
                    <a:pt x="894681" y="318992"/>
                  </a:lnTo>
                  <a:lnTo>
                    <a:pt x="880183" y="340496"/>
                  </a:lnTo>
                  <a:lnTo>
                    <a:pt x="858678" y="354995"/>
                  </a:lnTo>
                  <a:lnTo>
                    <a:pt x="832345" y="360311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1439612" y="2258253"/>
            <a:ext cx="919480" cy="379730"/>
            <a:chOff x="1439612" y="2258253"/>
            <a:chExt cx="919480" cy="379730"/>
          </a:xfrm>
        </p:grpSpPr>
        <p:sp>
          <p:nvSpPr>
            <p:cNvPr id="61" name="object 61"/>
            <p:cNvSpPr/>
            <p:nvPr/>
          </p:nvSpPr>
          <p:spPr>
            <a:xfrm>
              <a:off x="1449137" y="2267778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80">
                  <a:moveTo>
                    <a:pt x="832345" y="0"/>
                  </a:moveTo>
                  <a:lnTo>
                    <a:pt x="67652" y="0"/>
                  </a:lnTo>
                  <a:lnTo>
                    <a:pt x="41319" y="5318"/>
                  </a:lnTo>
                  <a:lnTo>
                    <a:pt x="19815" y="19819"/>
                  </a:lnTo>
                  <a:lnTo>
                    <a:pt x="5316" y="41324"/>
                  </a:lnTo>
                  <a:lnTo>
                    <a:pt x="0" y="67652"/>
                  </a:lnTo>
                  <a:lnTo>
                    <a:pt x="0" y="292658"/>
                  </a:lnTo>
                  <a:lnTo>
                    <a:pt x="5316" y="318992"/>
                  </a:lnTo>
                  <a:lnTo>
                    <a:pt x="19815" y="340496"/>
                  </a:lnTo>
                  <a:lnTo>
                    <a:pt x="41319" y="354995"/>
                  </a:lnTo>
                  <a:lnTo>
                    <a:pt x="67652" y="360311"/>
                  </a:lnTo>
                  <a:lnTo>
                    <a:pt x="832345" y="360311"/>
                  </a:lnTo>
                  <a:lnTo>
                    <a:pt x="858678" y="354995"/>
                  </a:lnTo>
                  <a:lnTo>
                    <a:pt x="880183" y="340496"/>
                  </a:lnTo>
                  <a:lnTo>
                    <a:pt x="894681" y="318992"/>
                  </a:lnTo>
                  <a:lnTo>
                    <a:pt x="899998" y="292658"/>
                  </a:lnTo>
                  <a:lnTo>
                    <a:pt x="899998" y="67652"/>
                  </a:lnTo>
                  <a:lnTo>
                    <a:pt x="894681" y="41324"/>
                  </a:lnTo>
                  <a:lnTo>
                    <a:pt x="880183" y="19819"/>
                  </a:lnTo>
                  <a:lnTo>
                    <a:pt x="858678" y="5318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49137" y="2267778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80">
                  <a:moveTo>
                    <a:pt x="832345" y="360311"/>
                  </a:moveTo>
                  <a:lnTo>
                    <a:pt x="67652" y="360311"/>
                  </a:lnTo>
                  <a:lnTo>
                    <a:pt x="41319" y="354995"/>
                  </a:lnTo>
                  <a:lnTo>
                    <a:pt x="19815" y="340496"/>
                  </a:lnTo>
                  <a:lnTo>
                    <a:pt x="5316" y="318992"/>
                  </a:lnTo>
                  <a:lnTo>
                    <a:pt x="0" y="292658"/>
                  </a:lnTo>
                  <a:lnTo>
                    <a:pt x="0" y="67652"/>
                  </a:lnTo>
                  <a:lnTo>
                    <a:pt x="5316" y="41324"/>
                  </a:lnTo>
                  <a:lnTo>
                    <a:pt x="19815" y="19819"/>
                  </a:lnTo>
                  <a:lnTo>
                    <a:pt x="41319" y="5318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8"/>
                  </a:lnTo>
                  <a:lnTo>
                    <a:pt x="880183" y="19819"/>
                  </a:lnTo>
                  <a:lnTo>
                    <a:pt x="894681" y="41324"/>
                  </a:lnTo>
                  <a:lnTo>
                    <a:pt x="899998" y="67652"/>
                  </a:lnTo>
                  <a:lnTo>
                    <a:pt x="899998" y="292658"/>
                  </a:lnTo>
                  <a:lnTo>
                    <a:pt x="894681" y="318992"/>
                  </a:lnTo>
                  <a:lnTo>
                    <a:pt x="880183" y="340496"/>
                  </a:lnTo>
                  <a:lnTo>
                    <a:pt x="858678" y="354995"/>
                  </a:lnTo>
                  <a:lnTo>
                    <a:pt x="832345" y="360311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439612" y="2686978"/>
            <a:ext cx="919480" cy="379730"/>
            <a:chOff x="1439612" y="2686978"/>
            <a:chExt cx="919480" cy="379730"/>
          </a:xfrm>
        </p:grpSpPr>
        <p:sp>
          <p:nvSpPr>
            <p:cNvPr id="64" name="object 64"/>
            <p:cNvSpPr/>
            <p:nvPr/>
          </p:nvSpPr>
          <p:spPr>
            <a:xfrm>
              <a:off x="1449137" y="2696503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80">
                  <a:moveTo>
                    <a:pt x="832345" y="0"/>
                  </a:moveTo>
                  <a:lnTo>
                    <a:pt x="67652" y="0"/>
                  </a:lnTo>
                  <a:lnTo>
                    <a:pt x="41319" y="5318"/>
                  </a:lnTo>
                  <a:lnTo>
                    <a:pt x="19815" y="19819"/>
                  </a:lnTo>
                  <a:lnTo>
                    <a:pt x="5316" y="41324"/>
                  </a:lnTo>
                  <a:lnTo>
                    <a:pt x="0" y="67652"/>
                  </a:lnTo>
                  <a:lnTo>
                    <a:pt x="0" y="292658"/>
                  </a:lnTo>
                  <a:lnTo>
                    <a:pt x="5316" y="318992"/>
                  </a:lnTo>
                  <a:lnTo>
                    <a:pt x="19815" y="340496"/>
                  </a:lnTo>
                  <a:lnTo>
                    <a:pt x="41319" y="354995"/>
                  </a:lnTo>
                  <a:lnTo>
                    <a:pt x="67652" y="360311"/>
                  </a:lnTo>
                  <a:lnTo>
                    <a:pt x="832345" y="360311"/>
                  </a:lnTo>
                  <a:lnTo>
                    <a:pt x="858678" y="354995"/>
                  </a:lnTo>
                  <a:lnTo>
                    <a:pt x="880183" y="340496"/>
                  </a:lnTo>
                  <a:lnTo>
                    <a:pt x="894681" y="318992"/>
                  </a:lnTo>
                  <a:lnTo>
                    <a:pt x="899998" y="292658"/>
                  </a:lnTo>
                  <a:lnTo>
                    <a:pt x="899998" y="67652"/>
                  </a:lnTo>
                  <a:lnTo>
                    <a:pt x="894681" y="41324"/>
                  </a:lnTo>
                  <a:lnTo>
                    <a:pt x="880183" y="19819"/>
                  </a:lnTo>
                  <a:lnTo>
                    <a:pt x="858678" y="5318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49137" y="2696503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80">
                  <a:moveTo>
                    <a:pt x="832345" y="360311"/>
                  </a:moveTo>
                  <a:lnTo>
                    <a:pt x="67652" y="360311"/>
                  </a:lnTo>
                  <a:lnTo>
                    <a:pt x="41319" y="354995"/>
                  </a:lnTo>
                  <a:lnTo>
                    <a:pt x="19815" y="340496"/>
                  </a:lnTo>
                  <a:lnTo>
                    <a:pt x="5316" y="318992"/>
                  </a:lnTo>
                  <a:lnTo>
                    <a:pt x="0" y="292658"/>
                  </a:lnTo>
                  <a:lnTo>
                    <a:pt x="0" y="67652"/>
                  </a:lnTo>
                  <a:lnTo>
                    <a:pt x="5316" y="41324"/>
                  </a:lnTo>
                  <a:lnTo>
                    <a:pt x="19815" y="19819"/>
                  </a:lnTo>
                  <a:lnTo>
                    <a:pt x="41319" y="5318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8"/>
                  </a:lnTo>
                  <a:lnTo>
                    <a:pt x="880183" y="19819"/>
                  </a:lnTo>
                  <a:lnTo>
                    <a:pt x="894681" y="41324"/>
                  </a:lnTo>
                  <a:lnTo>
                    <a:pt x="899998" y="67652"/>
                  </a:lnTo>
                  <a:lnTo>
                    <a:pt x="899998" y="292658"/>
                  </a:lnTo>
                  <a:lnTo>
                    <a:pt x="894681" y="318992"/>
                  </a:lnTo>
                  <a:lnTo>
                    <a:pt x="880183" y="340496"/>
                  </a:lnTo>
                  <a:lnTo>
                    <a:pt x="858678" y="354995"/>
                  </a:lnTo>
                  <a:lnTo>
                    <a:pt x="832345" y="360311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439612" y="3137381"/>
            <a:ext cx="919480" cy="379730"/>
            <a:chOff x="1439612" y="3137381"/>
            <a:chExt cx="919480" cy="379730"/>
          </a:xfrm>
        </p:grpSpPr>
        <p:sp>
          <p:nvSpPr>
            <p:cNvPr id="67" name="object 67"/>
            <p:cNvSpPr/>
            <p:nvPr/>
          </p:nvSpPr>
          <p:spPr>
            <a:xfrm>
              <a:off x="1449137" y="3146906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79">
                  <a:moveTo>
                    <a:pt x="832345" y="0"/>
                  </a:moveTo>
                  <a:lnTo>
                    <a:pt x="67652" y="0"/>
                  </a:lnTo>
                  <a:lnTo>
                    <a:pt x="41319" y="5318"/>
                  </a:lnTo>
                  <a:lnTo>
                    <a:pt x="19815" y="19819"/>
                  </a:lnTo>
                  <a:lnTo>
                    <a:pt x="5316" y="41324"/>
                  </a:lnTo>
                  <a:lnTo>
                    <a:pt x="0" y="67652"/>
                  </a:lnTo>
                  <a:lnTo>
                    <a:pt x="0" y="292658"/>
                  </a:lnTo>
                  <a:lnTo>
                    <a:pt x="5316" y="318992"/>
                  </a:lnTo>
                  <a:lnTo>
                    <a:pt x="19815" y="340496"/>
                  </a:lnTo>
                  <a:lnTo>
                    <a:pt x="41319" y="354995"/>
                  </a:lnTo>
                  <a:lnTo>
                    <a:pt x="67652" y="360311"/>
                  </a:lnTo>
                  <a:lnTo>
                    <a:pt x="832345" y="360311"/>
                  </a:lnTo>
                  <a:lnTo>
                    <a:pt x="858678" y="354995"/>
                  </a:lnTo>
                  <a:lnTo>
                    <a:pt x="880183" y="340496"/>
                  </a:lnTo>
                  <a:lnTo>
                    <a:pt x="894681" y="318992"/>
                  </a:lnTo>
                  <a:lnTo>
                    <a:pt x="899998" y="292658"/>
                  </a:lnTo>
                  <a:lnTo>
                    <a:pt x="899998" y="67652"/>
                  </a:lnTo>
                  <a:lnTo>
                    <a:pt x="894681" y="41324"/>
                  </a:lnTo>
                  <a:lnTo>
                    <a:pt x="880183" y="19819"/>
                  </a:lnTo>
                  <a:lnTo>
                    <a:pt x="858678" y="5318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49137" y="3146906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79">
                  <a:moveTo>
                    <a:pt x="832345" y="360311"/>
                  </a:moveTo>
                  <a:lnTo>
                    <a:pt x="67652" y="360311"/>
                  </a:lnTo>
                  <a:lnTo>
                    <a:pt x="41319" y="354995"/>
                  </a:lnTo>
                  <a:lnTo>
                    <a:pt x="19815" y="340496"/>
                  </a:lnTo>
                  <a:lnTo>
                    <a:pt x="5316" y="318992"/>
                  </a:lnTo>
                  <a:lnTo>
                    <a:pt x="0" y="292658"/>
                  </a:lnTo>
                  <a:lnTo>
                    <a:pt x="0" y="67652"/>
                  </a:lnTo>
                  <a:lnTo>
                    <a:pt x="5316" y="41324"/>
                  </a:lnTo>
                  <a:lnTo>
                    <a:pt x="19815" y="19819"/>
                  </a:lnTo>
                  <a:lnTo>
                    <a:pt x="41319" y="5318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8"/>
                  </a:lnTo>
                  <a:lnTo>
                    <a:pt x="880183" y="19819"/>
                  </a:lnTo>
                  <a:lnTo>
                    <a:pt x="894681" y="41324"/>
                  </a:lnTo>
                  <a:lnTo>
                    <a:pt x="899998" y="67652"/>
                  </a:lnTo>
                  <a:lnTo>
                    <a:pt x="899998" y="292658"/>
                  </a:lnTo>
                  <a:lnTo>
                    <a:pt x="894681" y="318992"/>
                  </a:lnTo>
                  <a:lnTo>
                    <a:pt x="880183" y="340496"/>
                  </a:lnTo>
                  <a:lnTo>
                    <a:pt x="858678" y="354995"/>
                  </a:lnTo>
                  <a:lnTo>
                    <a:pt x="832345" y="360311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1439612" y="3580282"/>
            <a:ext cx="919480" cy="379730"/>
            <a:chOff x="1439612" y="3580282"/>
            <a:chExt cx="919480" cy="379730"/>
          </a:xfrm>
        </p:grpSpPr>
        <p:sp>
          <p:nvSpPr>
            <p:cNvPr id="70" name="object 70"/>
            <p:cNvSpPr/>
            <p:nvPr/>
          </p:nvSpPr>
          <p:spPr>
            <a:xfrm>
              <a:off x="1449137" y="3589807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79">
                  <a:moveTo>
                    <a:pt x="832345" y="0"/>
                  </a:moveTo>
                  <a:lnTo>
                    <a:pt x="67652" y="0"/>
                  </a:lnTo>
                  <a:lnTo>
                    <a:pt x="41319" y="5316"/>
                  </a:lnTo>
                  <a:lnTo>
                    <a:pt x="19815" y="19813"/>
                  </a:lnTo>
                  <a:lnTo>
                    <a:pt x="5316" y="41314"/>
                  </a:lnTo>
                  <a:lnTo>
                    <a:pt x="0" y="67640"/>
                  </a:lnTo>
                  <a:lnTo>
                    <a:pt x="0" y="292646"/>
                  </a:lnTo>
                  <a:lnTo>
                    <a:pt x="5316" y="318979"/>
                  </a:lnTo>
                  <a:lnTo>
                    <a:pt x="19815" y="340483"/>
                  </a:lnTo>
                  <a:lnTo>
                    <a:pt x="41319" y="354982"/>
                  </a:lnTo>
                  <a:lnTo>
                    <a:pt x="67652" y="360299"/>
                  </a:lnTo>
                  <a:lnTo>
                    <a:pt x="832345" y="360299"/>
                  </a:lnTo>
                  <a:lnTo>
                    <a:pt x="858678" y="354982"/>
                  </a:lnTo>
                  <a:lnTo>
                    <a:pt x="880183" y="340483"/>
                  </a:lnTo>
                  <a:lnTo>
                    <a:pt x="894681" y="318979"/>
                  </a:lnTo>
                  <a:lnTo>
                    <a:pt x="899998" y="292646"/>
                  </a:lnTo>
                  <a:lnTo>
                    <a:pt x="899998" y="67640"/>
                  </a:lnTo>
                  <a:lnTo>
                    <a:pt x="894681" y="41314"/>
                  </a:lnTo>
                  <a:lnTo>
                    <a:pt x="880183" y="19813"/>
                  </a:lnTo>
                  <a:lnTo>
                    <a:pt x="858678" y="5316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49137" y="3589807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79">
                  <a:moveTo>
                    <a:pt x="832345" y="360299"/>
                  </a:moveTo>
                  <a:lnTo>
                    <a:pt x="67652" y="360299"/>
                  </a:lnTo>
                  <a:lnTo>
                    <a:pt x="41319" y="354982"/>
                  </a:lnTo>
                  <a:lnTo>
                    <a:pt x="19815" y="340483"/>
                  </a:lnTo>
                  <a:lnTo>
                    <a:pt x="5316" y="318979"/>
                  </a:lnTo>
                  <a:lnTo>
                    <a:pt x="0" y="292646"/>
                  </a:lnTo>
                  <a:lnTo>
                    <a:pt x="0" y="67640"/>
                  </a:lnTo>
                  <a:lnTo>
                    <a:pt x="5316" y="41314"/>
                  </a:lnTo>
                  <a:lnTo>
                    <a:pt x="19815" y="19813"/>
                  </a:lnTo>
                  <a:lnTo>
                    <a:pt x="41319" y="5316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6"/>
                  </a:lnTo>
                  <a:lnTo>
                    <a:pt x="880183" y="19813"/>
                  </a:lnTo>
                  <a:lnTo>
                    <a:pt x="894681" y="41314"/>
                  </a:lnTo>
                  <a:lnTo>
                    <a:pt x="899998" y="67640"/>
                  </a:lnTo>
                  <a:lnTo>
                    <a:pt x="899998" y="292646"/>
                  </a:lnTo>
                  <a:lnTo>
                    <a:pt x="894681" y="318979"/>
                  </a:lnTo>
                  <a:lnTo>
                    <a:pt x="880183" y="340483"/>
                  </a:lnTo>
                  <a:lnTo>
                    <a:pt x="858678" y="354982"/>
                  </a:lnTo>
                  <a:lnTo>
                    <a:pt x="832345" y="360299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439612" y="4017985"/>
            <a:ext cx="919480" cy="379730"/>
            <a:chOff x="1439612" y="4017985"/>
            <a:chExt cx="919480" cy="379730"/>
          </a:xfrm>
        </p:grpSpPr>
        <p:sp>
          <p:nvSpPr>
            <p:cNvPr id="73" name="object 73"/>
            <p:cNvSpPr/>
            <p:nvPr/>
          </p:nvSpPr>
          <p:spPr>
            <a:xfrm>
              <a:off x="1449137" y="4027510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79">
                  <a:moveTo>
                    <a:pt x="832345" y="0"/>
                  </a:moveTo>
                  <a:lnTo>
                    <a:pt x="67652" y="0"/>
                  </a:lnTo>
                  <a:lnTo>
                    <a:pt x="41319" y="5316"/>
                  </a:lnTo>
                  <a:lnTo>
                    <a:pt x="19815" y="19815"/>
                  </a:lnTo>
                  <a:lnTo>
                    <a:pt x="5316" y="41319"/>
                  </a:lnTo>
                  <a:lnTo>
                    <a:pt x="0" y="67652"/>
                  </a:lnTo>
                  <a:lnTo>
                    <a:pt x="0" y="292646"/>
                  </a:lnTo>
                  <a:lnTo>
                    <a:pt x="5316" y="318979"/>
                  </a:lnTo>
                  <a:lnTo>
                    <a:pt x="19815" y="340483"/>
                  </a:lnTo>
                  <a:lnTo>
                    <a:pt x="41319" y="354982"/>
                  </a:lnTo>
                  <a:lnTo>
                    <a:pt x="67652" y="360298"/>
                  </a:lnTo>
                  <a:lnTo>
                    <a:pt x="832345" y="360298"/>
                  </a:lnTo>
                  <a:lnTo>
                    <a:pt x="858678" y="354982"/>
                  </a:lnTo>
                  <a:lnTo>
                    <a:pt x="880183" y="340483"/>
                  </a:lnTo>
                  <a:lnTo>
                    <a:pt x="894681" y="318979"/>
                  </a:lnTo>
                  <a:lnTo>
                    <a:pt x="899998" y="292646"/>
                  </a:lnTo>
                  <a:lnTo>
                    <a:pt x="899998" y="67652"/>
                  </a:lnTo>
                  <a:lnTo>
                    <a:pt x="894681" y="41319"/>
                  </a:lnTo>
                  <a:lnTo>
                    <a:pt x="880183" y="19815"/>
                  </a:lnTo>
                  <a:lnTo>
                    <a:pt x="858678" y="5316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49137" y="4027510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79">
                  <a:moveTo>
                    <a:pt x="832345" y="360298"/>
                  </a:moveTo>
                  <a:lnTo>
                    <a:pt x="67652" y="360298"/>
                  </a:lnTo>
                  <a:lnTo>
                    <a:pt x="41319" y="354982"/>
                  </a:lnTo>
                  <a:lnTo>
                    <a:pt x="19815" y="340483"/>
                  </a:lnTo>
                  <a:lnTo>
                    <a:pt x="5316" y="318979"/>
                  </a:lnTo>
                  <a:lnTo>
                    <a:pt x="0" y="292646"/>
                  </a:lnTo>
                  <a:lnTo>
                    <a:pt x="0" y="67652"/>
                  </a:lnTo>
                  <a:lnTo>
                    <a:pt x="5316" y="41319"/>
                  </a:lnTo>
                  <a:lnTo>
                    <a:pt x="19815" y="19815"/>
                  </a:lnTo>
                  <a:lnTo>
                    <a:pt x="41319" y="5316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6"/>
                  </a:lnTo>
                  <a:lnTo>
                    <a:pt x="880183" y="19815"/>
                  </a:lnTo>
                  <a:lnTo>
                    <a:pt x="894681" y="41319"/>
                  </a:lnTo>
                  <a:lnTo>
                    <a:pt x="899998" y="67652"/>
                  </a:lnTo>
                  <a:lnTo>
                    <a:pt x="899998" y="292646"/>
                  </a:lnTo>
                  <a:lnTo>
                    <a:pt x="894681" y="318979"/>
                  </a:lnTo>
                  <a:lnTo>
                    <a:pt x="880183" y="340483"/>
                  </a:lnTo>
                  <a:lnTo>
                    <a:pt x="858678" y="354982"/>
                  </a:lnTo>
                  <a:lnTo>
                    <a:pt x="832345" y="360298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439612" y="4455688"/>
            <a:ext cx="919480" cy="379730"/>
            <a:chOff x="1439612" y="4455688"/>
            <a:chExt cx="919480" cy="379730"/>
          </a:xfrm>
        </p:grpSpPr>
        <p:sp>
          <p:nvSpPr>
            <p:cNvPr id="76" name="object 76"/>
            <p:cNvSpPr/>
            <p:nvPr/>
          </p:nvSpPr>
          <p:spPr>
            <a:xfrm>
              <a:off x="1449137" y="4465213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79">
                  <a:moveTo>
                    <a:pt x="832345" y="0"/>
                  </a:moveTo>
                  <a:lnTo>
                    <a:pt x="67652" y="0"/>
                  </a:lnTo>
                  <a:lnTo>
                    <a:pt x="41319" y="5316"/>
                  </a:lnTo>
                  <a:lnTo>
                    <a:pt x="19815" y="19815"/>
                  </a:lnTo>
                  <a:lnTo>
                    <a:pt x="5316" y="41319"/>
                  </a:lnTo>
                  <a:lnTo>
                    <a:pt x="0" y="67652"/>
                  </a:lnTo>
                  <a:lnTo>
                    <a:pt x="0" y="292646"/>
                  </a:lnTo>
                  <a:lnTo>
                    <a:pt x="5316" y="318979"/>
                  </a:lnTo>
                  <a:lnTo>
                    <a:pt x="19815" y="340483"/>
                  </a:lnTo>
                  <a:lnTo>
                    <a:pt x="41319" y="354982"/>
                  </a:lnTo>
                  <a:lnTo>
                    <a:pt x="67652" y="360299"/>
                  </a:lnTo>
                  <a:lnTo>
                    <a:pt x="832345" y="360299"/>
                  </a:lnTo>
                  <a:lnTo>
                    <a:pt x="858678" y="354982"/>
                  </a:lnTo>
                  <a:lnTo>
                    <a:pt x="880183" y="340483"/>
                  </a:lnTo>
                  <a:lnTo>
                    <a:pt x="894681" y="318979"/>
                  </a:lnTo>
                  <a:lnTo>
                    <a:pt x="899998" y="292646"/>
                  </a:lnTo>
                  <a:lnTo>
                    <a:pt x="899998" y="67652"/>
                  </a:lnTo>
                  <a:lnTo>
                    <a:pt x="894681" y="41319"/>
                  </a:lnTo>
                  <a:lnTo>
                    <a:pt x="880183" y="19815"/>
                  </a:lnTo>
                  <a:lnTo>
                    <a:pt x="858678" y="5316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49137" y="4465213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30" h="360679">
                  <a:moveTo>
                    <a:pt x="832345" y="360299"/>
                  </a:moveTo>
                  <a:lnTo>
                    <a:pt x="67652" y="360299"/>
                  </a:lnTo>
                  <a:lnTo>
                    <a:pt x="41319" y="354982"/>
                  </a:lnTo>
                  <a:lnTo>
                    <a:pt x="19815" y="340483"/>
                  </a:lnTo>
                  <a:lnTo>
                    <a:pt x="5316" y="318979"/>
                  </a:lnTo>
                  <a:lnTo>
                    <a:pt x="0" y="292646"/>
                  </a:lnTo>
                  <a:lnTo>
                    <a:pt x="0" y="67652"/>
                  </a:lnTo>
                  <a:lnTo>
                    <a:pt x="5316" y="41319"/>
                  </a:lnTo>
                  <a:lnTo>
                    <a:pt x="19815" y="19815"/>
                  </a:lnTo>
                  <a:lnTo>
                    <a:pt x="41319" y="5316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6"/>
                  </a:lnTo>
                  <a:lnTo>
                    <a:pt x="880183" y="19815"/>
                  </a:lnTo>
                  <a:lnTo>
                    <a:pt x="894681" y="41319"/>
                  </a:lnTo>
                  <a:lnTo>
                    <a:pt x="899998" y="67652"/>
                  </a:lnTo>
                  <a:lnTo>
                    <a:pt x="899998" y="292646"/>
                  </a:lnTo>
                  <a:lnTo>
                    <a:pt x="894681" y="318979"/>
                  </a:lnTo>
                  <a:lnTo>
                    <a:pt x="880183" y="340483"/>
                  </a:lnTo>
                  <a:lnTo>
                    <a:pt x="858678" y="354982"/>
                  </a:lnTo>
                  <a:lnTo>
                    <a:pt x="832345" y="360299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3796337" y="1817375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80">
                <a:moveTo>
                  <a:pt x="457949" y="0"/>
                </a:moveTo>
                <a:lnTo>
                  <a:pt x="67652" y="0"/>
                </a:lnTo>
                <a:lnTo>
                  <a:pt x="41319" y="5318"/>
                </a:lnTo>
                <a:lnTo>
                  <a:pt x="19815" y="19819"/>
                </a:lnTo>
                <a:lnTo>
                  <a:pt x="5316" y="41324"/>
                </a:lnTo>
                <a:lnTo>
                  <a:pt x="0" y="67652"/>
                </a:lnTo>
                <a:lnTo>
                  <a:pt x="0" y="292658"/>
                </a:lnTo>
                <a:lnTo>
                  <a:pt x="5316" y="318992"/>
                </a:lnTo>
                <a:lnTo>
                  <a:pt x="19815" y="340496"/>
                </a:lnTo>
                <a:lnTo>
                  <a:pt x="41319" y="354995"/>
                </a:lnTo>
                <a:lnTo>
                  <a:pt x="67652" y="360311"/>
                </a:lnTo>
                <a:lnTo>
                  <a:pt x="457949" y="360311"/>
                </a:lnTo>
                <a:lnTo>
                  <a:pt x="484277" y="354995"/>
                </a:lnTo>
                <a:lnTo>
                  <a:pt x="505782" y="340496"/>
                </a:lnTo>
                <a:lnTo>
                  <a:pt x="520283" y="318992"/>
                </a:lnTo>
                <a:lnTo>
                  <a:pt x="525602" y="292658"/>
                </a:lnTo>
                <a:lnTo>
                  <a:pt x="525602" y="67652"/>
                </a:lnTo>
                <a:lnTo>
                  <a:pt x="520283" y="41324"/>
                </a:lnTo>
                <a:lnTo>
                  <a:pt x="505782" y="19819"/>
                </a:lnTo>
                <a:lnTo>
                  <a:pt x="484277" y="5318"/>
                </a:lnTo>
                <a:lnTo>
                  <a:pt x="457949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96337" y="2267778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80">
                <a:moveTo>
                  <a:pt x="457949" y="0"/>
                </a:moveTo>
                <a:lnTo>
                  <a:pt x="67652" y="0"/>
                </a:lnTo>
                <a:lnTo>
                  <a:pt x="41319" y="5318"/>
                </a:lnTo>
                <a:lnTo>
                  <a:pt x="19815" y="19819"/>
                </a:lnTo>
                <a:lnTo>
                  <a:pt x="5316" y="41324"/>
                </a:lnTo>
                <a:lnTo>
                  <a:pt x="0" y="67652"/>
                </a:lnTo>
                <a:lnTo>
                  <a:pt x="0" y="292658"/>
                </a:lnTo>
                <a:lnTo>
                  <a:pt x="5316" y="318992"/>
                </a:lnTo>
                <a:lnTo>
                  <a:pt x="19815" y="340496"/>
                </a:lnTo>
                <a:lnTo>
                  <a:pt x="41319" y="354995"/>
                </a:lnTo>
                <a:lnTo>
                  <a:pt x="67652" y="360311"/>
                </a:lnTo>
                <a:lnTo>
                  <a:pt x="457949" y="360311"/>
                </a:lnTo>
                <a:lnTo>
                  <a:pt x="484277" y="354995"/>
                </a:lnTo>
                <a:lnTo>
                  <a:pt x="505782" y="340496"/>
                </a:lnTo>
                <a:lnTo>
                  <a:pt x="520283" y="318992"/>
                </a:lnTo>
                <a:lnTo>
                  <a:pt x="525602" y="292658"/>
                </a:lnTo>
                <a:lnTo>
                  <a:pt x="525602" y="67652"/>
                </a:lnTo>
                <a:lnTo>
                  <a:pt x="520283" y="41324"/>
                </a:lnTo>
                <a:lnTo>
                  <a:pt x="505782" y="19819"/>
                </a:lnTo>
                <a:lnTo>
                  <a:pt x="484277" y="5318"/>
                </a:lnTo>
                <a:lnTo>
                  <a:pt x="457949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96337" y="2696503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80">
                <a:moveTo>
                  <a:pt x="457949" y="0"/>
                </a:moveTo>
                <a:lnTo>
                  <a:pt x="67652" y="0"/>
                </a:lnTo>
                <a:lnTo>
                  <a:pt x="41319" y="5318"/>
                </a:lnTo>
                <a:lnTo>
                  <a:pt x="19815" y="19819"/>
                </a:lnTo>
                <a:lnTo>
                  <a:pt x="5316" y="41324"/>
                </a:lnTo>
                <a:lnTo>
                  <a:pt x="0" y="67652"/>
                </a:lnTo>
                <a:lnTo>
                  <a:pt x="0" y="292658"/>
                </a:lnTo>
                <a:lnTo>
                  <a:pt x="5316" y="318992"/>
                </a:lnTo>
                <a:lnTo>
                  <a:pt x="19815" y="340496"/>
                </a:lnTo>
                <a:lnTo>
                  <a:pt x="41319" y="354995"/>
                </a:lnTo>
                <a:lnTo>
                  <a:pt x="67652" y="360311"/>
                </a:lnTo>
                <a:lnTo>
                  <a:pt x="457949" y="360311"/>
                </a:lnTo>
                <a:lnTo>
                  <a:pt x="484277" y="354995"/>
                </a:lnTo>
                <a:lnTo>
                  <a:pt x="505782" y="340496"/>
                </a:lnTo>
                <a:lnTo>
                  <a:pt x="520283" y="318992"/>
                </a:lnTo>
                <a:lnTo>
                  <a:pt x="525602" y="292658"/>
                </a:lnTo>
                <a:lnTo>
                  <a:pt x="525602" y="67652"/>
                </a:lnTo>
                <a:lnTo>
                  <a:pt x="520283" y="41324"/>
                </a:lnTo>
                <a:lnTo>
                  <a:pt x="505782" y="19819"/>
                </a:lnTo>
                <a:lnTo>
                  <a:pt x="484277" y="5318"/>
                </a:lnTo>
                <a:lnTo>
                  <a:pt x="457949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96337" y="3146906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79">
                <a:moveTo>
                  <a:pt x="457949" y="0"/>
                </a:moveTo>
                <a:lnTo>
                  <a:pt x="67652" y="0"/>
                </a:lnTo>
                <a:lnTo>
                  <a:pt x="41319" y="5318"/>
                </a:lnTo>
                <a:lnTo>
                  <a:pt x="19815" y="19819"/>
                </a:lnTo>
                <a:lnTo>
                  <a:pt x="5316" y="41324"/>
                </a:lnTo>
                <a:lnTo>
                  <a:pt x="0" y="67652"/>
                </a:lnTo>
                <a:lnTo>
                  <a:pt x="0" y="292658"/>
                </a:lnTo>
                <a:lnTo>
                  <a:pt x="5316" y="318992"/>
                </a:lnTo>
                <a:lnTo>
                  <a:pt x="19815" y="340496"/>
                </a:lnTo>
                <a:lnTo>
                  <a:pt x="41319" y="354995"/>
                </a:lnTo>
                <a:lnTo>
                  <a:pt x="67652" y="360311"/>
                </a:lnTo>
                <a:lnTo>
                  <a:pt x="457949" y="360311"/>
                </a:lnTo>
                <a:lnTo>
                  <a:pt x="484277" y="354995"/>
                </a:lnTo>
                <a:lnTo>
                  <a:pt x="505782" y="340496"/>
                </a:lnTo>
                <a:lnTo>
                  <a:pt x="520283" y="318992"/>
                </a:lnTo>
                <a:lnTo>
                  <a:pt x="525602" y="292658"/>
                </a:lnTo>
                <a:lnTo>
                  <a:pt x="525602" y="67652"/>
                </a:lnTo>
                <a:lnTo>
                  <a:pt x="520283" y="41324"/>
                </a:lnTo>
                <a:lnTo>
                  <a:pt x="505782" y="19819"/>
                </a:lnTo>
                <a:lnTo>
                  <a:pt x="484277" y="5318"/>
                </a:lnTo>
                <a:lnTo>
                  <a:pt x="457949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96337" y="3589807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79">
                <a:moveTo>
                  <a:pt x="457949" y="0"/>
                </a:moveTo>
                <a:lnTo>
                  <a:pt x="67652" y="0"/>
                </a:lnTo>
                <a:lnTo>
                  <a:pt x="41319" y="5316"/>
                </a:lnTo>
                <a:lnTo>
                  <a:pt x="19815" y="19813"/>
                </a:lnTo>
                <a:lnTo>
                  <a:pt x="5316" y="41314"/>
                </a:lnTo>
                <a:lnTo>
                  <a:pt x="0" y="67640"/>
                </a:lnTo>
                <a:lnTo>
                  <a:pt x="0" y="292646"/>
                </a:lnTo>
                <a:lnTo>
                  <a:pt x="5316" y="318979"/>
                </a:lnTo>
                <a:lnTo>
                  <a:pt x="19815" y="340483"/>
                </a:lnTo>
                <a:lnTo>
                  <a:pt x="41319" y="354982"/>
                </a:lnTo>
                <a:lnTo>
                  <a:pt x="67652" y="360299"/>
                </a:lnTo>
                <a:lnTo>
                  <a:pt x="457949" y="360299"/>
                </a:lnTo>
                <a:lnTo>
                  <a:pt x="484277" y="354982"/>
                </a:lnTo>
                <a:lnTo>
                  <a:pt x="505782" y="340483"/>
                </a:lnTo>
                <a:lnTo>
                  <a:pt x="520283" y="318979"/>
                </a:lnTo>
                <a:lnTo>
                  <a:pt x="525602" y="292646"/>
                </a:lnTo>
                <a:lnTo>
                  <a:pt x="525602" y="67640"/>
                </a:lnTo>
                <a:lnTo>
                  <a:pt x="520283" y="41314"/>
                </a:lnTo>
                <a:lnTo>
                  <a:pt x="505782" y="19813"/>
                </a:lnTo>
                <a:lnTo>
                  <a:pt x="484277" y="5316"/>
                </a:lnTo>
                <a:lnTo>
                  <a:pt x="457949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96337" y="4027510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79">
                <a:moveTo>
                  <a:pt x="457949" y="0"/>
                </a:moveTo>
                <a:lnTo>
                  <a:pt x="67652" y="0"/>
                </a:lnTo>
                <a:lnTo>
                  <a:pt x="41319" y="5316"/>
                </a:lnTo>
                <a:lnTo>
                  <a:pt x="19815" y="19815"/>
                </a:lnTo>
                <a:lnTo>
                  <a:pt x="5316" y="41319"/>
                </a:lnTo>
                <a:lnTo>
                  <a:pt x="0" y="67652"/>
                </a:lnTo>
                <a:lnTo>
                  <a:pt x="0" y="292646"/>
                </a:lnTo>
                <a:lnTo>
                  <a:pt x="5316" y="318979"/>
                </a:lnTo>
                <a:lnTo>
                  <a:pt x="19815" y="340483"/>
                </a:lnTo>
                <a:lnTo>
                  <a:pt x="41319" y="354982"/>
                </a:lnTo>
                <a:lnTo>
                  <a:pt x="67652" y="360298"/>
                </a:lnTo>
                <a:lnTo>
                  <a:pt x="457949" y="360298"/>
                </a:lnTo>
                <a:lnTo>
                  <a:pt x="484277" y="354982"/>
                </a:lnTo>
                <a:lnTo>
                  <a:pt x="505782" y="340483"/>
                </a:lnTo>
                <a:lnTo>
                  <a:pt x="520283" y="318979"/>
                </a:lnTo>
                <a:lnTo>
                  <a:pt x="525602" y="292646"/>
                </a:lnTo>
                <a:lnTo>
                  <a:pt x="525602" y="67652"/>
                </a:lnTo>
                <a:lnTo>
                  <a:pt x="520283" y="41319"/>
                </a:lnTo>
                <a:lnTo>
                  <a:pt x="505782" y="19815"/>
                </a:lnTo>
                <a:lnTo>
                  <a:pt x="484277" y="5316"/>
                </a:lnTo>
                <a:lnTo>
                  <a:pt x="457949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96337" y="4465213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79">
                <a:moveTo>
                  <a:pt x="457949" y="0"/>
                </a:moveTo>
                <a:lnTo>
                  <a:pt x="67652" y="0"/>
                </a:lnTo>
                <a:lnTo>
                  <a:pt x="41319" y="5316"/>
                </a:lnTo>
                <a:lnTo>
                  <a:pt x="19815" y="19815"/>
                </a:lnTo>
                <a:lnTo>
                  <a:pt x="5316" y="41319"/>
                </a:lnTo>
                <a:lnTo>
                  <a:pt x="0" y="67652"/>
                </a:lnTo>
                <a:lnTo>
                  <a:pt x="0" y="292646"/>
                </a:lnTo>
                <a:lnTo>
                  <a:pt x="5316" y="318979"/>
                </a:lnTo>
                <a:lnTo>
                  <a:pt x="19815" y="340483"/>
                </a:lnTo>
                <a:lnTo>
                  <a:pt x="41319" y="354982"/>
                </a:lnTo>
                <a:lnTo>
                  <a:pt x="67652" y="360299"/>
                </a:lnTo>
                <a:lnTo>
                  <a:pt x="457949" y="360299"/>
                </a:lnTo>
                <a:lnTo>
                  <a:pt x="484277" y="354982"/>
                </a:lnTo>
                <a:lnTo>
                  <a:pt x="505782" y="340483"/>
                </a:lnTo>
                <a:lnTo>
                  <a:pt x="520283" y="318979"/>
                </a:lnTo>
                <a:lnTo>
                  <a:pt x="525602" y="292646"/>
                </a:lnTo>
                <a:lnTo>
                  <a:pt x="525602" y="67652"/>
                </a:lnTo>
                <a:lnTo>
                  <a:pt x="520283" y="41319"/>
                </a:lnTo>
                <a:lnTo>
                  <a:pt x="505782" y="19815"/>
                </a:lnTo>
                <a:lnTo>
                  <a:pt x="484277" y="5316"/>
                </a:lnTo>
                <a:lnTo>
                  <a:pt x="457949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655452" y="1861120"/>
            <a:ext cx="4978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1170A"/>
                </a:solidFill>
                <a:latin typeface="Calibri"/>
                <a:cs typeface="Calibri"/>
              </a:rPr>
              <a:t>СТАРТ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562818" y="2314332"/>
            <a:ext cx="673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1170A"/>
                </a:solidFill>
                <a:latin typeface="Calibri"/>
                <a:cs typeface="Calibri"/>
              </a:rPr>
              <a:t>ФЕРМЕР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496354" y="4059422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95" marR="5080" indent="-17653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СПЕЦИАЛЬНЫЙ  </a:t>
            </a:r>
            <a:r>
              <a:rPr sz="900" b="1" dirty="0">
                <a:solidFill>
                  <a:srgbClr val="41170A"/>
                </a:solidFill>
                <a:latin typeface="Calibri"/>
                <a:cs typeface="Calibri"/>
              </a:rPr>
              <a:t>(ОПОРА)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496354" y="3617424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СПЕЦИАЛЬНЫЙ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Ч/С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591047" y="3133238"/>
            <a:ext cx="587375" cy="3638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4290" marR="5080" indent="-22225">
              <a:lnSpc>
                <a:spcPts val="1210"/>
              </a:lnSpc>
              <a:spcBef>
                <a:spcPts val="345"/>
              </a:spcBef>
            </a:pPr>
            <a:r>
              <a:rPr sz="1200" b="1" spc="5" dirty="0">
                <a:solidFill>
                  <a:srgbClr val="41170A"/>
                </a:solidFill>
                <a:latin typeface="Calibri"/>
                <a:cs typeface="Calibri"/>
              </a:rPr>
              <a:t>БИЗНЕС-  ИНВЕСТ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03673" y="2686858"/>
            <a:ext cx="587375" cy="3638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4604" marR="5080" indent="-2540">
              <a:lnSpc>
                <a:spcPts val="1210"/>
              </a:lnSpc>
              <a:spcBef>
                <a:spcPts val="345"/>
              </a:spcBef>
            </a:pPr>
            <a:r>
              <a:rPr sz="1200" b="1" spc="5" dirty="0">
                <a:solidFill>
                  <a:srgbClr val="41170A"/>
                </a:solidFill>
                <a:latin typeface="Calibri"/>
                <a:cs typeface="Calibri"/>
              </a:rPr>
              <a:t>БИЗНЕС-  </a:t>
            </a:r>
            <a:r>
              <a:rPr sz="1200" b="1" dirty="0">
                <a:solidFill>
                  <a:srgbClr val="41170A"/>
                </a:solidFill>
                <a:latin typeface="Calibri"/>
                <a:cs typeface="Calibri"/>
              </a:rPr>
              <a:t>ОБОРОТ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99269" y="4558605"/>
            <a:ext cx="8204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1170A"/>
                </a:solidFill>
                <a:latin typeface="Calibri"/>
                <a:cs typeface="Calibri"/>
              </a:rPr>
              <a:t>IT-ТЕХНОЛОГИИ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53247" y="1797721"/>
            <a:ext cx="415925" cy="370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025"/>
              </a:lnSpc>
              <a:spcBef>
                <a:spcPts val="125"/>
              </a:spcBef>
            </a:pPr>
            <a:r>
              <a:rPr sz="1050" spc="-7" baseline="3968" dirty="0">
                <a:solidFill>
                  <a:srgbClr val="41170A"/>
                </a:solidFill>
                <a:latin typeface="Calibri"/>
                <a:cs typeface="Calibri"/>
              </a:rPr>
              <a:t>от</a:t>
            </a:r>
            <a:r>
              <a:rPr sz="1050" spc="195" baseline="3968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1170A"/>
                </a:solidFill>
                <a:latin typeface="Calibri"/>
                <a:cs typeface="Calibri"/>
              </a:rPr>
              <a:t>2,0%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35"/>
              </a:lnSpc>
            </a:pPr>
            <a:r>
              <a:rPr sz="1050" spc="-7" baseline="3968" dirty="0">
                <a:solidFill>
                  <a:srgbClr val="41170A"/>
                </a:solidFill>
                <a:latin typeface="Calibri"/>
                <a:cs typeface="Calibri"/>
              </a:rPr>
              <a:t>до</a:t>
            </a:r>
            <a:r>
              <a:rPr sz="1050" spc="15" baseline="3968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1170A"/>
                </a:solidFill>
                <a:latin typeface="Calibri"/>
                <a:cs typeface="Calibri"/>
              </a:rPr>
              <a:t>4,0%</a:t>
            </a:r>
            <a:endParaRPr sz="1000">
              <a:latin typeface="Calibri"/>
              <a:cs typeface="Calibri"/>
            </a:endParaRPr>
          </a:p>
          <a:p>
            <a:pPr marL="13335">
              <a:lnSpc>
                <a:spcPts val="825"/>
              </a:lnSpc>
            </a:pPr>
            <a:r>
              <a:rPr sz="850" spc="5" dirty="0">
                <a:solidFill>
                  <a:srgbClr val="41170A"/>
                </a:solidFill>
                <a:latin typeface="Calibri"/>
                <a:cs typeface="Calibri"/>
              </a:rPr>
              <a:t>г</a:t>
            </a:r>
            <a:r>
              <a:rPr sz="850" dirty="0">
                <a:solidFill>
                  <a:srgbClr val="41170A"/>
                </a:solidFill>
                <a:latin typeface="Calibri"/>
                <a:cs typeface="Calibri"/>
              </a:rPr>
              <a:t>од</a:t>
            </a:r>
            <a:r>
              <a:rPr sz="850" spc="5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850" spc="10" dirty="0">
                <a:solidFill>
                  <a:srgbClr val="41170A"/>
                </a:solidFill>
                <a:latin typeface="Calibri"/>
                <a:cs typeface="Calibri"/>
              </a:rPr>
              <a:t>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834543" y="2278071"/>
            <a:ext cx="44958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1170A"/>
                </a:solidFill>
                <a:latin typeface="Calibri"/>
                <a:cs typeface="Calibri"/>
              </a:rPr>
              <a:t>4,25%</a:t>
            </a:r>
            <a:endParaRPr sz="1300">
              <a:latin typeface="Calibri"/>
              <a:cs typeface="Calibri"/>
            </a:endParaRPr>
          </a:p>
          <a:p>
            <a:pPr marL="15240">
              <a:lnSpc>
                <a:spcPts val="840"/>
              </a:lnSpc>
            </a:pP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годовых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834543" y="2694938"/>
            <a:ext cx="44958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1170A"/>
                </a:solidFill>
                <a:latin typeface="Calibri"/>
                <a:cs typeface="Calibri"/>
              </a:rPr>
              <a:t>4,25%</a:t>
            </a:r>
            <a:endParaRPr sz="1300">
              <a:latin typeface="Calibri"/>
              <a:cs typeface="Calibri"/>
            </a:endParaRPr>
          </a:p>
          <a:p>
            <a:pPr marL="15240">
              <a:lnSpc>
                <a:spcPts val="840"/>
              </a:lnSpc>
            </a:pP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годовых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834543" y="3145341"/>
            <a:ext cx="44958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1170A"/>
                </a:solidFill>
                <a:latin typeface="Calibri"/>
                <a:cs typeface="Calibri"/>
              </a:rPr>
              <a:t>4,25%</a:t>
            </a:r>
            <a:endParaRPr sz="1300">
              <a:latin typeface="Calibri"/>
              <a:cs typeface="Calibri"/>
            </a:endParaRPr>
          </a:p>
          <a:p>
            <a:pPr marL="15240">
              <a:lnSpc>
                <a:spcPts val="840"/>
              </a:lnSpc>
            </a:pP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годовых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837583" y="3588230"/>
            <a:ext cx="429259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7625">
              <a:lnSpc>
                <a:spcPts val="138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1170A"/>
                </a:solidFill>
                <a:latin typeface="Calibri"/>
                <a:cs typeface="Calibri"/>
              </a:rPr>
              <a:t>0,1%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840"/>
              </a:lnSpc>
            </a:pPr>
            <a:r>
              <a:rPr sz="850" spc="15" dirty="0">
                <a:solidFill>
                  <a:srgbClr val="41170A"/>
                </a:solidFill>
                <a:latin typeface="Calibri"/>
                <a:cs typeface="Calibri"/>
              </a:rPr>
              <a:t>год</a:t>
            </a: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850" spc="25" dirty="0">
                <a:solidFill>
                  <a:srgbClr val="41170A"/>
                </a:solidFill>
                <a:latin typeface="Calibri"/>
                <a:cs typeface="Calibri"/>
              </a:rPr>
              <a:t>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837583" y="4027434"/>
            <a:ext cx="429259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7625">
              <a:lnSpc>
                <a:spcPts val="138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1170A"/>
                </a:solidFill>
                <a:latin typeface="Calibri"/>
                <a:cs typeface="Calibri"/>
              </a:rPr>
              <a:t>1-3%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840"/>
              </a:lnSpc>
            </a:pPr>
            <a:r>
              <a:rPr sz="850" spc="15" dirty="0">
                <a:solidFill>
                  <a:srgbClr val="41170A"/>
                </a:solidFill>
                <a:latin typeface="Calibri"/>
                <a:cs typeface="Calibri"/>
              </a:rPr>
              <a:t>год</a:t>
            </a: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850" spc="25" dirty="0">
                <a:solidFill>
                  <a:srgbClr val="41170A"/>
                </a:solidFill>
                <a:latin typeface="Calibri"/>
                <a:cs typeface="Calibri"/>
              </a:rPr>
              <a:t>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834543" y="4504279"/>
            <a:ext cx="452120" cy="284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100"/>
              </a:lnSpc>
              <a:spcBef>
                <a:spcPts val="110"/>
              </a:spcBef>
            </a:pPr>
            <a:r>
              <a:rPr sz="1000" b="1" spc="5" dirty="0">
                <a:solidFill>
                  <a:srgbClr val="41170A"/>
                </a:solidFill>
                <a:latin typeface="Calibri"/>
                <a:cs typeface="Calibri"/>
              </a:rPr>
              <a:t>2-4,25%</a:t>
            </a:r>
            <a:endParaRPr sz="1000">
              <a:latin typeface="Calibri"/>
              <a:cs typeface="Calibri"/>
            </a:endParaRPr>
          </a:p>
          <a:p>
            <a:pPr marL="15240">
              <a:lnSpc>
                <a:spcPts val="919"/>
              </a:lnSpc>
            </a:pP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годовых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789786" y="1777621"/>
            <a:ext cx="1220470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7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36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500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5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 dirty="0">
              <a:latin typeface="Calibri"/>
              <a:cs typeface="Calibri"/>
            </a:endParaRPr>
          </a:p>
          <a:p>
            <a:pPr marL="16510">
              <a:lnSpc>
                <a:spcPts val="660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 dirty="0">
              <a:latin typeface="Calibri"/>
              <a:cs typeface="Calibri"/>
            </a:endParaRPr>
          </a:p>
          <a:p>
            <a:pPr marL="16510">
              <a:lnSpc>
                <a:spcPts val="685"/>
              </a:lnSpc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Отсрочка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платежа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до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6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месяцев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789786" y="2220460"/>
            <a:ext cx="1220470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36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5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>
              <a:latin typeface="Calibri"/>
              <a:cs typeface="Calibri"/>
            </a:endParaRPr>
          </a:p>
          <a:p>
            <a:pPr marL="16510">
              <a:lnSpc>
                <a:spcPts val="660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>
              <a:latin typeface="Calibri"/>
              <a:cs typeface="Calibri"/>
            </a:endParaRPr>
          </a:p>
          <a:p>
            <a:pPr marL="16510">
              <a:lnSpc>
                <a:spcPts val="685"/>
              </a:lnSpc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Отсрочка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платежа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до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9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месяцев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789786" y="2662478"/>
            <a:ext cx="1220470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36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5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>
              <a:latin typeface="Calibri"/>
              <a:cs typeface="Calibri"/>
            </a:endParaRPr>
          </a:p>
          <a:p>
            <a:pPr marL="16510">
              <a:lnSpc>
                <a:spcPts val="660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>
              <a:latin typeface="Calibri"/>
              <a:cs typeface="Calibri"/>
            </a:endParaRPr>
          </a:p>
          <a:p>
            <a:pPr marL="16510">
              <a:lnSpc>
                <a:spcPts val="685"/>
              </a:lnSpc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Отсрочка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платежа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до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9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месяцев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789786" y="3139702"/>
            <a:ext cx="1220470" cy="21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1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>
              <a:latin typeface="Calibri"/>
              <a:cs typeface="Calibri"/>
            </a:endParaRPr>
          </a:p>
          <a:p>
            <a:pPr marL="16510">
              <a:lnSpc>
                <a:spcPts val="695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789786" y="3523443"/>
            <a:ext cx="1220470" cy="33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36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5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>
              <a:latin typeface="Calibri"/>
              <a:cs typeface="Calibri"/>
            </a:endParaRPr>
          </a:p>
          <a:p>
            <a:pPr marL="16510">
              <a:lnSpc>
                <a:spcPts val="695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789786" y="3965463"/>
            <a:ext cx="122047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36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5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 dirty="0">
              <a:latin typeface="Calibri"/>
              <a:cs typeface="Calibri"/>
            </a:endParaRPr>
          </a:p>
          <a:p>
            <a:pPr marL="16510">
              <a:lnSpc>
                <a:spcPts val="695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lang="ru-RU" sz="600" spc="-15" dirty="0">
                <a:solidFill>
                  <a:srgbClr val="41170A"/>
                </a:solidFill>
                <a:latin typeface="Calibri"/>
                <a:cs typeface="Calibri"/>
              </a:rPr>
              <a:t>л</a:t>
            </a:r>
            <a:r>
              <a:rPr sz="600" dirty="0" err="1">
                <a:solidFill>
                  <a:srgbClr val="41170A"/>
                </a:solidFill>
                <a:latin typeface="Calibri"/>
                <a:cs typeface="Calibri"/>
              </a:rPr>
              <a:t>ицо</a:t>
            </a:r>
            <a:endParaRPr lang="ru-RU" sz="600" dirty="0">
              <a:solidFill>
                <a:srgbClr val="41170A"/>
              </a:solidFill>
              <a:latin typeface="Calibri"/>
              <a:cs typeface="Calibri"/>
            </a:endParaRPr>
          </a:p>
          <a:p>
            <a:pPr marL="16510" marR="0" lvl="0" indent="0" defTabSz="914400" eaLnBrk="1" fontAlgn="auto" latinLnBrk="0" hangingPunct="1">
              <a:lnSpc>
                <a:spcPts val="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lang="ru-RU" sz="600" b="0" i="1" u="none" strike="noStrike" kern="0" cap="none" spc="-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Отсрочка</a:t>
            </a:r>
            <a:r>
              <a:rPr kumimoji="0" lang="ru-RU" sz="600" b="0" i="1" u="none" strike="noStrike" kern="0" cap="none" spc="-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платежа</a:t>
            </a:r>
            <a:r>
              <a:rPr kumimoji="0" lang="ru-RU" sz="600" b="0" i="1" u="none" strike="noStrike" kern="0" cap="none" spc="-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до</a:t>
            </a:r>
            <a:r>
              <a:rPr kumimoji="0" lang="ru-RU" sz="600" b="0" i="1" u="none" strike="noStrike" kern="0" cap="none" spc="-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r>
              <a:rPr kumimoji="0" lang="ru-RU" sz="600" b="0" i="1" u="none" strike="noStrike" kern="0" cap="none" spc="-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600" b="0" i="1" u="none" strike="noStrike" kern="0" cap="none" spc="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месяцев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789786" y="4408295"/>
            <a:ext cx="1230630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Срок:</a:t>
            </a:r>
            <a:r>
              <a:rPr sz="700" spc="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от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800" b="1" spc="-2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26A55"/>
                </a:solidFill>
                <a:latin typeface="Calibri"/>
                <a:cs typeface="Calibri"/>
              </a:rPr>
              <a:t>36</a:t>
            </a:r>
            <a:r>
              <a:rPr sz="800" b="1" spc="-3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26A55"/>
                </a:solidFill>
                <a:latin typeface="Calibri"/>
                <a:cs typeface="Calibri"/>
              </a:rPr>
              <a:t>месяцев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05"/>
              </a:lnSpc>
            </a:pP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Сумма:</a:t>
            </a:r>
            <a:r>
              <a:rPr sz="700" spc="1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100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-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26A55"/>
                </a:solidFill>
                <a:latin typeface="Calibri"/>
                <a:cs typeface="Calibri"/>
              </a:rPr>
              <a:t>3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2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000</a:t>
            </a:r>
            <a:r>
              <a:rPr sz="700" b="1" spc="-1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26A55"/>
                </a:solidFill>
                <a:latin typeface="Calibri"/>
                <a:cs typeface="Calibri"/>
              </a:rPr>
              <a:t>руб.</a:t>
            </a:r>
            <a:endParaRPr sz="700">
              <a:latin typeface="Calibri"/>
              <a:cs typeface="Calibri"/>
            </a:endParaRPr>
          </a:p>
          <a:p>
            <a:pPr marL="16510">
              <a:lnSpc>
                <a:spcPts val="635"/>
              </a:lnSpc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Залог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поручитель: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физ.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юр.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лицо</a:t>
            </a:r>
            <a:endParaRPr sz="600">
              <a:latin typeface="Calibri"/>
              <a:cs typeface="Calibri"/>
            </a:endParaRPr>
          </a:p>
          <a:p>
            <a:pPr marL="16510">
              <a:lnSpc>
                <a:spcPts val="459"/>
              </a:lnSpc>
            </a:pPr>
            <a:r>
              <a:rPr sz="500" dirty="0">
                <a:solidFill>
                  <a:srgbClr val="41170A"/>
                </a:solidFill>
                <a:latin typeface="Calibri"/>
                <a:cs typeface="Calibri"/>
              </a:rPr>
              <a:t>от</a:t>
            </a:r>
            <a:r>
              <a:rPr sz="5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41170A"/>
                </a:solidFill>
                <a:latin typeface="Calibri"/>
                <a:cs typeface="Calibri"/>
              </a:rPr>
              <a:t>1</a:t>
            </a:r>
            <a:r>
              <a:rPr sz="5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41170A"/>
                </a:solidFill>
                <a:latin typeface="Calibri"/>
                <a:cs typeface="Calibri"/>
              </a:rPr>
              <a:t>млн.</a:t>
            </a:r>
            <a:r>
              <a:rPr sz="5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41170A"/>
                </a:solidFill>
                <a:latin typeface="Calibri"/>
                <a:cs typeface="Calibri"/>
              </a:rPr>
              <a:t>руб.</a:t>
            </a:r>
            <a:endParaRPr sz="500">
              <a:latin typeface="Calibri"/>
              <a:cs typeface="Calibri"/>
            </a:endParaRPr>
          </a:p>
          <a:p>
            <a:pPr marL="19685">
              <a:lnSpc>
                <a:spcPts val="640"/>
              </a:lnSpc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+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Отсрочка</a:t>
            </a:r>
            <a:r>
              <a:rPr sz="600" i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платежа</a:t>
            </a:r>
            <a:r>
              <a:rPr sz="600" i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до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12</a:t>
            </a:r>
            <a:r>
              <a:rPr sz="600" i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месяцев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4812541" y="1807850"/>
            <a:ext cx="919480" cy="379730"/>
            <a:chOff x="4812541" y="1807850"/>
            <a:chExt cx="919480" cy="379730"/>
          </a:xfrm>
        </p:grpSpPr>
        <p:sp>
          <p:nvSpPr>
            <p:cNvPr id="107" name="object 107"/>
            <p:cNvSpPr/>
            <p:nvPr/>
          </p:nvSpPr>
          <p:spPr>
            <a:xfrm>
              <a:off x="4822066" y="1817375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80">
                  <a:moveTo>
                    <a:pt x="832345" y="0"/>
                  </a:moveTo>
                  <a:lnTo>
                    <a:pt x="67652" y="0"/>
                  </a:lnTo>
                  <a:lnTo>
                    <a:pt x="41319" y="5318"/>
                  </a:lnTo>
                  <a:lnTo>
                    <a:pt x="19815" y="19819"/>
                  </a:lnTo>
                  <a:lnTo>
                    <a:pt x="5316" y="41324"/>
                  </a:lnTo>
                  <a:lnTo>
                    <a:pt x="0" y="67652"/>
                  </a:lnTo>
                  <a:lnTo>
                    <a:pt x="0" y="292658"/>
                  </a:lnTo>
                  <a:lnTo>
                    <a:pt x="5316" y="318992"/>
                  </a:lnTo>
                  <a:lnTo>
                    <a:pt x="19815" y="340496"/>
                  </a:lnTo>
                  <a:lnTo>
                    <a:pt x="41319" y="354995"/>
                  </a:lnTo>
                  <a:lnTo>
                    <a:pt x="67652" y="360311"/>
                  </a:lnTo>
                  <a:lnTo>
                    <a:pt x="832345" y="360311"/>
                  </a:lnTo>
                  <a:lnTo>
                    <a:pt x="858678" y="354995"/>
                  </a:lnTo>
                  <a:lnTo>
                    <a:pt x="880183" y="340496"/>
                  </a:lnTo>
                  <a:lnTo>
                    <a:pt x="894681" y="318992"/>
                  </a:lnTo>
                  <a:lnTo>
                    <a:pt x="899998" y="292658"/>
                  </a:lnTo>
                  <a:lnTo>
                    <a:pt x="899998" y="67652"/>
                  </a:lnTo>
                  <a:lnTo>
                    <a:pt x="894681" y="41324"/>
                  </a:lnTo>
                  <a:lnTo>
                    <a:pt x="880183" y="19819"/>
                  </a:lnTo>
                  <a:lnTo>
                    <a:pt x="858678" y="5318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822066" y="1817375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80">
                  <a:moveTo>
                    <a:pt x="832345" y="360311"/>
                  </a:moveTo>
                  <a:lnTo>
                    <a:pt x="67652" y="360311"/>
                  </a:lnTo>
                  <a:lnTo>
                    <a:pt x="41319" y="354995"/>
                  </a:lnTo>
                  <a:lnTo>
                    <a:pt x="19815" y="340496"/>
                  </a:lnTo>
                  <a:lnTo>
                    <a:pt x="5316" y="318992"/>
                  </a:lnTo>
                  <a:lnTo>
                    <a:pt x="0" y="292658"/>
                  </a:lnTo>
                  <a:lnTo>
                    <a:pt x="0" y="67652"/>
                  </a:lnTo>
                  <a:lnTo>
                    <a:pt x="5316" y="41324"/>
                  </a:lnTo>
                  <a:lnTo>
                    <a:pt x="19815" y="19819"/>
                  </a:lnTo>
                  <a:lnTo>
                    <a:pt x="41319" y="5318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8"/>
                  </a:lnTo>
                  <a:lnTo>
                    <a:pt x="880183" y="19819"/>
                  </a:lnTo>
                  <a:lnTo>
                    <a:pt x="894681" y="41324"/>
                  </a:lnTo>
                  <a:lnTo>
                    <a:pt x="899998" y="67652"/>
                  </a:lnTo>
                  <a:lnTo>
                    <a:pt x="899998" y="292658"/>
                  </a:lnTo>
                  <a:lnTo>
                    <a:pt x="894681" y="318992"/>
                  </a:lnTo>
                  <a:lnTo>
                    <a:pt x="880183" y="340496"/>
                  </a:lnTo>
                  <a:lnTo>
                    <a:pt x="858678" y="354995"/>
                  </a:lnTo>
                  <a:lnTo>
                    <a:pt x="832345" y="360311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4812541" y="2258253"/>
            <a:ext cx="919480" cy="379730"/>
            <a:chOff x="4812541" y="2258253"/>
            <a:chExt cx="919480" cy="379730"/>
          </a:xfrm>
        </p:grpSpPr>
        <p:sp>
          <p:nvSpPr>
            <p:cNvPr id="110" name="object 110"/>
            <p:cNvSpPr/>
            <p:nvPr/>
          </p:nvSpPr>
          <p:spPr>
            <a:xfrm>
              <a:off x="4822066" y="2267778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80">
                  <a:moveTo>
                    <a:pt x="832345" y="0"/>
                  </a:moveTo>
                  <a:lnTo>
                    <a:pt x="67652" y="0"/>
                  </a:lnTo>
                  <a:lnTo>
                    <a:pt x="41319" y="5318"/>
                  </a:lnTo>
                  <a:lnTo>
                    <a:pt x="19815" y="19819"/>
                  </a:lnTo>
                  <a:lnTo>
                    <a:pt x="5316" y="41324"/>
                  </a:lnTo>
                  <a:lnTo>
                    <a:pt x="0" y="67652"/>
                  </a:lnTo>
                  <a:lnTo>
                    <a:pt x="0" y="292658"/>
                  </a:lnTo>
                  <a:lnTo>
                    <a:pt x="5316" y="318992"/>
                  </a:lnTo>
                  <a:lnTo>
                    <a:pt x="19815" y="340496"/>
                  </a:lnTo>
                  <a:lnTo>
                    <a:pt x="41319" y="354995"/>
                  </a:lnTo>
                  <a:lnTo>
                    <a:pt x="67652" y="360311"/>
                  </a:lnTo>
                  <a:lnTo>
                    <a:pt x="832345" y="360311"/>
                  </a:lnTo>
                  <a:lnTo>
                    <a:pt x="858678" y="354995"/>
                  </a:lnTo>
                  <a:lnTo>
                    <a:pt x="880183" y="340496"/>
                  </a:lnTo>
                  <a:lnTo>
                    <a:pt x="894681" y="318992"/>
                  </a:lnTo>
                  <a:lnTo>
                    <a:pt x="899998" y="292658"/>
                  </a:lnTo>
                  <a:lnTo>
                    <a:pt x="899998" y="67652"/>
                  </a:lnTo>
                  <a:lnTo>
                    <a:pt x="894681" y="41324"/>
                  </a:lnTo>
                  <a:lnTo>
                    <a:pt x="880183" y="19819"/>
                  </a:lnTo>
                  <a:lnTo>
                    <a:pt x="858678" y="5318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22066" y="2267778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80">
                  <a:moveTo>
                    <a:pt x="832345" y="360311"/>
                  </a:moveTo>
                  <a:lnTo>
                    <a:pt x="67652" y="360311"/>
                  </a:lnTo>
                  <a:lnTo>
                    <a:pt x="41319" y="354995"/>
                  </a:lnTo>
                  <a:lnTo>
                    <a:pt x="19815" y="340496"/>
                  </a:lnTo>
                  <a:lnTo>
                    <a:pt x="5316" y="318992"/>
                  </a:lnTo>
                  <a:lnTo>
                    <a:pt x="0" y="292658"/>
                  </a:lnTo>
                  <a:lnTo>
                    <a:pt x="0" y="67652"/>
                  </a:lnTo>
                  <a:lnTo>
                    <a:pt x="5316" y="41324"/>
                  </a:lnTo>
                  <a:lnTo>
                    <a:pt x="19815" y="19819"/>
                  </a:lnTo>
                  <a:lnTo>
                    <a:pt x="41319" y="5318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8"/>
                  </a:lnTo>
                  <a:lnTo>
                    <a:pt x="880183" y="19819"/>
                  </a:lnTo>
                  <a:lnTo>
                    <a:pt x="894681" y="41324"/>
                  </a:lnTo>
                  <a:lnTo>
                    <a:pt x="899998" y="67652"/>
                  </a:lnTo>
                  <a:lnTo>
                    <a:pt x="899998" y="292658"/>
                  </a:lnTo>
                  <a:lnTo>
                    <a:pt x="894681" y="318992"/>
                  </a:lnTo>
                  <a:lnTo>
                    <a:pt x="880183" y="340496"/>
                  </a:lnTo>
                  <a:lnTo>
                    <a:pt x="858678" y="354995"/>
                  </a:lnTo>
                  <a:lnTo>
                    <a:pt x="832345" y="360311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4812541" y="2686978"/>
            <a:ext cx="919480" cy="379730"/>
            <a:chOff x="4812541" y="2686978"/>
            <a:chExt cx="919480" cy="379730"/>
          </a:xfrm>
        </p:grpSpPr>
        <p:sp>
          <p:nvSpPr>
            <p:cNvPr id="113" name="object 113"/>
            <p:cNvSpPr/>
            <p:nvPr/>
          </p:nvSpPr>
          <p:spPr>
            <a:xfrm>
              <a:off x="4822066" y="2696503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80">
                  <a:moveTo>
                    <a:pt x="832345" y="0"/>
                  </a:moveTo>
                  <a:lnTo>
                    <a:pt x="67652" y="0"/>
                  </a:lnTo>
                  <a:lnTo>
                    <a:pt x="41319" y="5318"/>
                  </a:lnTo>
                  <a:lnTo>
                    <a:pt x="19815" y="19819"/>
                  </a:lnTo>
                  <a:lnTo>
                    <a:pt x="5316" y="41324"/>
                  </a:lnTo>
                  <a:lnTo>
                    <a:pt x="0" y="67652"/>
                  </a:lnTo>
                  <a:lnTo>
                    <a:pt x="0" y="292658"/>
                  </a:lnTo>
                  <a:lnTo>
                    <a:pt x="5316" y="318992"/>
                  </a:lnTo>
                  <a:lnTo>
                    <a:pt x="19815" y="340496"/>
                  </a:lnTo>
                  <a:lnTo>
                    <a:pt x="41319" y="354995"/>
                  </a:lnTo>
                  <a:lnTo>
                    <a:pt x="67652" y="360311"/>
                  </a:lnTo>
                  <a:lnTo>
                    <a:pt x="832345" y="360311"/>
                  </a:lnTo>
                  <a:lnTo>
                    <a:pt x="858678" y="354995"/>
                  </a:lnTo>
                  <a:lnTo>
                    <a:pt x="880183" y="340496"/>
                  </a:lnTo>
                  <a:lnTo>
                    <a:pt x="894681" y="318992"/>
                  </a:lnTo>
                  <a:lnTo>
                    <a:pt x="899998" y="292658"/>
                  </a:lnTo>
                  <a:lnTo>
                    <a:pt x="899998" y="67652"/>
                  </a:lnTo>
                  <a:lnTo>
                    <a:pt x="894681" y="41324"/>
                  </a:lnTo>
                  <a:lnTo>
                    <a:pt x="880183" y="19819"/>
                  </a:lnTo>
                  <a:lnTo>
                    <a:pt x="858678" y="5318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22066" y="2696503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80">
                  <a:moveTo>
                    <a:pt x="832345" y="360311"/>
                  </a:moveTo>
                  <a:lnTo>
                    <a:pt x="67652" y="360311"/>
                  </a:lnTo>
                  <a:lnTo>
                    <a:pt x="41319" y="354995"/>
                  </a:lnTo>
                  <a:lnTo>
                    <a:pt x="19815" y="340496"/>
                  </a:lnTo>
                  <a:lnTo>
                    <a:pt x="5316" y="318992"/>
                  </a:lnTo>
                  <a:lnTo>
                    <a:pt x="0" y="292658"/>
                  </a:lnTo>
                  <a:lnTo>
                    <a:pt x="0" y="67652"/>
                  </a:lnTo>
                  <a:lnTo>
                    <a:pt x="5316" y="41324"/>
                  </a:lnTo>
                  <a:lnTo>
                    <a:pt x="19815" y="19819"/>
                  </a:lnTo>
                  <a:lnTo>
                    <a:pt x="41319" y="5318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8"/>
                  </a:lnTo>
                  <a:lnTo>
                    <a:pt x="880183" y="19819"/>
                  </a:lnTo>
                  <a:lnTo>
                    <a:pt x="894681" y="41324"/>
                  </a:lnTo>
                  <a:lnTo>
                    <a:pt x="899998" y="67652"/>
                  </a:lnTo>
                  <a:lnTo>
                    <a:pt x="899998" y="292658"/>
                  </a:lnTo>
                  <a:lnTo>
                    <a:pt x="894681" y="318992"/>
                  </a:lnTo>
                  <a:lnTo>
                    <a:pt x="880183" y="340496"/>
                  </a:lnTo>
                  <a:lnTo>
                    <a:pt x="858678" y="354995"/>
                  </a:lnTo>
                  <a:lnTo>
                    <a:pt x="832345" y="360311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4812541" y="3137381"/>
            <a:ext cx="919480" cy="379730"/>
            <a:chOff x="4812541" y="3137381"/>
            <a:chExt cx="919480" cy="379730"/>
          </a:xfrm>
        </p:grpSpPr>
        <p:sp>
          <p:nvSpPr>
            <p:cNvPr id="116" name="object 116"/>
            <p:cNvSpPr/>
            <p:nvPr/>
          </p:nvSpPr>
          <p:spPr>
            <a:xfrm>
              <a:off x="4822066" y="3146906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79">
                  <a:moveTo>
                    <a:pt x="832345" y="0"/>
                  </a:moveTo>
                  <a:lnTo>
                    <a:pt x="67652" y="0"/>
                  </a:lnTo>
                  <a:lnTo>
                    <a:pt x="41319" y="5318"/>
                  </a:lnTo>
                  <a:lnTo>
                    <a:pt x="19815" y="19819"/>
                  </a:lnTo>
                  <a:lnTo>
                    <a:pt x="5316" y="41324"/>
                  </a:lnTo>
                  <a:lnTo>
                    <a:pt x="0" y="67652"/>
                  </a:lnTo>
                  <a:lnTo>
                    <a:pt x="0" y="292658"/>
                  </a:lnTo>
                  <a:lnTo>
                    <a:pt x="5316" y="318992"/>
                  </a:lnTo>
                  <a:lnTo>
                    <a:pt x="19815" y="340496"/>
                  </a:lnTo>
                  <a:lnTo>
                    <a:pt x="41319" y="354995"/>
                  </a:lnTo>
                  <a:lnTo>
                    <a:pt x="67652" y="360311"/>
                  </a:lnTo>
                  <a:lnTo>
                    <a:pt x="832345" y="360311"/>
                  </a:lnTo>
                  <a:lnTo>
                    <a:pt x="858678" y="354995"/>
                  </a:lnTo>
                  <a:lnTo>
                    <a:pt x="880183" y="340496"/>
                  </a:lnTo>
                  <a:lnTo>
                    <a:pt x="894681" y="318992"/>
                  </a:lnTo>
                  <a:lnTo>
                    <a:pt x="899998" y="292658"/>
                  </a:lnTo>
                  <a:lnTo>
                    <a:pt x="899998" y="67652"/>
                  </a:lnTo>
                  <a:lnTo>
                    <a:pt x="894681" y="41324"/>
                  </a:lnTo>
                  <a:lnTo>
                    <a:pt x="880183" y="19819"/>
                  </a:lnTo>
                  <a:lnTo>
                    <a:pt x="858678" y="5318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822066" y="3146906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79">
                  <a:moveTo>
                    <a:pt x="832345" y="360311"/>
                  </a:moveTo>
                  <a:lnTo>
                    <a:pt x="67652" y="360311"/>
                  </a:lnTo>
                  <a:lnTo>
                    <a:pt x="41319" y="354995"/>
                  </a:lnTo>
                  <a:lnTo>
                    <a:pt x="19815" y="340496"/>
                  </a:lnTo>
                  <a:lnTo>
                    <a:pt x="5316" y="318992"/>
                  </a:lnTo>
                  <a:lnTo>
                    <a:pt x="0" y="292658"/>
                  </a:lnTo>
                  <a:lnTo>
                    <a:pt x="0" y="67652"/>
                  </a:lnTo>
                  <a:lnTo>
                    <a:pt x="5316" y="41324"/>
                  </a:lnTo>
                  <a:lnTo>
                    <a:pt x="19815" y="19819"/>
                  </a:lnTo>
                  <a:lnTo>
                    <a:pt x="41319" y="5318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8"/>
                  </a:lnTo>
                  <a:lnTo>
                    <a:pt x="880183" y="19819"/>
                  </a:lnTo>
                  <a:lnTo>
                    <a:pt x="894681" y="41324"/>
                  </a:lnTo>
                  <a:lnTo>
                    <a:pt x="899998" y="67652"/>
                  </a:lnTo>
                  <a:lnTo>
                    <a:pt x="899998" y="292658"/>
                  </a:lnTo>
                  <a:lnTo>
                    <a:pt x="894681" y="318992"/>
                  </a:lnTo>
                  <a:lnTo>
                    <a:pt x="880183" y="340496"/>
                  </a:lnTo>
                  <a:lnTo>
                    <a:pt x="858678" y="354995"/>
                  </a:lnTo>
                  <a:lnTo>
                    <a:pt x="832345" y="360311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4812541" y="3580282"/>
            <a:ext cx="919480" cy="379730"/>
            <a:chOff x="4812541" y="3580282"/>
            <a:chExt cx="919480" cy="379730"/>
          </a:xfrm>
        </p:grpSpPr>
        <p:sp>
          <p:nvSpPr>
            <p:cNvPr id="119" name="object 119"/>
            <p:cNvSpPr/>
            <p:nvPr/>
          </p:nvSpPr>
          <p:spPr>
            <a:xfrm>
              <a:off x="4822066" y="3589807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79">
                  <a:moveTo>
                    <a:pt x="832345" y="0"/>
                  </a:moveTo>
                  <a:lnTo>
                    <a:pt x="67652" y="0"/>
                  </a:lnTo>
                  <a:lnTo>
                    <a:pt x="41319" y="5316"/>
                  </a:lnTo>
                  <a:lnTo>
                    <a:pt x="19815" y="19813"/>
                  </a:lnTo>
                  <a:lnTo>
                    <a:pt x="5316" y="41314"/>
                  </a:lnTo>
                  <a:lnTo>
                    <a:pt x="0" y="67640"/>
                  </a:lnTo>
                  <a:lnTo>
                    <a:pt x="0" y="292646"/>
                  </a:lnTo>
                  <a:lnTo>
                    <a:pt x="5316" y="318979"/>
                  </a:lnTo>
                  <a:lnTo>
                    <a:pt x="19815" y="340483"/>
                  </a:lnTo>
                  <a:lnTo>
                    <a:pt x="41319" y="354982"/>
                  </a:lnTo>
                  <a:lnTo>
                    <a:pt x="67652" y="360299"/>
                  </a:lnTo>
                  <a:lnTo>
                    <a:pt x="832345" y="360299"/>
                  </a:lnTo>
                  <a:lnTo>
                    <a:pt x="858678" y="354982"/>
                  </a:lnTo>
                  <a:lnTo>
                    <a:pt x="880183" y="340483"/>
                  </a:lnTo>
                  <a:lnTo>
                    <a:pt x="894681" y="318979"/>
                  </a:lnTo>
                  <a:lnTo>
                    <a:pt x="899998" y="292646"/>
                  </a:lnTo>
                  <a:lnTo>
                    <a:pt x="899998" y="67640"/>
                  </a:lnTo>
                  <a:lnTo>
                    <a:pt x="894681" y="41314"/>
                  </a:lnTo>
                  <a:lnTo>
                    <a:pt x="880183" y="19813"/>
                  </a:lnTo>
                  <a:lnTo>
                    <a:pt x="858678" y="5316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22066" y="3589807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79">
                  <a:moveTo>
                    <a:pt x="832345" y="360299"/>
                  </a:moveTo>
                  <a:lnTo>
                    <a:pt x="67652" y="360299"/>
                  </a:lnTo>
                  <a:lnTo>
                    <a:pt x="41319" y="354982"/>
                  </a:lnTo>
                  <a:lnTo>
                    <a:pt x="19815" y="340483"/>
                  </a:lnTo>
                  <a:lnTo>
                    <a:pt x="5316" y="318979"/>
                  </a:lnTo>
                  <a:lnTo>
                    <a:pt x="0" y="292646"/>
                  </a:lnTo>
                  <a:lnTo>
                    <a:pt x="0" y="67640"/>
                  </a:lnTo>
                  <a:lnTo>
                    <a:pt x="5316" y="41314"/>
                  </a:lnTo>
                  <a:lnTo>
                    <a:pt x="19815" y="19813"/>
                  </a:lnTo>
                  <a:lnTo>
                    <a:pt x="41319" y="5316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6"/>
                  </a:lnTo>
                  <a:lnTo>
                    <a:pt x="880183" y="19813"/>
                  </a:lnTo>
                  <a:lnTo>
                    <a:pt x="894681" y="41314"/>
                  </a:lnTo>
                  <a:lnTo>
                    <a:pt x="899998" y="67640"/>
                  </a:lnTo>
                  <a:lnTo>
                    <a:pt x="899998" y="292646"/>
                  </a:lnTo>
                  <a:lnTo>
                    <a:pt x="894681" y="318979"/>
                  </a:lnTo>
                  <a:lnTo>
                    <a:pt x="880183" y="340483"/>
                  </a:lnTo>
                  <a:lnTo>
                    <a:pt x="858678" y="354982"/>
                  </a:lnTo>
                  <a:lnTo>
                    <a:pt x="832345" y="360299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4812541" y="4017985"/>
            <a:ext cx="919480" cy="379730"/>
            <a:chOff x="4812541" y="4017985"/>
            <a:chExt cx="919480" cy="379730"/>
          </a:xfrm>
        </p:grpSpPr>
        <p:sp>
          <p:nvSpPr>
            <p:cNvPr id="122" name="object 122"/>
            <p:cNvSpPr/>
            <p:nvPr/>
          </p:nvSpPr>
          <p:spPr>
            <a:xfrm>
              <a:off x="4822066" y="4027510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79">
                  <a:moveTo>
                    <a:pt x="832345" y="0"/>
                  </a:moveTo>
                  <a:lnTo>
                    <a:pt x="67652" y="0"/>
                  </a:lnTo>
                  <a:lnTo>
                    <a:pt x="41319" y="5316"/>
                  </a:lnTo>
                  <a:lnTo>
                    <a:pt x="19815" y="19815"/>
                  </a:lnTo>
                  <a:lnTo>
                    <a:pt x="5316" y="41319"/>
                  </a:lnTo>
                  <a:lnTo>
                    <a:pt x="0" y="67652"/>
                  </a:lnTo>
                  <a:lnTo>
                    <a:pt x="0" y="292646"/>
                  </a:lnTo>
                  <a:lnTo>
                    <a:pt x="5316" y="318979"/>
                  </a:lnTo>
                  <a:lnTo>
                    <a:pt x="19815" y="340483"/>
                  </a:lnTo>
                  <a:lnTo>
                    <a:pt x="41319" y="354982"/>
                  </a:lnTo>
                  <a:lnTo>
                    <a:pt x="67652" y="360298"/>
                  </a:lnTo>
                  <a:lnTo>
                    <a:pt x="832345" y="360298"/>
                  </a:lnTo>
                  <a:lnTo>
                    <a:pt x="858678" y="354982"/>
                  </a:lnTo>
                  <a:lnTo>
                    <a:pt x="880183" y="340483"/>
                  </a:lnTo>
                  <a:lnTo>
                    <a:pt x="894681" y="318979"/>
                  </a:lnTo>
                  <a:lnTo>
                    <a:pt x="899998" y="292646"/>
                  </a:lnTo>
                  <a:lnTo>
                    <a:pt x="899998" y="67652"/>
                  </a:lnTo>
                  <a:lnTo>
                    <a:pt x="894681" y="41319"/>
                  </a:lnTo>
                  <a:lnTo>
                    <a:pt x="880183" y="19815"/>
                  </a:lnTo>
                  <a:lnTo>
                    <a:pt x="858678" y="5316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822066" y="4027510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79">
                  <a:moveTo>
                    <a:pt x="832345" y="360298"/>
                  </a:moveTo>
                  <a:lnTo>
                    <a:pt x="67652" y="360298"/>
                  </a:lnTo>
                  <a:lnTo>
                    <a:pt x="41319" y="354982"/>
                  </a:lnTo>
                  <a:lnTo>
                    <a:pt x="19815" y="340483"/>
                  </a:lnTo>
                  <a:lnTo>
                    <a:pt x="5316" y="318979"/>
                  </a:lnTo>
                  <a:lnTo>
                    <a:pt x="0" y="292646"/>
                  </a:lnTo>
                  <a:lnTo>
                    <a:pt x="0" y="67652"/>
                  </a:lnTo>
                  <a:lnTo>
                    <a:pt x="5316" y="41319"/>
                  </a:lnTo>
                  <a:lnTo>
                    <a:pt x="19815" y="19815"/>
                  </a:lnTo>
                  <a:lnTo>
                    <a:pt x="41319" y="5316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6"/>
                  </a:lnTo>
                  <a:lnTo>
                    <a:pt x="880183" y="19815"/>
                  </a:lnTo>
                  <a:lnTo>
                    <a:pt x="894681" y="41319"/>
                  </a:lnTo>
                  <a:lnTo>
                    <a:pt x="899998" y="67652"/>
                  </a:lnTo>
                  <a:lnTo>
                    <a:pt x="899998" y="292646"/>
                  </a:lnTo>
                  <a:lnTo>
                    <a:pt x="894681" y="318979"/>
                  </a:lnTo>
                  <a:lnTo>
                    <a:pt x="880183" y="340483"/>
                  </a:lnTo>
                  <a:lnTo>
                    <a:pt x="858678" y="354982"/>
                  </a:lnTo>
                  <a:lnTo>
                    <a:pt x="832345" y="360298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4812541" y="4455688"/>
            <a:ext cx="919480" cy="379730"/>
            <a:chOff x="4812541" y="4455688"/>
            <a:chExt cx="919480" cy="379730"/>
          </a:xfrm>
        </p:grpSpPr>
        <p:sp>
          <p:nvSpPr>
            <p:cNvPr id="125" name="object 125"/>
            <p:cNvSpPr/>
            <p:nvPr/>
          </p:nvSpPr>
          <p:spPr>
            <a:xfrm>
              <a:off x="4822066" y="4465213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79">
                  <a:moveTo>
                    <a:pt x="832345" y="0"/>
                  </a:moveTo>
                  <a:lnTo>
                    <a:pt x="67652" y="0"/>
                  </a:lnTo>
                  <a:lnTo>
                    <a:pt x="41319" y="5316"/>
                  </a:lnTo>
                  <a:lnTo>
                    <a:pt x="19815" y="19815"/>
                  </a:lnTo>
                  <a:lnTo>
                    <a:pt x="5316" y="41319"/>
                  </a:lnTo>
                  <a:lnTo>
                    <a:pt x="0" y="67652"/>
                  </a:lnTo>
                  <a:lnTo>
                    <a:pt x="0" y="292646"/>
                  </a:lnTo>
                  <a:lnTo>
                    <a:pt x="5316" y="318979"/>
                  </a:lnTo>
                  <a:lnTo>
                    <a:pt x="19815" y="340483"/>
                  </a:lnTo>
                  <a:lnTo>
                    <a:pt x="41319" y="354982"/>
                  </a:lnTo>
                  <a:lnTo>
                    <a:pt x="67652" y="360299"/>
                  </a:lnTo>
                  <a:lnTo>
                    <a:pt x="832345" y="360299"/>
                  </a:lnTo>
                  <a:lnTo>
                    <a:pt x="858678" y="354982"/>
                  </a:lnTo>
                  <a:lnTo>
                    <a:pt x="880183" y="340483"/>
                  </a:lnTo>
                  <a:lnTo>
                    <a:pt x="894681" y="318979"/>
                  </a:lnTo>
                  <a:lnTo>
                    <a:pt x="899998" y="292646"/>
                  </a:lnTo>
                  <a:lnTo>
                    <a:pt x="899998" y="67652"/>
                  </a:lnTo>
                  <a:lnTo>
                    <a:pt x="894681" y="41319"/>
                  </a:lnTo>
                  <a:lnTo>
                    <a:pt x="880183" y="19815"/>
                  </a:lnTo>
                  <a:lnTo>
                    <a:pt x="858678" y="5316"/>
                  </a:lnTo>
                  <a:lnTo>
                    <a:pt x="832345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822066" y="4465213"/>
              <a:ext cx="900430" cy="360680"/>
            </a:xfrm>
            <a:custGeom>
              <a:avLst/>
              <a:gdLst/>
              <a:ahLst/>
              <a:cxnLst/>
              <a:rect l="l" t="t" r="r" b="b"/>
              <a:pathLst>
                <a:path w="900429" h="360679">
                  <a:moveTo>
                    <a:pt x="832345" y="360299"/>
                  </a:moveTo>
                  <a:lnTo>
                    <a:pt x="67652" y="360299"/>
                  </a:lnTo>
                  <a:lnTo>
                    <a:pt x="41319" y="354982"/>
                  </a:lnTo>
                  <a:lnTo>
                    <a:pt x="19815" y="340483"/>
                  </a:lnTo>
                  <a:lnTo>
                    <a:pt x="5316" y="318979"/>
                  </a:lnTo>
                  <a:lnTo>
                    <a:pt x="0" y="292646"/>
                  </a:lnTo>
                  <a:lnTo>
                    <a:pt x="0" y="67652"/>
                  </a:lnTo>
                  <a:lnTo>
                    <a:pt x="5316" y="41319"/>
                  </a:lnTo>
                  <a:lnTo>
                    <a:pt x="19815" y="19815"/>
                  </a:lnTo>
                  <a:lnTo>
                    <a:pt x="41319" y="5316"/>
                  </a:lnTo>
                  <a:lnTo>
                    <a:pt x="67652" y="0"/>
                  </a:lnTo>
                  <a:lnTo>
                    <a:pt x="832345" y="0"/>
                  </a:lnTo>
                  <a:lnTo>
                    <a:pt x="858678" y="5316"/>
                  </a:lnTo>
                  <a:lnTo>
                    <a:pt x="880183" y="19815"/>
                  </a:lnTo>
                  <a:lnTo>
                    <a:pt x="894681" y="41319"/>
                  </a:lnTo>
                  <a:lnTo>
                    <a:pt x="899998" y="67652"/>
                  </a:lnTo>
                  <a:lnTo>
                    <a:pt x="899998" y="292646"/>
                  </a:lnTo>
                  <a:lnTo>
                    <a:pt x="894681" y="318979"/>
                  </a:lnTo>
                  <a:lnTo>
                    <a:pt x="880183" y="340483"/>
                  </a:lnTo>
                  <a:lnTo>
                    <a:pt x="858678" y="354982"/>
                  </a:lnTo>
                  <a:lnTo>
                    <a:pt x="832345" y="360299"/>
                  </a:lnTo>
                  <a:close/>
                </a:path>
              </a:pathLst>
            </a:custGeom>
            <a:ln w="190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/>
          <p:nvPr/>
        </p:nvSpPr>
        <p:spPr>
          <a:xfrm>
            <a:off x="7169253" y="1817375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80">
                <a:moveTo>
                  <a:pt x="457961" y="0"/>
                </a:moveTo>
                <a:lnTo>
                  <a:pt x="67665" y="0"/>
                </a:lnTo>
                <a:lnTo>
                  <a:pt x="41330" y="5318"/>
                </a:lnTo>
                <a:lnTo>
                  <a:pt x="19821" y="19819"/>
                </a:lnTo>
                <a:lnTo>
                  <a:pt x="5318" y="41324"/>
                </a:lnTo>
                <a:lnTo>
                  <a:pt x="0" y="67652"/>
                </a:lnTo>
                <a:lnTo>
                  <a:pt x="0" y="292658"/>
                </a:lnTo>
                <a:lnTo>
                  <a:pt x="5318" y="318992"/>
                </a:lnTo>
                <a:lnTo>
                  <a:pt x="19821" y="340496"/>
                </a:lnTo>
                <a:lnTo>
                  <a:pt x="41330" y="354995"/>
                </a:lnTo>
                <a:lnTo>
                  <a:pt x="67665" y="360311"/>
                </a:lnTo>
                <a:lnTo>
                  <a:pt x="457961" y="360311"/>
                </a:lnTo>
                <a:lnTo>
                  <a:pt x="484288" y="354995"/>
                </a:lnTo>
                <a:lnTo>
                  <a:pt x="505788" y="340496"/>
                </a:lnTo>
                <a:lnTo>
                  <a:pt x="520285" y="318992"/>
                </a:lnTo>
                <a:lnTo>
                  <a:pt x="525602" y="292658"/>
                </a:lnTo>
                <a:lnTo>
                  <a:pt x="525602" y="67652"/>
                </a:lnTo>
                <a:lnTo>
                  <a:pt x="520285" y="41324"/>
                </a:lnTo>
                <a:lnTo>
                  <a:pt x="505788" y="19819"/>
                </a:lnTo>
                <a:lnTo>
                  <a:pt x="484288" y="5318"/>
                </a:lnTo>
                <a:lnTo>
                  <a:pt x="457961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69253" y="2267778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80">
                <a:moveTo>
                  <a:pt x="457961" y="0"/>
                </a:moveTo>
                <a:lnTo>
                  <a:pt x="67665" y="0"/>
                </a:lnTo>
                <a:lnTo>
                  <a:pt x="41330" y="5318"/>
                </a:lnTo>
                <a:lnTo>
                  <a:pt x="19821" y="19819"/>
                </a:lnTo>
                <a:lnTo>
                  <a:pt x="5318" y="41324"/>
                </a:lnTo>
                <a:lnTo>
                  <a:pt x="0" y="67652"/>
                </a:lnTo>
                <a:lnTo>
                  <a:pt x="0" y="292658"/>
                </a:lnTo>
                <a:lnTo>
                  <a:pt x="5318" y="318992"/>
                </a:lnTo>
                <a:lnTo>
                  <a:pt x="19821" y="340496"/>
                </a:lnTo>
                <a:lnTo>
                  <a:pt x="41330" y="354995"/>
                </a:lnTo>
                <a:lnTo>
                  <a:pt x="67665" y="360311"/>
                </a:lnTo>
                <a:lnTo>
                  <a:pt x="457961" y="360311"/>
                </a:lnTo>
                <a:lnTo>
                  <a:pt x="484288" y="354995"/>
                </a:lnTo>
                <a:lnTo>
                  <a:pt x="505788" y="340496"/>
                </a:lnTo>
                <a:lnTo>
                  <a:pt x="520285" y="318992"/>
                </a:lnTo>
                <a:lnTo>
                  <a:pt x="525602" y="292658"/>
                </a:lnTo>
                <a:lnTo>
                  <a:pt x="525602" y="67652"/>
                </a:lnTo>
                <a:lnTo>
                  <a:pt x="520285" y="41324"/>
                </a:lnTo>
                <a:lnTo>
                  <a:pt x="505788" y="19819"/>
                </a:lnTo>
                <a:lnTo>
                  <a:pt x="484288" y="5318"/>
                </a:lnTo>
                <a:lnTo>
                  <a:pt x="457961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169253" y="2696503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80">
                <a:moveTo>
                  <a:pt x="457961" y="0"/>
                </a:moveTo>
                <a:lnTo>
                  <a:pt x="67665" y="0"/>
                </a:lnTo>
                <a:lnTo>
                  <a:pt x="41330" y="5318"/>
                </a:lnTo>
                <a:lnTo>
                  <a:pt x="19821" y="19819"/>
                </a:lnTo>
                <a:lnTo>
                  <a:pt x="5318" y="41324"/>
                </a:lnTo>
                <a:lnTo>
                  <a:pt x="0" y="67652"/>
                </a:lnTo>
                <a:lnTo>
                  <a:pt x="0" y="292658"/>
                </a:lnTo>
                <a:lnTo>
                  <a:pt x="5318" y="318992"/>
                </a:lnTo>
                <a:lnTo>
                  <a:pt x="19821" y="340496"/>
                </a:lnTo>
                <a:lnTo>
                  <a:pt x="41330" y="354995"/>
                </a:lnTo>
                <a:lnTo>
                  <a:pt x="67665" y="360311"/>
                </a:lnTo>
                <a:lnTo>
                  <a:pt x="457961" y="360311"/>
                </a:lnTo>
                <a:lnTo>
                  <a:pt x="484288" y="354995"/>
                </a:lnTo>
                <a:lnTo>
                  <a:pt x="505788" y="340496"/>
                </a:lnTo>
                <a:lnTo>
                  <a:pt x="520285" y="318992"/>
                </a:lnTo>
                <a:lnTo>
                  <a:pt x="525602" y="292658"/>
                </a:lnTo>
                <a:lnTo>
                  <a:pt x="525602" y="67652"/>
                </a:lnTo>
                <a:lnTo>
                  <a:pt x="520285" y="41324"/>
                </a:lnTo>
                <a:lnTo>
                  <a:pt x="505788" y="19819"/>
                </a:lnTo>
                <a:lnTo>
                  <a:pt x="484288" y="5318"/>
                </a:lnTo>
                <a:lnTo>
                  <a:pt x="457961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9253" y="3146906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79">
                <a:moveTo>
                  <a:pt x="457961" y="0"/>
                </a:moveTo>
                <a:lnTo>
                  <a:pt x="67665" y="0"/>
                </a:lnTo>
                <a:lnTo>
                  <a:pt x="41330" y="5318"/>
                </a:lnTo>
                <a:lnTo>
                  <a:pt x="19821" y="19819"/>
                </a:lnTo>
                <a:lnTo>
                  <a:pt x="5318" y="41324"/>
                </a:lnTo>
                <a:lnTo>
                  <a:pt x="0" y="67652"/>
                </a:lnTo>
                <a:lnTo>
                  <a:pt x="0" y="292658"/>
                </a:lnTo>
                <a:lnTo>
                  <a:pt x="5318" y="318992"/>
                </a:lnTo>
                <a:lnTo>
                  <a:pt x="19821" y="340496"/>
                </a:lnTo>
                <a:lnTo>
                  <a:pt x="41330" y="354995"/>
                </a:lnTo>
                <a:lnTo>
                  <a:pt x="67665" y="360311"/>
                </a:lnTo>
                <a:lnTo>
                  <a:pt x="457961" y="360311"/>
                </a:lnTo>
                <a:lnTo>
                  <a:pt x="484288" y="354995"/>
                </a:lnTo>
                <a:lnTo>
                  <a:pt x="505788" y="340496"/>
                </a:lnTo>
                <a:lnTo>
                  <a:pt x="520285" y="318992"/>
                </a:lnTo>
                <a:lnTo>
                  <a:pt x="525602" y="292658"/>
                </a:lnTo>
                <a:lnTo>
                  <a:pt x="525602" y="67652"/>
                </a:lnTo>
                <a:lnTo>
                  <a:pt x="520285" y="41324"/>
                </a:lnTo>
                <a:lnTo>
                  <a:pt x="505788" y="19819"/>
                </a:lnTo>
                <a:lnTo>
                  <a:pt x="484288" y="5318"/>
                </a:lnTo>
                <a:lnTo>
                  <a:pt x="457961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9253" y="3589807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79">
                <a:moveTo>
                  <a:pt x="457961" y="0"/>
                </a:moveTo>
                <a:lnTo>
                  <a:pt x="67665" y="0"/>
                </a:lnTo>
                <a:lnTo>
                  <a:pt x="41330" y="5316"/>
                </a:lnTo>
                <a:lnTo>
                  <a:pt x="19821" y="19813"/>
                </a:lnTo>
                <a:lnTo>
                  <a:pt x="5318" y="41314"/>
                </a:lnTo>
                <a:lnTo>
                  <a:pt x="0" y="67640"/>
                </a:lnTo>
                <a:lnTo>
                  <a:pt x="0" y="292646"/>
                </a:lnTo>
                <a:lnTo>
                  <a:pt x="5318" y="318979"/>
                </a:lnTo>
                <a:lnTo>
                  <a:pt x="19821" y="340483"/>
                </a:lnTo>
                <a:lnTo>
                  <a:pt x="41330" y="354982"/>
                </a:lnTo>
                <a:lnTo>
                  <a:pt x="67665" y="360299"/>
                </a:lnTo>
                <a:lnTo>
                  <a:pt x="457961" y="360299"/>
                </a:lnTo>
                <a:lnTo>
                  <a:pt x="484288" y="354982"/>
                </a:lnTo>
                <a:lnTo>
                  <a:pt x="505788" y="340483"/>
                </a:lnTo>
                <a:lnTo>
                  <a:pt x="520285" y="318979"/>
                </a:lnTo>
                <a:lnTo>
                  <a:pt x="525602" y="292646"/>
                </a:lnTo>
                <a:lnTo>
                  <a:pt x="525602" y="67640"/>
                </a:lnTo>
                <a:lnTo>
                  <a:pt x="520285" y="41314"/>
                </a:lnTo>
                <a:lnTo>
                  <a:pt x="505788" y="19813"/>
                </a:lnTo>
                <a:lnTo>
                  <a:pt x="484288" y="5316"/>
                </a:lnTo>
                <a:lnTo>
                  <a:pt x="457961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69253" y="4027510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79">
                <a:moveTo>
                  <a:pt x="457961" y="0"/>
                </a:moveTo>
                <a:lnTo>
                  <a:pt x="67665" y="0"/>
                </a:lnTo>
                <a:lnTo>
                  <a:pt x="41330" y="5316"/>
                </a:lnTo>
                <a:lnTo>
                  <a:pt x="19821" y="19815"/>
                </a:lnTo>
                <a:lnTo>
                  <a:pt x="5318" y="41319"/>
                </a:lnTo>
                <a:lnTo>
                  <a:pt x="0" y="67652"/>
                </a:lnTo>
                <a:lnTo>
                  <a:pt x="0" y="292646"/>
                </a:lnTo>
                <a:lnTo>
                  <a:pt x="5318" y="318979"/>
                </a:lnTo>
                <a:lnTo>
                  <a:pt x="19821" y="340483"/>
                </a:lnTo>
                <a:lnTo>
                  <a:pt x="41330" y="354982"/>
                </a:lnTo>
                <a:lnTo>
                  <a:pt x="67665" y="360298"/>
                </a:lnTo>
                <a:lnTo>
                  <a:pt x="457961" y="360298"/>
                </a:lnTo>
                <a:lnTo>
                  <a:pt x="484288" y="354982"/>
                </a:lnTo>
                <a:lnTo>
                  <a:pt x="505788" y="340483"/>
                </a:lnTo>
                <a:lnTo>
                  <a:pt x="520285" y="318979"/>
                </a:lnTo>
                <a:lnTo>
                  <a:pt x="525602" y="292646"/>
                </a:lnTo>
                <a:lnTo>
                  <a:pt x="525602" y="67652"/>
                </a:lnTo>
                <a:lnTo>
                  <a:pt x="520285" y="41319"/>
                </a:lnTo>
                <a:lnTo>
                  <a:pt x="505788" y="19815"/>
                </a:lnTo>
                <a:lnTo>
                  <a:pt x="484288" y="5316"/>
                </a:lnTo>
                <a:lnTo>
                  <a:pt x="457961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69253" y="4465213"/>
            <a:ext cx="525780" cy="360680"/>
          </a:xfrm>
          <a:custGeom>
            <a:avLst/>
            <a:gdLst/>
            <a:ahLst/>
            <a:cxnLst/>
            <a:rect l="l" t="t" r="r" b="b"/>
            <a:pathLst>
              <a:path w="525779" h="360679">
                <a:moveTo>
                  <a:pt x="457961" y="0"/>
                </a:moveTo>
                <a:lnTo>
                  <a:pt x="67665" y="0"/>
                </a:lnTo>
                <a:lnTo>
                  <a:pt x="41330" y="5316"/>
                </a:lnTo>
                <a:lnTo>
                  <a:pt x="19821" y="19815"/>
                </a:lnTo>
                <a:lnTo>
                  <a:pt x="5318" y="41319"/>
                </a:lnTo>
                <a:lnTo>
                  <a:pt x="0" y="67652"/>
                </a:lnTo>
                <a:lnTo>
                  <a:pt x="0" y="292646"/>
                </a:lnTo>
                <a:lnTo>
                  <a:pt x="5318" y="318979"/>
                </a:lnTo>
                <a:lnTo>
                  <a:pt x="19821" y="340483"/>
                </a:lnTo>
                <a:lnTo>
                  <a:pt x="41330" y="354982"/>
                </a:lnTo>
                <a:lnTo>
                  <a:pt x="67665" y="360299"/>
                </a:lnTo>
                <a:lnTo>
                  <a:pt x="457961" y="360299"/>
                </a:lnTo>
                <a:lnTo>
                  <a:pt x="484288" y="354982"/>
                </a:lnTo>
                <a:lnTo>
                  <a:pt x="505788" y="340483"/>
                </a:lnTo>
                <a:lnTo>
                  <a:pt x="520285" y="318979"/>
                </a:lnTo>
                <a:lnTo>
                  <a:pt x="525602" y="292646"/>
                </a:lnTo>
                <a:lnTo>
                  <a:pt x="525602" y="67652"/>
                </a:lnTo>
                <a:lnTo>
                  <a:pt x="520285" y="41319"/>
                </a:lnTo>
                <a:lnTo>
                  <a:pt x="505788" y="19815"/>
                </a:lnTo>
                <a:lnTo>
                  <a:pt x="484288" y="5316"/>
                </a:lnTo>
                <a:lnTo>
                  <a:pt x="457961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4837819" y="1919451"/>
            <a:ext cx="861694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b="1" spc="15" dirty="0">
                <a:solidFill>
                  <a:srgbClr val="41170A"/>
                </a:solidFill>
                <a:latin typeface="Calibri"/>
                <a:cs typeface="Calibri"/>
              </a:rPr>
              <a:t>ПРОМЫШЛЕННИК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878217" y="2282130"/>
            <a:ext cx="77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С/Х </a:t>
            </a:r>
            <a:r>
              <a:rPr sz="900" b="1" dirty="0">
                <a:solidFill>
                  <a:srgbClr val="41170A"/>
                </a:solidFill>
                <a:latin typeface="Calibri"/>
                <a:cs typeface="Calibri"/>
              </a:rPr>
              <a:t> КООРПОРАТИВ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863701" y="4122931"/>
            <a:ext cx="816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САМОЗАНЯТЫЙ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891074" y="3630154"/>
            <a:ext cx="7512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1170A"/>
                </a:solidFill>
                <a:latin typeface="Calibri"/>
                <a:cs typeface="Calibri"/>
              </a:rPr>
              <a:t>НОВОТЕХ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832871" y="3133238"/>
            <a:ext cx="874394" cy="3638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83210">
              <a:lnSpc>
                <a:spcPts val="1210"/>
              </a:lnSpc>
              <a:spcBef>
                <a:spcPts val="345"/>
              </a:spcBef>
            </a:pPr>
            <a:r>
              <a:rPr sz="1200" b="1" spc="5" dirty="0">
                <a:solidFill>
                  <a:srgbClr val="41170A"/>
                </a:solidFill>
                <a:latin typeface="Calibri"/>
                <a:cs typeface="Calibri"/>
              </a:rPr>
              <a:t>БЕЗ- </a:t>
            </a:r>
            <a:r>
              <a:rPr sz="1200" b="1" spc="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1170A"/>
                </a:solidFill>
                <a:latin typeface="Calibri"/>
                <a:cs typeface="Calibri"/>
              </a:rPr>
              <a:t>ЗАЛОГО</a:t>
            </a:r>
            <a:r>
              <a:rPr sz="1200" b="1" dirty="0">
                <a:solidFill>
                  <a:srgbClr val="41170A"/>
                </a:solidFill>
                <a:latin typeface="Calibri"/>
                <a:cs typeface="Calibri"/>
              </a:rPr>
              <a:t>ВЫЙ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908500" y="2749425"/>
            <a:ext cx="7118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1170A"/>
                </a:solidFill>
                <a:latin typeface="Calibri"/>
                <a:cs typeface="Calibri"/>
              </a:rPr>
              <a:t>ОТЕЛЬЕР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883860" y="4445431"/>
            <a:ext cx="776605" cy="3638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18110">
              <a:lnSpc>
                <a:spcPts val="1210"/>
              </a:lnSpc>
              <a:spcBef>
                <a:spcPts val="345"/>
              </a:spcBef>
            </a:pPr>
            <a:r>
              <a:rPr sz="1200" b="1" spc="5" dirty="0">
                <a:solidFill>
                  <a:srgbClr val="41170A"/>
                </a:solidFill>
                <a:latin typeface="Calibri"/>
                <a:cs typeface="Calibri"/>
              </a:rPr>
              <a:t>БИЗНЕС </a:t>
            </a:r>
            <a:r>
              <a:rPr sz="1200" b="1" spc="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1170A"/>
                </a:solidFill>
                <a:latin typeface="Calibri"/>
                <a:cs typeface="Calibri"/>
              </a:rPr>
              <a:t>МОЛОДЫХ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210511" y="2278071"/>
            <a:ext cx="429259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7625">
              <a:lnSpc>
                <a:spcPts val="138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1170A"/>
                </a:solidFill>
                <a:latin typeface="Calibri"/>
                <a:cs typeface="Calibri"/>
              </a:rPr>
              <a:t>3,5%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840"/>
              </a:lnSpc>
            </a:pPr>
            <a:r>
              <a:rPr sz="850" spc="15" dirty="0">
                <a:solidFill>
                  <a:srgbClr val="41170A"/>
                </a:solidFill>
                <a:latin typeface="Calibri"/>
                <a:cs typeface="Calibri"/>
              </a:rPr>
              <a:t>год</a:t>
            </a: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850" spc="25" dirty="0">
                <a:solidFill>
                  <a:srgbClr val="41170A"/>
                </a:solidFill>
                <a:latin typeface="Calibri"/>
                <a:cs typeface="Calibri"/>
              </a:rPr>
              <a:t>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207473" y="2694938"/>
            <a:ext cx="44958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1170A"/>
                </a:solidFill>
                <a:latin typeface="Calibri"/>
                <a:cs typeface="Calibri"/>
              </a:rPr>
              <a:t>4,25%</a:t>
            </a:r>
            <a:endParaRPr sz="1300">
              <a:latin typeface="Calibri"/>
              <a:cs typeface="Calibri"/>
            </a:endParaRPr>
          </a:p>
          <a:p>
            <a:pPr marL="15240">
              <a:lnSpc>
                <a:spcPts val="840"/>
              </a:lnSpc>
            </a:pP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годовых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207473" y="3185984"/>
            <a:ext cx="452120" cy="271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050"/>
              </a:lnSpc>
              <a:spcBef>
                <a:spcPts val="110"/>
              </a:spcBef>
            </a:pPr>
            <a:r>
              <a:rPr sz="1000" b="1" spc="5" dirty="0">
                <a:solidFill>
                  <a:srgbClr val="41170A"/>
                </a:solidFill>
                <a:latin typeface="Calibri"/>
                <a:cs typeface="Calibri"/>
              </a:rPr>
              <a:t>1-4,25%</a:t>
            </a:r>
            <a:endParaRPr sz="1000">
              <a:latin typeface="Calibri"/>
              <a:cs typeface="Calibri"/>
            </a:endParaRPr>
          </a:p>
          <a:p>
            <a:pPr marL="15240">
              <a:lnSpc>
                <a:spcPts val="869"/>
              </a:lnSpc>
            </a:pP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годовых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207473" y="3596862"/>
            <a:ext cx="44958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1170A"/>
                </a:solidFill>
                <a:latin typeface="Calibri"/>
                <a:cs typeface="Calibri"/>
              </a:rPr>
              <a:t>4,25%</a:t>
            </a:r>
            <a:endParaRPr sz="1300">
              <a:latin typeface="Calibri"/>
              <a:cs typeface="Calibri"/>
            </a:endParaRPr>
          </a:p>
          <a:p>
            <a:pPr marL="15240">
              <a:lnSpc>
                <a:spcPts val="840"/>
              </a:lnSpc>
            </a:pP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годовых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210511" y="4017945"/>
            <a:ext cx="429259" cy="3219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7625">
              <a:lnSpc>
                <a:spcPts val="142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1170A"/>
                </a:solidFill>
                <a:latin typeface="Calibri"/>
                <a:cs typeface="Calibri"/>
              </a:rPr>
              <a:t>1-3%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850" spc="15" dirty="0">
                <a:solidFill>
                  <a:srgbClr val="41170A"/>
                </a:solidFill>
                <a:latin typeface="Calibri"/>
                <a:cs typeface="Calibri"/>
              </a:rPr>
              <a:t>год</a:t>
            </a: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850" spc="25" dirty="0">
                <a:solidFill>
                  <a:srgbClr val="41170A"/>
                </a:solidFill>
                <a:latin typeface="Calibri"/>
                <a:cs typeface="Calibri"/>
              </a:rPr>
              <a:t>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207473" y="1848751"/>
            <a:ext cx="452120" cy="281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090"/>
              </a:lnSpc>
              <a:spcBef>
                <a:spcPts val="110"/>
              </a:spcBef>
            </a:pPr>
            <a:r>
              <a:rPr sz="1000" b="1" spc="5" dirty="0">
                <a:solidFill>
                  <a:srgbClr val="41170A"/>
                </a:solidFill>
                <a:latin typeface="Calibri"/>
                <a:cs typeface="Calibri"/>
              </a:rPr>
              <a:t>1-4,25%</a:t>
            </a:r>
            <a:endParaRPr sz="1000">
              <a:latin typeface="Calibri"/>
              <a:cs typeface="Calibri"/>
            </a:endParaRPr>
          </a:p>
          <a:p>
            <a:pPr marL="15240">
              <a:lnSpc>
                <a:spcPts val="910"/>
              </a:lnSpc>
            </a:pP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годовых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210511" y="4476337"/>
            <a:ext cx="429259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7625">
              <a:lnSpc>
                <a:spcPts val="138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1170A"/>
                </a:solidFill>
                <a:latin typeface="Calibri"/>
                <a:cs typeface="Calibri"/>
              </a:rPr>
              <a:t>0,1%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840"/>
              </a:lnSpc>
            </a:pPr>
            <a:r>
              <a:rPr sz="850" spc="15" dirty="0">
                <a:solidFill>
                  <a:srgbClr val="41170A"/>
                </a:solidFill>
                <a:latin typeface="Calibri"/>
                <a:cs typeface="Calibri"/>
              </a:rPr>
              <a:t>год</a:t>
            </a:r>
            <a:r>
              <a:rPr sz="850" spc="2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850" spc="25" dirty="0">
                <a:solidFill>
                  <a:srgbClr val="41170A"/>
                </a:solidFill>
                <a:latin typeface="Calibri"/>
                <a:cs typeface="Calibri"/>
              </a:rPr>
              <a:t>вых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787749" y="821018"/>
            <a:ext cx="6363335" cy="842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spc="15" dirty="0">
                <a:solidFill>
                  <a:srgbClr val="41170A"/>
                </a:solidFill>
                <a:latin typeface="Calibri"/>
                <a:cs typeface="Calibri"/>
              </a:rPr>
              <a:t>Фонд</a:t>
            </a:r>
            <a:r>
              <a:rPr sz="1500" spc="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41170A"/>
                </a:solidFill>
                <a:latin typeface="Calibri"/>
                <a:cs typeface="Calibri"/>
              </a:rPr>
              <a:t>микрофинансирования</a:t>
            </a:r>
            <a:r>
              <a:rPr sz="1500" spc="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1500" spc="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r>
              <a:rPr sz="1500" spc="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41170A"/>
                </a:solidFill>
                <a:latin typeface="Calibri"/>
                <a:cs typeface="Calibri"/>
              </a:rPr>
              <a:t>—</a:t>
            </a:r>
            <a:r>
              <a:rPr sz="1500" spc="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3900" spc="-22" baseline="-3205" dirty="0">
                <a:solidFill>
                  <a:srgbClr val="F26A55"/>
                </a:solidFill>
                <a:latin typeface="Calibri"/>
                <a:cs typeface="Calibri"/>
              </a:rPr>
              <a:t>www.fmkk.ru</a:t>
            </a:r>
            <a:endParaRPr sz="3900" baseline="-3205" dirty="0">
              <a:latin typeface="Calibri"/>
              <a:cs typeface="Calibri"/>
            </a:endParaRPr>
          </a:p>
          <a:p>
            <a:pPr marL="1851660">
              <a:lnSpc>
                <a:spcPct val="100000"/>
              </a:lnSpc>
              <a:spcBef>
                <a:spcPts val="1420"/>
              </a:spcBef>
            </a:pPr>
            <a:r>
              <a:rPr sz="1550" spc="-30" dirty="0">
                <a:solidFill>
                  <a:srgbClr val="41170A"/>
                </a:solidFill>
                <a:latin typeface="Calibri"/>
                <a:cs typeface="Calibri"/>
              </a:rPr>
              <a:t>МИКРОЗАЙМ</a:t>
            </a:r>
            <a:r>
              <a:rPr sz="1550" spc="20" dirty="0">
                <a:solidFill>
                  <a:srgbClr val="41170A"/>
                </a:solidFill>
                <a:latin typeface="Calibri"/>
                <a:cs typeface="Calibri"/>
              </a:rPr>
              <a:t>Ы</a:t>
            </a:r>
            <a:r>
              <a:rPr sz="1550" spc="-8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50" spc="-30" dirty="0">
                <a:solidFill>
                  <a:srgbClr val="41170A"/>
                </a:solidFill>
                <a:latin typeface="Calibri"/>
                <a:cs typeface="Calibri"/>
              </a:rPr>
              <a:t>ФОНДА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49" name="object 2">
            <a:extLst>
              <a:ext uri="{FF2B5EF4-FFF2-40B4-BE49-F238E27FC236}">
                <a16:creationId xmlns:a16="http://schemas.microsoft.com/office/drawing/2014/main" id="{07B81474-E78E-493F-A8C4-F314D78B87C2}"/>
              </a:ext>
            </a:extLst>
          </p:cNvPr>
          <p:cNvSpPr txBox="1">
            <a:spLocks/>
          </p:cNvSpPr>
          <p:nvPr/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4250" b="1" spc="15" dirty="0">
                <a:solidFill>
                  <a:srgbClr val="B88769"/>
                </a:solidFill>
                <a:latin typeface="Calibri"/>
                <a:cs typeface="Calibri"/>
              </a:rPr>
              <a:t>09</a:t>
            </a:r>
            <a:endParaRPr lang="ru-RU" sz="4250" dirty="0">
              <a:latin typeface="Calibri"/>
              <a:cs typeface="Calibri"/>
            </a:endParaRPr>
          </a:p>
        </p:txBody>
      </p:sp>
      <p:sp>
        <p:nvSpPr>
          <p:cNvPr id="151" name="object 14">
            <a:extLst>
              <a:ext uri="{FF2B5EF4-FFF2-40B4-BE49-F238E27FC236}">
                <a16:creationId xmlns:a16="http://schemas.microsoft.com/office/drawing/2014/main" id="{1BDB533E-99DA-4060-868C-B29AF5DA8B99}"/>
              </a:ext>
            </a:extLst>
          </p:cNvPr>
          <p:cNvSpPr txBox="1">
            <a:spLocks/>
          </p:cNvSpPr>
          <p:nvPr/>
        </p:nvSpPr>
        <p:spPr>
          <a:xfrm>
            <a:off x="2065197" y="288000"/>
            <a:ext cx="6288660" cy="48923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ЛЬГОТНЫЕ ЗАЙМЫ (КРЕДИТЫ)</a:t>
            </a:r>
            <a:endParaRPr lang="ru-RU" sz="2000" dirty="0"/>
          </a:p>
        </p:txBody>
      </p:sp>
      <p:sp>
        <p:nvSpPr>
          <p:cNvPr id="152" name="Номер слайда 57">
            <a:extLst>
              <a:ext uri="{FF2B5EF4-FFF2-40B4-BE49-F238E27FC236}">
                <a16:creationId xmlns:a16="http://schemas.microsoft.com/office/drawing/2014/main" id="{EAD7E424-F65C-40E9-A7D0-1AB4512572DD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22</a:t>
            </a:r>
            <a:endParaRPr lang="ru-RU" sz="1200" dirty="0"/>
          </a:p>
        </p:txBody>
      </p:sp>
      <p:grpSp>
        <p:nvGrpSpPr>
          <p:cNvPr id="153" name="object 3">
            <a:extLst>
              <a:ext uri="{FF2B5EF4-FFF2-40B4-BE49-F238E27FC236}">
                <a16:creationId xmlns:a16="http://schemas.microsoft.com/office/drawing/2014/main" id="{286BCFF0-4F2E-4338-86DE-0BE73DD27805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154" name="object 4">
              <a:extLst>
                <a:ext uri="{FF2B5EF4-FFF2-40B4-BE49-F238E27FC236}">
                  <a16:creationId xmlns:a16="http://schemas.microsoft.com/office/drawing/2014/main" id="{EE1D234F-907D-422B-8C50-DADF0723A4C8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bject 5">
              <a:extLst>
                <a:ext uri="{FF2B5EF4-FFF2-40B4-BE49-F238E27FC236}">
                  <a16:creationId xmlns:a16="http://schemas.microsoft.com/office/drawing/2014/main" id="{58C89C73-A837-4742-BA2F-16E96CB744CB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object 6">
              <a:extLst>
                <a:ext uri="{FF2B5EF4-FFF2-40B4-BE49-F238E27FC236}">
                  <a16:creationId xmlns:a16="http://schemas.microsoft.com/office/drawing/2014/main" id="{14C94568-73FC-46E4-9A6F-71872B16D1D4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object 7">
              <a:extLst>
                <a:ext uri="{FF2B5EF4-FFF2-40B4-BE49-F238E27FC236}">
                  <a16:creationId xmlns:a16="http://schemas.microsoft.com/office/drawing/2014/main" id="{51B82000-7F78-425C-98EC-6F80C276ACC8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object 8">
              <a:extLst>
                <a:ext uri="{FF2B5EF4-FFF2-40B4-BE49-F238E27FC236}">
                  <a16:creationId xmlns:a16="http://schemas.microsoft.com/office/drawing/2014/main" id="{F3FF5668-80B4-4B68-A821-399D819845ED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object 9">
              <a:extLst>
                <a:ext uri="{FF2B5EF4-FFF2-40B4-BE49-F238E27FC236}">
                  <a16:creationId xmlns:a16="http://schemas.microsoft.com/office/drawing/2014/main" id="{DF1659E4-5035-4E16-8334-97D64084FB81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object 10">
              <a:extLst>
                <a:ext uri="{FF2B5EF4-FFF2-40B4-BE49-F238E27FC236}">
                  <a16:creationId xmlns:a16="http://schemas.microsoft.com/office/drawing/2014/main" id="{71E73863-ACB3-4F8C-A6E8-17BE0164A493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object 40">
            <a:extLst>
              <a:ext uri="{FF2B5EF4-FFF2-40B4-BE49-F238E27FC236}">
                <a16:creationId xmlns:a16="http://schemas.microsoft.com/office/drawing/2014/main" id="{CC6E6D81-85E5-4076-B0D9-7E23E23E890C}"/>
              </a:ext>
            </a:extLst>
          </p:cNvPr>
          <p:cNvGrpSpPr/>
          <p:nvPr/>
        </p:nvGrpSpPr>
        <p:grpSpPr>
          <a:xfrm>
            <a:off x="4997308" y="4847487"/>
            <a:ext cx="140970" cy="309245"/>
            <a:chOff x="5001326" y="4834785"/>
            <a:chExt cx="140970" cy="309245"/>
          </a:xfrm>
        </p:grpSpPr>
        <p:pic>
          <p:nvPicPr>
            <p:cNvPr id="30" name="object 41">
              <a:extLst>
                <a:ext uri="{FF2B5EF4-FFF2-40B4-BE49-F238E27FC236}">
                  <a16:creationId xmlns:a16="http://schemas.microsoft.com/office/drawing/2014/main" id="{1E65FFF7-2B79-448E-AFC7-718636523F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31" name="object 42">
              <a:extLst>
                <a:ext uri="{FF2B5EF4-FFF2-40B4-BE49-F238E27FC236}">
                  <a16:creationId xmlns:a16="http://schemas.microsoft.com/office/drawing/2014/main" id="{FBD6F9EA-35A2-4AAE-9655-2D682F91AAA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32" name="object 43">
            <a:extLst>
              <a:ext uri="{FF2B5EF4-FFF2-40B4-BE49-F238E27FC236}">
                <a16:creationId xmlns:a16="http://schemas.microsoft.com/office/drawing/2014/main" id="{C1ABA9BE-D368-4C46-AF4E-0E7F0FF6905F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44">
            <a:extLst>
              <a:ext uri="{FF2B5EF4-FFF2-40B4-BE49-F238E27FC236}">
                <a16:creationId xmlns:a16="http://schemas.microsoft.com/office/drawing/2014/main" id="{E2991810-B901-46DE-BA0B-8F20FAC1376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34" name="object 45">
            <a:extLst>
              <a:ext uri="{FF2B5EF4-FFF2-40B4-BE49-F238E27FC236}">
                <a16:creationId xmlns:a16="http://schemas.microsoft.com/office/drawing/2014/main" id="{7CFAAF4A-6E12-4419-BE27-4D9D687EF84B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6">
            <a:extLst>
              <a:ext uri="{FF2B5EF4-FFF2-40B4-BE49-F238E27FC236}">
                <a16:creationId xmlns:a16="http://schemas.microsoft.com/office/drawing/2014/main" id="{01A667DB-7744-48AC-A7FD-B40196EA00F8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8">
            <a:extLst>
              <a:ext uri="{FF2B5EF4-FFF2-40B4-BE49-F238E27FC236}">
                <a16:creationId xmlns:a16="http://schemas.microsoft.com/office/drawing/2014/main" id="{9CC600F3-EA2A-4231-A9D9-B04FF9780E43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9">
            <a:extLst>
              <a:ext uri="{FF2B5EF4-FFF2-40B4-BE49-F238E27FC236}">
                <a16:creationId xmlns:a16="http://schemas.microsoft.com/office/drawing/2014/main" id="{CC2B512F-8EB1-41D8-AD13-B56DB845FCFD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50">
            <a:extLst>
              <a:ext uri="{FF2B5EF4-FFF2-40B4-BE49-F238E27FC236}">
                <a16:creationId xmlns:a16="http://schemas.microsoft.com/office/drawing/2014/main" id="{B534B7DF-A9C6-451D-A108-B4849D6B8BD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39" name="object 51">
            <a:extLst>
              <a:ext uri="{FF2B5EF4-FFF2-40B4-BE49-F238E27FC236}">
                <a16:creationId xmlns:a16="http://schemas.microsoft.com/office/drawing/2014/main" id="{5CB64622-83F3-4AF2-A2E4-32FDA0ED5294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2">
            <a:extLst>
              <a:ext uri="{FF2B5EF4-FFF2-40B4-BE49-F238E27FC236}">
                <a16:creationId xmlns:a16="http://schemas.microsoft.com/office/drawing/2014/main" id="{C8C6DC41-811E-4292-82DF-4EC7454F76D2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53">
            <a:extLst>
              <a:ext uri="{FF2B5EF4-FFF2-40B4-BE49-F238E27FC236}">
                <a16:creationId xmlns:a16="http://schemas.microsoft.com/office/drawing/2014/main" id="{C0F0D3B0-5A98-4F02-82DC-798CC021D425}"/>
              </a:ext>
            </a:extLst>
          </p:cNvPr>
          <p:cNvSpPr/>
          <p:nvPr/>
        </p:nvSpPr>
        <p:spPr>
          <a:xfrm>
            <a:off x="8004431" y="4917572"/>
            <a:ext cx="350520" cy="225946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55">
            <a:extLst>
              <a:ext uri="{FF2B5EF4-FFF2-40B4-BE49-F238E27FC236}">
                <a16:creationId xmlns:a16="http://schemas.microsoft.com/office/drawing/2014/main" id="{4252398D-EFDF-4B53-876C-DDB8834739FB}"/>
              </a:ext>
            </a:extLst>
          </p:cNvPr>
          <p:cNvGrpSpPr/>
          <p:nvPr/>
        </p:nvGrpSpPr>
        <p:grpSpPr>
          <a:xfrm>
            <a:off x="318168" y="4846592"/>
            <a:ext cx="140970" cy="310515"/>
            <a:chOff x="322169" y="4833359"/>
            <a:chExt cx="140970" cy="310515"/>
          </a:xfrm>
        </p:grpSpPr>
        <p:pic>
          <p:nvPicPr>
            <p:cNvPr id="43" name="object 56">
              <a:extLst>
                <a:ext uri="{FF2B5EF4-FFF2-40B4-BE49-F238E27FC236}">
                  <a16:creationId xmlns:a16="http://schemas.microsoft.com/office/drawing/2014/main" id="{4BDCE771-31E8-4B81-BD37-BEA2D7BF502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44" name="object 57">
              <a:extLst>
                <a:ext uri="{FF2B5EF4-FFF2-40B4-BE49-F238E27FC236}">
                  <a16:creationId xmlns:a16="http://schemas.microsoft.com/office/drawing/2014/main" id="{A5483925-4A83-4A5A-A3D6-69DBF50DEBC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45" name="object 58">
            <a:extLst>
              <a:ext uri="{FF2B5EF4-FFF2-40B4-BE49-F238E27FC236}">
                <a16:creationId xmlns:a16="http://schemas.microsoft.com/office/drawing/2014/main" id="{93C9C6AD-2057-4C78-A32F-2B6AC1E9EF7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46" name="object 51">
            <a:extLst>
              <a:ext uri="{FF2B5EF4-FFF2-40B4-BE49-F238E27FC236}">
                <a16:creationId xmlns:a16="http://schemas.microsoft.com/office/drawing/2014/main" id="{E8AB12EC-6D34-4324-AD19-69EA5D36DB9F}"/>
              </a:ext>
            </a:extLst>
          </p:cNvPr>
          <p:cNvSpPr/>
          <p:nvPr/>
        </p:nvSpPr>
        <p:spPr>
          <a:xfrm>
            <a:off x="3540602" y="4867909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647189" cy="1296035"/>
            <a:chOff x="0" y="0"/>
            <a:chExt cx="1647189" cy="1296035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688"/>
                  </a:lnTo>
                  <a:lnTo>
                    <a:pt x="1046797" y="809688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659" y="215721"/>
              <a:ext cx="565150" cy="452755"/>
            </a:xfrm>
            <a:custGeom>
              <a:avLst/>
              <a:gdLst/>
              <a:ahLst/>
              <a:cxnLst/>
              <a:rect l="l" t="t" r="r" b="b"/>
              <a:pathLst>
                <a:path w="565150" h="452755">
                  <a:moveTo>
                    <a:pt x="162039" y="408266"/>
                  </a:moveTo>
                  <a:lnTo>
                    <a:pt x="124663" y="370801"/>
                  </a:lnTo>
                  <a:lnTo>
                    <a:pt x="129730" y="370801"/>
                  </a:lnTo>
                  <a:lnTo>
                    <a:pt x="133819" y="366687"/>
                  </a:lnTo>
                  <a:lnTo>
                    <a:pt x="133819" y="361619"/>
                  </a:lnTo>
                  <a:lnTo>
                    <a:pt x="133819" y="356565"/>
                  </a:lnTo>
                  <a:lnTo>
                    <a:pt x="129730" y="352450"/>
                  </a:lnTo>
                  <a:lnTo>
                    <a:pt x="119634" y="352450"/>
                  </a:lnTo>
                  <a:lnTo>
                    <a:pt x="115544" y="356565"/>
                  </a:lnTo>
                  <a:lnTo>
                    <a:pt x="115544" y="381050"/>
                  </a:lnTo>
                  <a:lnTo>
                    <a:pt x="152908" y="418541"/>
                  </a:lnTo>
                  <a:lnTo>
                    <a:pt x="147866" y="418541"/>
                  </a:lnTo>
                  <a:lnTo>
                    <a:pt x="143776" y="422656"/>
                  </a:lnTo>
                  <a:lnTo>
                    <a:pt x="143776" y="432777"/>
                  </a:lnTo>
                  <a:lnTo>
                    <a:pt x="147866" y="436880"/>
                  </a:lnTo>
                  <a:lnTo>
                    <a:pt x="157937" y="436880"/>
                  </a:lnTo>
                  <a:lnTo>
                    <a:pt x="162039" y="432777"/>
                  </a:lnTo>
                  <a:lnTo>
                    <a:pt x="162039" y="408266"/>
                  </a:lnTo>
                  <a:close/>
                </a:path>
                <a:path w="565150" h="452755">
                  <a:moveTo>
                    <a:pt x="162039" y="351345"/>
                  </a:moveTo>
                  <a:lnTo>
                    <a:pt x="124663" y="313880"/>
                  </a:lnTo>
                  <a:lnTo>
                    <a:pt x="129730" y="313880"/>
                  </a:lnTo>
                  <a:lnTo>
                    <a:pt x="133819" y="309765"/>
                  </a:lnTo>
                  <a:lnTo>
                    <a:pt x="133819" y="304698"/>
                  </a:lnTo>
                  <a:lnTo>
                    <a:pt x="133819" y="299656"/>
                  </a:lnTo>
                  <a:lnTo>
                    <a:pt x="129730" y="295541"/>
                  </a:lnTo>
                  <a:lnTo>
                    <a:pt x="119634" y="295541"/>
                  </a:lnTo>
                  <a:lnTo>
                    <a:pt x="115544" y="299656"/>
                  </a:lnTo>
                  <a:lnTo>
                    <a:pt x="115544" y="324154"/>
                  </a:lnTo>
                  <a:lnTo>
                    <a:pt x="152908" y="361632"/>
                  </a:lnTo>
                  <a:lnTo>
                    <a:pt x="147866" y="361632"/>
                  </a:lnTo>
                  <a:lnTo>
                    <a:pt x="143776" y="365734"/>
                  </a:lnTo>
                  <a:lnTo>
                    <a:pt x="143776" y="375869"/>
                  </a:lnTo>
                  <a:lnTo>
                    <a:pt x="147866" y="379971"/>
                  </a:lnTo>
                  <a:lnTo>
                    <a:pt x="157937" y="379971"/>
                  </a:lnTo>
                  <a:lnTo>
                    <a:pt x="162039" y="375869"/>
                  </a:lnTo>
                  <a:lnTo>
                    <a:pt x="162039" y="351345"/>
                  </a:lnTo>
                  <a:close/>
                </a:path>
                <a:path w="565150" h="452755">
                  <a:moveTo>
                    <a:pt x="162039" y="294462"/>
                  </a:moveTo>
                  <a:lnTo>
                    <a:pt x="124663" y="256997"/>
                  </a:lnTo>
                  <a:lnTo>
                    <a:pt x="129730" y="256997"/>
                  </a:lnTo>
                  <a:lnTo>
                    <a:pt x="133819" y="252869"/>
                  </a:lnTo>
                  <a:lnTo>
                    <a:pt x="133819" y="247827"/>
                  </a:lnTo>
                  <a:lnTo>
                    <a:pt x="133819" y="242760"/>
                  </a:lnTo>
                  <a:lnTo>
                    <a:pt x="129730" y="238645"/>
                  </a:lnTo>
                  <a:lnTo>
                    <a:pt x="119634" y="238645"/>
                  </a:lnTo>
                  <a:lnTo>
                    <a:pt x="115544" y="242760"/>
                  </a:lnTo>
                  <a:lnTo>
                    <a:pt x="115544" y="267258"/>
                  </a:lnTo>
                  <a:lnTo>
                    <a:pt x="152908" y="304736"/>
                  </a:lnTo>
                  <a:lnTo>
                    <a:pt x="147866" y="304736"/>
                  </a:lnTo>
                  <a:lnTo>
                    <a:pt x="143776" y="308851"/>
                  </a:lnTo>
                  <a:lnTo>
                    <a:pt x="143776" y="318973"/>
                  </a:lnTo>
                  <a:lnTo>
                    <a:pt x="147866" y="323075"/>
                  </a:lnTo>
                  <a:lnTo>
                    <a:pt x="157937" y="323075"/>
                  </a:lnTo>
                  <a:lnTo>
                    <a:pt x="162039" y="318973"/>
                  </a:lnTo>
                  <a:lnTo>
                    <a:pt x="162039" y="294462"/>
                  </a:lnTo>
                  <a:close/>
                </a:path>
                <a:path w="565150" h="452755">
                  <a:moveTo>
                    <a:pt x="449376" y="356552"/>
                  </a:moveTo>
                  <a:lnTo>
                    <a:pt x="445274" y="352450"/>
                  </a:lnTo>
                  <a:lnTo>
                    <a:pt x="440232" y="352450"/>
                  </a:lnTo>
                  <a:lnTo>
                    <a:pt x="435203" y="352450"/>
                  </a:lnTo>
                  <a:lnTo>
                    <a:pt x="431101" y="356552"/>
                  </a:lnTo>
                  <a:lnTo>
                    <a:pt x="431101" y="366674"/>
                  </a:lnTo>
                  <a:lnTo>
                    <a:pt x="435203" y="370776"/>
                  </a:lnTo>
                  <a:lnTo>
                    <a:pt x="440232" y="370776"/>
                  </a:lnTo>
                  <a:lnTo>
                    <a:pt x="402869" y="408279"/>
                  </a:lnTo>
                  <a:lnTo>
                    <a:pt x="402869" y="432765"/>
                  </a:lnTo>
                  <a:lnTo>
                    <a:pt x="406958" y="436867"/>
                  </a:lnTo>
                  <a:lnTo>
                    <a:pt x="417055" y="436867"/>
                  </a:lnTo>
                  <a:lnTo>
                    <a:pt x="421144" y="432765"/>
                  </a:lnTo>
                  <a:lnTo>
                    <a:pt x="421144" y="422630"/>
                  </a:lnTo>
                  <a:lnTo>
                    <a:pt x="417055" y="418541"/>
                  </a:lnTo>
                  <a:lnTo>
                    <a:pt x="412013" y="418541"/>
                  </a:lnTo>
                  <a:lnTo>
                    <a:pt x="449376" y="381063"/>
                  </a:lnTo>
                  <a:lnTo>
                    <a:pt x="449376" y="356552"/>
                  </a:lnTo>
                  <a:close/>
                </a:path>
                <a:path w="565150" h="452755">
                  <a:moveTo>
                    <a:pt x="449376" y="299643"/>
                  </a:moveTo>
                  <a:lnTo>
                    <a:pt x="445274" y="295541"/>
                  </a:lnTo>
                  <a:lnTo>
                    <a:pt x="440232" y="295541"/>
                  </a:lnTo>
                  <a:lnTo>
                    <a:pt x="435203" y="295541"/>
                  </a:lnTo>
                  <a:lnTo>
                    <a:pt x="431101" y="299643"/>
                  </a:lnTo>
                  <a:lnTo>
                    <a:pt x="431101" y="309765"/>
                  </a:lnTo>
                  <a:lnTo>
                    <a:pt x="435203" y="313867"/>
                  </a:lnTo>
                  <a:lnTo>
                    <a:pt x="440232" y="313867"/>
                  </a:lnTo>
                  <a:lnTo>
                    <a:pt x="402869" y="351345"/>
                  </a:lnTo>
                  <a:lnTo>
                    <a:pt x="402869" y="375856"/>
                  </a:lnTo>
                  <a:lnTo>
                    <a:pt x="406958" y="379958"/>
                  </a:lnTo>
                  <a:lnTo>
                    <a:pt x="417055" y="379958"/>
                  </a:lnTo>
                  <a:lnTo>
                    <a:pt x="421144" y="375856"/>
                  </a:lnTo>
                  <a:lnTo>
                    <a:pt x="421144" y="365721"/>
                  </a:lnTo>
                  <a:lnTo>
                    <a:pt x="417055" y="361632"/>
                  </a:lnTo>
                  <a:lnTo>
                    <a:pt x="412013" y="361632"/>
                  </a:lnTo>
                  <a:lnTo>
                    <a:pt x="449376" y="324142"/>
                  </a:lnTo>
                  <a:lnTo>
                    <a:pt x="449376" y="299643"/>
                  </a:lnTo>
                  <a:close/>
                </a:path>
                <a:path w="565150" h="452755">
                  <a:moveTo>
                    <a:pt x="449376" y="242760"/>
                  </a:moveTo>
                  <a:lnTo>
                    <a:pt x="445274" y="238645"/>
                  </a:lnTo>
                  <a:lnTo>
                    <a:pt x="440232" y="238645"/>
                  </a:lnTo>
                  <a:lnTo>
                    <a:pt x="435203" y="238645"/>
                  </a:lnTo>
                  <a:lnTo>
                    <a:pt x="431101" y="242760"/>
                  </a:lnTo>
                  <a:lnTo>
                    <a:pt x="431101" y="252869"/>
                  </a:lnTo>
                  <a:lnTo>
                    <a:pt x="435203" y="256984"/>
                  </a:lnTo>
                  <a:lnTo>
                    <a:pt x="440232" y="256984"/>
                  </a:lnTo>
                  <a:lnTo>
                    <a:pt x="402869" y="294474"/>
                  </a:lnTo>
                  <a:lnTo>
                    <a:pt x="402869" y="318960"/>
                  </a:lnTo>
                  <a:lnTo>
                    <a:pt x="406958" y="323062"/>
                  </a:lnTo>
                  <a:lnTo>
                    <a:pt x="417055" y="323062"/>
                  </a:lnTo>
                  <a:lnTo>
                    <a:pt x="421144" y="318960"/>
                  </a:lnTo>
                  <a:lnTo>
                    <a:pt x="421144" y="308825"/>
                  </a:lnTo>
                  <a:lnTo>
                    <a:pt x="417055" y="304736"/>
                  </a:lnTo>
                  <a:lnTo>
                    <a:pt x="412013" y="304736"/>
                  </a:lnTo>
                  <a:lnTo>
                    <a:pt x="449376" y="267258"/>
                  </a:lnTo>
                  <a:lnTo>
                    <a:pt x="449376" y="242760"/>
                  </a:lnTo>
                  <a:close/>
                </a:path>
                <a:path w="565150" h="452755">
                  <a:moveTo>
                    <a:pt x="564883" y="89522"/>
                  </a:moveTo>
                  <a:lnTo>
                    <a:pt x="561543" y="73418"/>
                  </a:lnTo>
                  <a:lnTo>
                    <a:pt x="536790" y="98259"/>
                  </a:lnTo>
                  <a:lnTo>
                    <a:pt x="536790" y="117703"/>
                  </a:lnTo>
                  <a:lnTo>
                    <a:pt x="536790" y="240093"/>
                  </a:lnTo>
                  <a:lnTo>
                    <a:pt x="475195" y="301891"/>
                  </a:lnTo>
                  <a:lnTo>
                    <a:pt x="475195" y="193243"/>
                  </a:lnTo>
                  <a:lnTo>
                    <a:pt x="475195" y="179501"/>
                  </a:lnTo>
                  <a:lnTo>
                    <a:pt x="523303" y="131241"/>
                  </a:lnTo>
                  <a:lnTo>
                    <a:pt x="536790" y="117703"/>
                  </a:lnTo>
                  <a:lnTo>
                    <a:pt x="536790" y="98259"/>
                  </a:lnTo>
                  <a:lnTo>
                    <a:pt x="503923" y="131241"/>
                  </a:lnTo>
                  <a:lnTo>
                    <a:pt x="493445" y="106133"/>
                  </a:lnTo>
                  <a:lnTo>
                    <a:pt x="493445" y="141744"/>
                  </a:lnTo>
                  <a:lnTo>
                    <a:pt x="436676" y="198691"/>
                  </a:lnTo>
                  <a:lnTo>
                    <a:pt x="426491" y="178650"/>
                  </a:lnTo>
                  <a:lnTo>
                    <a:pt x="426491" y="208927"/>
                  </a:lnTo>
                  <a:lnTo>
                    <a:pt x="393014" y="242506"/>
                  </a:lnTo>
                  <a:lnTo>
                    <a:pt x="392988" y="195046"/>
                  </a:lnTo>
                  <a:lnTo>
                    <a:pt x="392976" y="183261"/>
                  </a:lnTo>
                  <a:lnTo>
                    <a:pt x="379450" y="183261"/>
                  </a:lnTo>
                  <a:lnTo>
                    <a:pt x="379450" y="418236"/>
                  </a:lnTo>
                  <a:lnTo>
                    <a:pt x="374573" y="423138"/>
                  </a:lnTo>
                  <a:lnTo>
                    <a:pt x="313397" y="423138"/>
                  </a:lnTo>
                  <a:lnTo>
                    <a:pt x="307238" y="402259"/>
                  </a:lnTo>
                  <a:lnTo>
                    <a:pt x="299351" y="392290"/>
                  </a:lnTo>
                  <a:lnTo>
                    <a:pt x="297472" y="389902"/>
                  </a:lnTo>
                  <a:lnTo>
                    <a:pt x="288188" y="383971"/>
                  </a:lnTo>
                  <a:lnTo>
                    <a:pt x="283629" y="382346"/>
                  </a:lnTo>
                  <a:lnTo>
                    <a:pt x="282803" y="382155"/>
                  </a:lnTo>
                  <a:lnTo>
                    <a:pt x="281914" y="382155"/>
                  </a:lnTo>
                  <a:lnTo>
                    <a:pt x="251282" y="423138"/>
                  </a:lnTo>
                  <a:lnTo>
                    <a:pt x="263093" y="423138"/>
                  </a:lnTo>
                  <a:lnTo>
                    <a:pt x="266776" y="409473"/>
                  </a:lnTo>
                  <a:lnTo>
                    <a:pt x="272300" y="400240"/>
                  </a:lnTo>
                  <a:lnTo>
                    <a:pt x="278028" y="394741"/>
                  </a:lnTo>
                  <a:lnTo>
                    <a:pt x="282333" y="392290"/>
                  </a:lnTo>
                  <a:lnTo>
                    <a:pt x="286664" y="394754"/>
                  </a:lnTo>
                  <a:lnTo>
                    <a:pt x="292404" y="400265"/>
                  </a:lnTo>
                  <a:lnTo>
                    <a:pt x="297916" y="409511"/>
                  </a:lnTo>
                  <a:lnTo>
                    <a:pt x="301574" y="423151"/>
                  </a:lnTo>
                  <a:lnTo>
                    <a:pt x="294030" y="423303"/>
                  </a:lnTo>
                  <a:lnTo>
                    <a:pt x="287274" y="426593"/>
                  </a:lnTo>
                  <a:lnTo>
                    <a:pt x="282524" y="431812"/>
                  </a:lnTo>
                  <a:lnTo>
                    <a:pt x="277723" y="426491"/>
                  </a:lnTo>
                  <a:lnTo>
                    <a:pt x="270789" y="423151"/>
                  </a:lnTo>
                  <a:lnTo>
                    <a:pt x="190487" y="423138"/>
                  </a:lnTo>
                  <a:lnTo>
                    <a:pt x="185635" y="418236"/>
                  </a:lnTo>
                  <a:lnTo>
                    <a:pt x="185597" y="354241"/>
                  </a:lnTo>
                  <a:lnTo>
                    <a:pt x="187401" y="352437"/>
                  </a:lnTo>
                  <a:lnTo>
                    <a:pt x="196697" y="352437"/>
                  </a:lnTo>
                  <a:lnTo>
                    <a:pt x="196697" y="368630"/>
                  </a:lnTo>
                  <a:lnTo>
                    <a:pt x="228053" y="368630"/>
                  </a:lnTo>
                  <a:lnTo>
                    <a:pt x="228053" y="360781"/>
                  </a:lnTo>
                  <a:lnTo>
                    <a:pt x="228053" y="352437"/>
                  </a:lnTo>
                  <a:lnTo>
                    <a:pt x="242468" y="352437"/>
                  </a:lnTo>
                  <a:lnTo>
                    <a:pt x="242468" y="368630"/>
                  </a:lnTo>
                  <a:lnTo>
                    <a:pt x="274281" y="368630"/>
                  </a:lnTo>
                  <a:lnTo>
                    <a:pt x="274281" y="360781"/>
                  </a:lnTo>
                  <a:lnTo>
                    <a:pt x="274281" y="352437"/>
                  </a:lnTo>
                  <a:lnTo>
                    <a:pt x="290207" y="352437"/>
                  </a:lnTo>
                  <a:lnTo>
                    <a:pt x="290207" y="368630"/>
                  </a:lnTo>
                  <a:lnTo>
                    <a:pt x="322008" y="368630"/>
                  </a:lnTo>
                  <a:lnTo>
                    <a:pt x="322008" y="360781"/>
                  </a:lnTo>
                  <a:lnTo>
                    <a:pt x="322008" y="352437"/>
                  </a:lnTo>
                  <a:lnTo>
                    <a:pt x="336435" y="352437"/>
                  </a:lnTo>
                  <a:lnTo>
                    <a:pt x="336435" y="368630"/>
                  </a:lnTo>
                  <a:lnTo>
                    <a:pt x="367779" y="368630"/>
                  </a:lnTo>
                  <a:lnTo>
                    <a:pt x="367779" y="360781"/>
                  </a:lnTo>
                  <a:lnTo>
                    <a:pt x="367779" y="352437"/>
                  </a:lnTo>
                  <a:lnTo>
                    <a:pt x="377583" y="352437"/>
                  </a:lnTo>
                  <a:lnTo>
                    <a:pt x="379399" y="354241"/>
                  </a:lnTo>
                  <a:lnTo>
                    <a:pt x="379450" y="418236"/>
                  </a:lnTo>
                  <a:lnTo>
                    <a:pt x="379450" y="183261"/>
                  </a:lnTo>
                  <a:lnTo>
                    <a:pt x="379374" y="344576"/>
                  </a:lnTo>
                  <a:lnTo>
                    <a:pt x="359956" y="344576"/>
                  </a:lnTo>
                  <a:lnTo>
                    <a:pt x="359956" y="360781"/>
                  </a:lnTo>
                  <a:lnTo>
                    <a:pt x="357606" y="360781"/>
                  </a:lnTo>
                  <a:lnTo>
                    <a:pt x="353809" y="329145"/>
                  </a:lnTo>
                  <a:lnTo>
                    <a:pt x="359587" y="320675"/>
                  </a:lnTo>
                  <a:lnTo>
                    <a:pt x="359587" y="303263"/>
                  </a:lnTo>
                  <a:lnTo>
                    <a:pt x="359587" y="295402"/>
                  </a:lnTo>
                  <a:lnTo>
                    <a:pt x="351751" y="295402"/>
                  </a:lnTo>
                  <a:lnTo>
                    <a:pt x="351751" y="303263"/>
                  </a:lnTo>
                  <a:lnTo>
                    <a:pt x="351751" y="318223"/>
                  </a:lnTo>
                  <a:lnTo>
                    <a:pt x="345681" y="327152"/>
                  </a:lnTo>
                  <a:lnTo>
                    <a:pt x="349719" y="360781"/>
                  </a:lnTo>
                  <a:lnTo>
                    <a:pt x="344258" y="360781"/>
                  </a:lnTo>
                  <a:lnTo>
                    <a:pt x="344258" y="352437"/>
                  </a:lnTo>
                  <a:lnTo>
                    <a:pt x="344258" y="344576"/>
                  </a:lnTo>
                  <a:lnTo>
                    <a:pt x="314185" y="344576"/>
                  </a:lnTo>
                  <a:lnTo>
                    <a:pt x="314185" y="360781"/>
                  </a:lnTo>
                  <a:lnTo>
                    <a:pt x="309359" y="360781"/>
                  </a:lnTo>
                  <a:lnTo>
                    <a:pt x="313385" y="327152"/>
                  </a:lnTo>
                  <a:lnTo>
                    <a:pt x="307301" y="318223"/>
                  </a:lnTo>
                  <a:lnTo>
                    <a:pt x="307301" y="303263"/>
                  </a:lnTo>
                  <a:lnTo>
                    <a:pt x="310273" y="303263"/>
                  </a:lnTo>
                  <a:lnTo>
                    <a:pt x="311912" y="315264"/>
                  </a:lnTo>
                  <a:lnTo>
                    <a:pt x="325323" y="315264"/>
                  </a:lnTo>
                  <a:lnTo>
                    <a:pt x="327482" y="307416"/>
                  </a:lnTo>
                  <a:lnTo>
                    <a:pt x="328612" y="303263"/>
                  </a:lnTo>
                  <a:lnTo>
                    <a:pt x="330466" y="303263"/>
                  </a:lnTo>
                  <a:lnTo>
                    <a:pt x="333768" y="315264"/>
                  </a:lnTo>
                  <a:lnTo>
                    <a:pt x="347129" y="315264"/>
                  </a:lnTo>
                  <a:lnTo>
                    <a:pt x="348221" y="307416"/>
                  </a:lnTo>
                  <a:lnTo>
                    <a:pt x="348792" y="303263"/>
                  </a:lnTo>
                  <a:lnTo>
                    <a:pt x="351751" y="303263"/>
                  </a:lnTo>
                  <a:lnTo>
                    <a:pt x="351751" y="295402"/>
                  </a:lnTo>
                  <a:lnTo>
                    <a:pt x="341960" y="295402"/>
                  </a:lnTo>
                  <a:lnTo>
                    <a:pt x="340309" y="307416"/>
                  </a:lnTo>
                  <a:lnTo>
                    <a:pt x="339725" y="307416"/>
                  </a:lnTo>
                  <a:lnTo>
                    <a:pt x="338594" y="303263"/>
                  </a:lnTo>
                  <a:lnTo>
                    <a:pt x="336448" y="295402"/>
                  </a:lnTo>
                  <a:lnTo>
                    <a:pt x="322643" y="295402"/>
                  </a:lnTo>
                  <a:lnTo>
                    <a:pt x="319341" y="307416"/>
                  </a:lnTo>
                  <a:lnTo>
                    <a:pt x="318744" y="307416"/>
                  </a:lnTo>
                  <a:lnTo>
                    <a:pt x="318185" y="303263"/>
                  </a:lnTo>
                  <a:lnTo>
                    <a:pt x="317106" y="295402"/>
                  </a:lnTo>
                  <a:lnTo>
                    <a:pt x="299466" y="295402"/>
                  </a:lnTo>
                  <a:lnTo>
                    <a:pt x="299466" y="320675"/>
                  </a:lnTo>
                  <a:lnTo>
                    <a:pt x="305257" y="329145"/>
                  </a:lnTo>
                  <a:lnTo>
                    <a:pt x="301472" y="360781"/>
                  </a:lnTo>
                  <a:lnTo>
                    <a:pt x="298030" y="360781"/>
                  </a:lnTo>
                  <a:lnTo>
                    <a:pt x="298030" y="352437"/>
                  </a:lnTo>
                  <a:lnTo>
                    <a:pt x="298030" y="344576"/>
                  </a:lnTo>
                  <a:lnTo>
                    <a:pt x="266446" y="344576"/>
                  </a:lnTo>
                  <a:lnTo>
                    <a:pt x="266446" y="360781"/>
                  </a:lnTo>
                  <a:lnTo>
                    <a:pt x="262940" y="360781"/>
                  </a:lnTo>
                  <a:lnTo>
                    <a:pt x="259130" y="329145"/>
                  </a:lnTo>
                  <a:lnTo>
                    <a:pt x="264909" y="320675"/>
                  </a:lnTo>
                  <a:lnTo>
                    <a:pt x="264909" y="303263"/>
                  </a:lnTo>
                  <a:lnTo>
                    <a:pt x="264909" y="295402"/>
                  </a:lnTo>
                  <a:lnTo>
                    <a:pt x="257086" y="295402"/>
                  </a:lnTo>
                  <a:lnTo>
                    <a:pt x="257086" y="303263"/>
                  </a:lnTo>
                  <a:lnTo>
                    <a:pt x="257086" y="318223"/>
                  </a:lnTo>
                  <a:lnTo>
                    <a:pt x="251002" y="327152"/>
                  </a:lnTo>
                  <a:lnTo>
                    <a:pt x="255028" y="360781"/>
                  </a:lnTo>
                  <a:lnTo>
                    <a:pt x="250304" y="360781"/>
                  </a:lnTo>
                  <a:lnTo>
                    <a:pt x="250304" y="352437"/>
                  </a:lnTo>
                  <a:lnTo>
                    <a:pt x="250304" y="344576"/>
                  </a:lnTo>
                  <a:lnTo>
                    <a:pt x="220230" y="344576"/>
                  </a:lnTo>
                  <a:lnTo>
                    <a:pt x="220230" y="360781"/>
                  </a:lnTo>
                  <a:lnTo>
                    <a:pt x="214668" y="360781"/>
                  </a:lnTo>
                  <a:lnTo>
                    <a:pt x="218706" y="327152"/>
                  </a:lnTo>
                  <a:lnTo>
                    <a:pt x="212636" y="318223"/>
                  </a:lnTo>
                  <a:lnTo>
                    <a:pt x="212636" y="303263"/>
                  </a:lnTo>
                  <a:lnTo>
                    <a:pt x="215595" y="303263"/>
                  </a:lnTo>
                  <a:lnTo>
                    <a:pt x="217246" y="315264"/>
                  </a:lnTo>
                  <a:lnTo>
                    <a:pt x="230644" y="315264"/>
                  </a:lnTo>
                  <a:lnTo>
                    <a:pt x="232778" y="307416"/>
                  </a:lnTo>
                  <a:lnTo>
                    <a:pt x="233908" y="303263"/>
                  </a:lnTo>
                  <a:lnTo>
                    <a:pt x="235800" y="303263"/>
                  </a:lnTo>
                  <a:lnTo>
                    <a:pt x="239090" y="315264"/>
                  </a:lnTo>
                  <a:lnTo>
                    <a:pt x="252463" y="315264"/>
                  </a:lnTo>
                  <a:lnTo>
                    <a:pt x="253542" y="307416"/>
                  </a:lnTo>
                  <a:lnTo>
                    <a:pt x="254114" y="303263"/>
                  </a:lnTo>
                  <a:lnTo>
                    <a:pt x="257086" y="303263"/>
                  </a:lnTo>
                  <a:lnTo>
                    <a:pt x="257086" y="295402"/>
                  </a:lnTo>
                  <a:lnTo>
                    <a:pt x="247294" y="295402"/>
                  </a:lnTo>
                  <a:lnTo>
                    <a:pt x="245643" y="307416"/>
                  </a:lnTo>
                  <a:lnTo>
                    <a:pt x="245033" y="307416"/>
                  </a:lnTo>
                  <a:lnTo>
                    <a:pt x="243903" y="303263"/>
                  </a:lnTo>
                  <a:lnTo>
                    <a:pt x="241757" y="295402"/>
                  </a:lnTo>
                  <a:lnTo>
                    <a:pt x="227977" y="295402"/>
                  </a:lnTo>
                  <a:lnTo>
                    <a:pt x="224675" y="307416"/>
                  </a:lnTo>
                  <a:lnTo>
                    <a:pt x="224078" y="307416"/>
                  </a:lnTo>
                  <a:lnTo>
                    <a:pt x="223507" y="303263"/>
                  </a:lnTo>
                  <a:lnTo>
                    <a:pt x="222427" y="295402"/>
                  </a:lnTo>
                  <a:lnTo>
                    <a:pt x="204800" y="295402"/>
                  </a:lnTo>
                  <a:lnTo>
                    <a:pt x="204800" y="320675"/>
                  </a:lnTo>
                  <a:lnTo>
                    <a:pt x="210566" y="329145"/>
                  </a:lnTo>
                  <a:lnTo>
                    <a:pt x="206781" y="360781"/>
                  </a:lnTo>
                  <a:lnTo>
                    <a:pt x="204520" y="360781"/>
                  </a:lnTo>
                  <a:lnTo>
                    <a:pt x="204520" y="352437"/>
                  </a:lnTo>
                  <a:lnTo>
                    <a:pt x="204520" y="344576"/>
                  </a:lnTo>
                  <a:lnTo>
                    <a:pt x="185572" y="344576"/>
                  </a:lnTo>
                  <a:lnTo>
                    <a:pt x="185547" y="279895"/>
                  </a:lnTo>
                  <a:lnTo>
                    <a:pt x="187337" y="278079"/>
                  </a:lnTo>
                  <a:lnTo>
                    <a:pt x="377532" y="278079"/>
                  </a:lnTo>
                  <a:lnTo>
                    <a:pt x="379349" y="279895"/>
                  </a:lnTo>
                  <a:lnTo>
                    <a:pt x="379374" y="344576"/>
                  </a:lnTo>
                  <a:lnTo>
                    <a:pt x="379374" y="183261"/>
                  </a:lnTo>
                  <a:lnTo>
                    <a:pt x="379349" y="270992"/>
                  </a:lnTo>
                  <a:lnTo>
                    <a:pt x="294881" y="270992"/>
                  </a:lnTo>
                  <a:lnTo>
                    <a:pt x="285470" y="246748"/>
                  </a:lnTo>
                  <a:lnTo>
                    <a:pt x="311988" y="257162"/>
                  </a:lnTo>
                  <a:lnTo>
                    <a:pt x="311988" y="246748"/>
                  </a:lnTo>
                  <a:lnTo>
                    <a:pt x="311988" y="239217"/>
                  </a:lnTo>
                  <a:lnTo>
                    <a:pt x="311988" y="228815"/>
                  </a:lnTo>
                  <a:lnTo>
                    <a:pt x="285470" y="239217"/>
                  </a:lnTo>
                  <a:lnTo>
                    <a:pt x="295808" y="212598"/>
                  </a:lnTo>
                  <a:lnTo>
                    <a:pt x="267576" y="212598"/>
                  </a:lnTo>
                  <a:lnTo>
                    <a:pt x="277939" y="239217"/>
                  </a:lnTo>
                  <a:lnTo>
                    <a:pt x="251396" y="228815"/>
                  </a:lnTo>
                  <a:lnTo>
                    <a:pt x="251396" y="257162"/>
                  </a:lnTo>
                  <a:lnTo>
                    <a:pt x="277939" y="246748"/>
                  </a:lnTo>
                  <a:lnTo>
                    <a:pt x="268516" y="270992"/>
                  </a:lnTo>
                  <a:lnTo>
                    <a:pt x="185534" y="270992"/>
                  </a:lnTo>
                  <a:lnTo>
                    <a:pt x="185521" y="242430"/>
                  </a:lnTo>
                  <a:lnTo>
                    <a:pt x="185483" y="195046"/>
                  </a:lnTo>
                  <a:lnTo>
                    <a:pt x="379285" y="195046"/>
                  </a:lnTo>
                  <a:lnTo>
                    <a:pt x="379349" y="270992"/>
                  </a:lnTo>
                  <a:lnTo>
                    <a:pt x="379349" y="183261"/>
                  </a:lnTo>
                  <a:lnTo>
                    <a:pt x="377291" y="183261"/>
                  </a:lnTo>
                  <a:lnTo>
                    <a:pt x="395185" y="147269"/>
                  </a:lnTo>
                  <a:lnTo>
                    <a:pt x="426491" y="208927"/>
                  </a:lnTo>
                  <a:lnTo>
                    <a:pt x="426491" y="178650"/>
                  </a:lnTo>
                  <a:lnTo>
                    <a:pt x="410552" y="147269"/>
                  </a:lnTo>
                  <a:lnTo>
                    <a:pt x="403110" y="132600"/>
                  </a:lnTo>
                  <a:lnTo>
                    <a:pt x="402971" y="132346"/>
                  </a:lnTo>
                  <a:lnTo>
                    <a:pt x="402475" y="132600"/>
                  </a:lnTo>
                  <a:lnTo>
                    <a:pt x="449834" y="37223"/>
                  </a:lnTo>
                  <a:lnTo>
                    <a:pt x="493445" y="141744"/>
                  </a:lnTo>
                  <a:lnTo>
                    <a:pt x="493445" y="106133"/>
                  </a:lnTo>
                  <a:lnTo>
                    <a:pt x="464693" y="37223"/>
                  </a:lnTo>
                  <a:lnTo>
                    <a:pt x="459092" y="23799"/>
                  </a:lnTo>
                  <a:lnTo>
                    <a:pt x="458876" y="22936"/>
                  </a:lnTo>
                  <a:lnTo>
                    <a:pt x="458495" y="21234"/>
                  </a:lnTo>
                  <a:lnTo>
                    <a:pt x="458685" y="19456"/>
                  </a:lnTo>
                  <a:lnTo>
                    <a:pt x="459447" y="17843"/>
                  </a:lnTo>
                  <a:lnTo>
                    <a:pt x="466890" y="2895"/>
                  </a:lnTo>
                  <a:lnTo>
                    <a:pt x="453021" y="0"/>
                  </a:lnTo>
                  <a:lnTo>
                    <a:pt x="361975" y="183261"/>
                  </a:lnTo>
                  <a:lnTo>
                    <a:pt x="202907" y="183261"/>
                  </a:lnTo>
                  <a:lnTo>
                    <a:pt x="187591" y="152412"/>
                  </a:lnTo>
                  <a:lnTo>
                    <a:pt x="187591" y="183261"/>
                  </a:lnTo>
                  <a:lnTo>
                    <a:pt x="171754" y="183261"/>
                  </a:lnTo>
                  <a:lnTo>
                    <a:pt x="171805" y="242430"/>
                  </a:lnTo>
                  <a:lnTo>
                    <a:pt x="138417" y="208927"/>
                  </a:lnTo>
                  <a:lnTo>
                    <a:pt x="143624" y="198691"/>
                  </a:lnTo>
                  <a:lnTo>
                    <a:pt x="169722" y="147269"/>
                  </a:lnTo>
                  <a:lnTo>
                    <a:pt x="187591" y="183261"/>
                  </a:lnTo>
                  <a:lnTo>
                    <a:pt x="187591" y="152412"/>
                  </a:lnTo>
                  <a:lnTo>
                    <a:pt x="185039" y="147269"/>
                  </a:lnTo>
                  <a:lnTo>
                    <a:pt x="177749" y="132600"/>
                  </a:lnTo>
                  <a:lnTo>
                    <a:pt x="162433" y="101777"/>
                  </a:lnTo>
                  <a:lnTo>
                    <a:pt x="162433" y="132600"/>
                  </a:lnTo>
                  <a:lnTo>
                    <a:pt x="161912" y="132346"/>
                  </a:lnTo>
                  <a:lnTo>
                    <a:pt x="128219" y="198691"/>
                  </a:lnTo>
                  <a:lnTo>
                    <a:pt x="122796" y="193243"/>
                  </a:lnTo>
                  <a:lnTo>
                    <a:pt x="89700" y="160058"/>
                  </a:lnTo>
                  <a:lnTo>
                    <a:pt x="89700" y="179501"/>
                  </a:lnTo>
                  <a:lnTo>
                    <a:pt x="89700" y="301891"/>
                  </a:lnTo>
                  <a:lnTo>
                    <a:pt x="28092" y="240093"/>
                  </a:lnTo>
                  <a:lnTo>
                    <a:pt x="28092" y="117703"/>
                  </a:lnTo>
                  <a:lnTo>
                    <a:pt x="89700" y="179501"/>
                  </a:lnTo>
                  <a:lnTo>
                    <a:pt x="89700" y="160058"/>
                  </a:lnTo>
                  <a:lnTo>
                    <a:pt x="71450" y="141744"/>
                  </a:lnTo>
                  <a:lnTo>
                    <a:pt x="75831" y="131241"/>
                  </a:lnTo>
                  <a:lnTo>
                    <a:pt x="115062" y="37223"/>
                  </a:lnTo>
                  <a:lnTo>
                    <a:pt x="162433" y="132600"/>
                  </a:lnTo>
                  <a:lnTo>
                    <a:pt x="162433" y="101777"/>
                  </a:lnTo>
                  <a:lnTo>
                    <a:pt x="130365" y="37223"/>
                  </a:lnTo>
                  <a:lnTo>
                    <a:pt x="111874" y="0"/>
                  </a:lnTo>
                  <a:lnTo>
                    <a:pt x="97993" y="2895"/>
                  </a:lnTo>
                  <a:lnTo>
                    <a:pt x="106235" y="19456"/>
                  </a:lnTo>
                  <a:lnTo>
                    <a:pt x="106387" y="21234"/>
                  </a:lnTo>
                  <a:lnTo>
                    <a:pt x="105905" y="23368"/>
                  </a:lnTo>
                  <a:lnTo>
                    <a:pt x="105791" y="23799"/>
                  </a:lnTo>
                  <a:lnTo>
                    <a:pt x="105651" y="24206"/>
                  </a:lnTo>
                  <a:lnTo>
                    <a:pt x="60972" y="131241"/>
                  </a:lnTo>
                  <a:lnTo>
                    <a:pt x="47485" y="117703"/>
                  </a:lnTo>
                  <a:lnTo>
                    <a:pt x="3352" y="73418"/>
                  </a:lnTo>
                  <a:lnTo>
                    <a:pt x="0" y="89522"/>
                  </a:lnTo>
                  <a:lnTo>
                    <a:pt x="13614" y="103149"/>
                  </a:lnTo>
                  <a:lnTo>
                    <a:pt x="14389" y="105079"/>
                  </a:lnTo>
                  <a:lnTo>
                    <a:pt x="14389" y="245795"/>
                  </a:lnTo>
                  <a:lnTo>
                    <a:pt x="98628" y="330301"/>
                  </a:lnTo>
                  <a:lnTo>
                    <a:pt x="103403" y="328320"/>
                  </a:lnTo>
                  <a:lnTo>
                    <a:pt x="103403" y="301891"/>
                  </a:lnTo>
                  <a:lnTo>
                    <a:pt x="103403" y="193243"/>
                  </a:lnTo>
                  <a:lnTo>
                    <a:pt x="171805" y="261899"/>
                  </a:lnTo>
                  <a:lnTo>
                    <a:pt x="171932" y="412254"/>
                  </a:lnTo>
                  <a:lnTo>
                    <a:pt x="173875" y="421817"/>
                  </a:lnTo>
                  <a:lnTo>
                    <a:pt x="179133" y="429653"/>
                  </a:lnTo>
                  <a:lnTo>
                    <a:pt x="186944" y="434924"/>
                  </a:lnTo>
                  <a:lnTo>
                    <a:pt x="196494" y="436867"/>
                  </a:lnTo>
                  <a:lnTo>
                    <a:pt x="270014" y="436867"/>
                  </a:lnTo>
                  <a:lnTo>
                    <a:pt x="275691" y="442569"/>
                  </a:lnTo>
                  <a:lnTo>
                    <a:pt x="275691" y="452589"/>
                  </a:lnTo>
                  <a:lnTo>
                    <a:pt x="289407" y="452589"/>
                  </a:lnTo>
                  <a:lnTo>
                    <a:pt x="289407" y="442569"/>
                  </a:lnTo>
                  <a:lnTo>
                    <a:pt x="295071" y="436867"/>
                  </a:lnTo>
                  <a:lnTo>
                    <a:pt x="368579" y="436867"/>
                  </a:lnTo>
                  <a:lnTo>
                    <a:pt x="378142" y="434924"/>
                  </a:lnTo>
                  <a:lnTo>
                    <a:pt x="393141" y="412254"/>
                  </a:lnTo>
                  <a:lnTo>
                    <a:pt x="393103" y="352437"/>
                  </a:lnTo>
                  <a:lnTo>
                    <a:pt x="393052" y="278079"/>
                  </a:lnTo>
                  <a:lnTo>
                    <a:pt x="393052" y="270992"/>
                  </a:lnTo>
                  <a:lnTo>
                    <a:pt x="393077" y="261899"/>
                  </a:lnTo>
                  <a:lnTo>
                    <a:pt x="412407" y="242506"/>
                  </a:lnTo>
                  <a:lnTo>
                    <a:pt x="456069" y="198691"/>
                  </a:lnTo>
                  <a:lnTo>
                    <a:pt x="461492" y="193243"/>
                  </a:lnTo>
                  <a:lnTo>
                    <a:pt x="461492" y="328320"/>
                  </a:lnTo>
                  <a:lnTo>
                    <a:pt x="466255" y="330301"/>
                  </a:lnTo>
                  <a:lnTo>
                    <a:pt x="494588" y="301891"/>
                  </a:lnTo>
                  <a:lnTo>
                    <a:pt x="550506" y="245795"/>
                  </a:lnTo>
                  <a:lnTo>
                    <a:pt x="550506" y="117703"/>
                  </a:lnTo>
                  <a:lnTo>
                    <a:pt x="550506" y="105079"/>
                  </a:lnTo>
                  <a:lnTo>
                    <a:pt x="551307" y="103149"/>
                  </a:lnTo>
                  <a:lnTo>
                    <a:pt x="564883" y="89522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21" y="141389"/>
              <a:ext cx="162788" cy="2475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07815" y="929719"/>
              <a:ext cx="438784" cy="366395"/>
            </a:xfrm>
            <a:custGeom>
              <a:avLst/>
              <a:gdLst/>
              <a:ahLst/>
              <a:cxnLst/>
              <a:rect l="l" t="t" r="r" b="b"/>
              <a:pathLst>
                <a:path w="438785" h="366394">
                  <a:moveTo>
                    <a:pt x="438467" y="0"/>
                  </a:moveTo>
                  <a:lnTo>
                    <a:pt x="433806" y="3860"/>
                  </a:lnTo>
                  <a:lnTo>
                    <a:pt x="431546" y="5384"/>
                  </a:lnTo>
                  <a:lnTo>
                    <a:pt x="272329" y="170945"/>
                  </a:lnTo>
                  <a:lnTo>
                    <a:pt x="245385" y="198506"/>
                  </a:lnTo>
                  <a:lnTo>
                    <a:pt x="217944" y="225551"/>
                  </a:lnTo>
                  <a:lnTo>
                    <a:pt x="186885" y="246355"/>
                  </a:lnTo>
                  <a:lnTo>
                    <a:pt x="152695" y="253847"/>
                  </a:lnTo>
                  <a:lnTo>
                    <a:pt x="118014" y="248176"/>
                  </a:lnTo>
                  <a:lnTo>
                    <a:pt x="85483" y="229488"/>
                  </a:lnTo>
                  <a:lnTo>
                    <a:pt x="77586" y="222473"/>
                  </a:lnTo>
                  <a:lnTo>
                    <a:pt x="55067" y="199974"/>
                  </a:lnTo>
                  <a:lnTo>
                    <a:pt x="495" y="148894"/>
                  </a:lnTo>
                  <a:lnTo>
                    <a:pt x="1019" y="218427"/>
                  </a:lnTo>
                  <a:lnTo>
                    <a:pt x="945" y="253357"/>
                  </a:lnTo>
                  <a:lnTo>
                    <a:pt x="0" y="288302"/>
                  </a:lnTo>
                  <a:lnTo>
                    <a:pt x="5342" y="316427"/>
                  </a:lnTo>
                  <a:lnTo>
                    <a:pt x="21975" y="341677"/>
                  </a:lnTo>
                  <a:lnTo>
                    <a:pt x="47064" y="359722"/>
                  </a:lnTo>
                  <a:lnTo>
                    <a:pt x="77774" y="366229"/>
                  </a:lnTo>
                  <a:lnTo>
                    <a:pt x="133519" y="365265"/>
                  </a:lnTo>
                  <a:lnTo>
                    <a:pt x="189280" y="364788"/>
                  </a:lnTo>
                  <a:lnTo>
                    <a:pt x="245046" y="364789"/>
                  </a:lnTo>
                  <a:lnTo>
                    <a:pt x="300807" y="365260"/>
                  </a:lnTo>
                  <a:lnTo>
                    <a:pt x="356552" y="366191"/>
                  </a:lnTo>
                  <a:lnTo>
                    <a:pt x="390950" y="359653"/>
                  </a:lnTo>
                  <a:lnTo>
                    <a:pt x="416964" y="341066"/>
                  </a:lnTo>
                  <a:lnTo>
                    <a:pt x="433328" y="314347"/>
                  </a:lnTo>
                  <a:lnTo>
                    <a:pt x="438772" y="283413"/>
                  </a:lnTo>
                  <a:lnTo>
                    <a:pt x="438294" y="233604"/>
                  </a:lnTo>
                  <a:lnTo>
                    <a:pt x="438158" y="183789"/>
                  </a:lnTo>
                  <a:lnTo>
                    <a:pt x="438467" y="0"/>
                  </a:lnTo>
                  <a:close/>
                </a:path>
              </a:pathLst>
            </a:custGeom>
            <a:solidFill>
              <a:srgbClr val="EE31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8231" y="844142"/>
              <a:ext cx="399415" cy="259079"/>
            </a:xfrm>
            <a:custGeom>
              <a:avLst/>
              <a:gdLst/>
              <a:ahLst/>
              <a:cxnLst/>
              <a:rect l="l" t="t" r="r" b="b"/>
              <a:pathLst>
                <a:path w="399415" h="259080">
                  <a:moveTo>
                    <a:pt x="311289" y="0"/>
                  </a:moveTo>
                  <a:lnTo>
                    <a:pt x="76490" y="3"/>
                  </a:lnTo>
                  <a:lnTo>
                    <a:pt x="22061" y="21525"/>
                  </a:lnTo>
                  <a:lnTo>
                    <a:pt x="379" y="75898"/>
                  </a:lnTo>
                  <a:lnTo>
                    <a:pt x="0" y="90111"/>
                  </a:lnTo>
                  <a:lnTo>
                    <a:pt x="88" y="97178"/>
                  </a:lnTo>
                  <a:lnTo>
                    <a:pt x="27604" y="144395"/>
                  </a:lnTo>
                  <a:lnTo>
                    <a:pt x="83285" y="201311"/>
                  </a:lnTo>
                  <a:lnTo>
                    <a:pt x="104851" y="223761"/>
                  </a:lnTo>
                  <a:lnTo>
                    <a:pt x="126655" y="245964"/>
                  </a:lnTo>
                  <a:lnTo>
                    <a:pt x="138523" y="255590"/>
                  </a:lnTo>
                  <a:lnTo>
                    <a:pt x="148867" y="258746"/>
                  </a:lnTo>
                  <a:lnTo>
                    <a:pt x="159173" y="255512"/>
                  </a:lnTo>
                  <a:lnTo>
                    <a:pt x="170927" y="245964"/>
                  </a:lnTo>
                  <a:lnTo>
                    <a:pt x="399261" y="10684"/>
                  </a:lnTo>
                  <a:lnTo>
                    <a:pt x="398118" y="5426"/>
                  </a:lnTo>
                  <a:lnTo>
                    <a:pt x="378180" y="2148"/>
                  </a:lnTo>
                  <a:lnTo>
                    <a:pt x="368216" y="781"/>
                  </a:lnTo>
                  <a:lnTo>
                    <a:pt x="358252" y="194"/>
                  </a:lnTo>
                  <a:lnTo>
                    <a:pt x="311289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77699" y="1579297"/>
            <a:ext cx="4464093" cy="1549016"/>
          </a:xfrm>
          <a:custGeom>
            <a:avLst/>
            <a:gdLst/>
            <a:ahLst/>
            <a:cxnLst/>
            <a:rect l="l" t="t" r="r" b="b"/>
            <a:pathLst>
              <a:path w="4595495" h="1489075">
                <a:moveTo>
                  <a:pt x="4346714" y="0"/>
                </a:moveTo>
                <a:lnTo>
                  <a:pt x="248170" y="0"/>
                </a:lnTo>
                <a:lnTo>
                  <a:pt x="198156" y="5042"/>
                </a:lnTo>
                <a:lnTo>
                  <a:pt x="151572" y="19504"/>
                </a:lnTo>
                <a:lnTo>
                  <a:pt x="109417" y="42386"/>
                </a:lnTo>
                <a:lnTo>
                  <a:pt x="72688" y="72691"/>
                </a:lnTo>
                <a:lnTo>
                  <a:pt x="42384" y="109419"/>
                </a:lnTo>
                <a:lnTo>
                  <a:pt x="19502" y="151572"/>
                </a:lnTo>
                <a:lnTo>
                  <a:pt x="5042" y="198151"/>
                </a:lnTo>
                <a:lnTo>
                  <a:pt x="0" y="248158"/>
                </a:lnTo>
                <a:lnTo>
                  <a:pt x="0" y="1240777"/>
                </a:lnTo>
                <a:lnTo>
                  <a:pt x="5042" y="1290783"/>
                </a:lnTo>
                <a:lnTo>
                  <a:pt x="19502" y="1337362"/>
                </a:lnTo>
                <a:lnTo>
                  <a:pt x="42384" y="1379515"/>
                </a:lnTo>
                <a:lnTo>
                  <a:pt x="72688" y="1416243"/>
                </a:lnTo>
                <a:lnTo>
                  <a:pt x="109417" y="1446548"/>
                </a:lnTo>
                <a:lnTo>
                  <a:pt x="151572" y="1469430"/>
                </a:lnTo>
                <a:lnTo>
                  <a:pt x="198156" y="1483892"/>
                </a:lnTo>
                <a:lnTo>
                  <a:pt x="248170" y="1488935"/>
                </a:lnTo>
                <a:lnTo>
                  <a:pt x="4346714" y="1488935"/>
                </a:lnTo>
                <a:lnTo>
                  <a:pt x="4396721" y="1483892"/>
                </a:lnTo>
                <a:lnTo>
                  <a:pt x="4443300" y="1469430"/>
                </a:lnTo>
                <a:lnTo>
                  <a:pt x="4485453" y="1446548"/>
                </a:lnTo>
                <a:lnTo>
                  <a:pt x="4522181" y="1416243"/>
                </a:lnTo>
                <a:lnTo>
                  <a:pt x="4552485" y="1379515"/>
                </a:lnTo>
                <a:lnTo>
                  <a:pt x="4575368" y="1337362"/>
                </a:lnTo>
                <a:lnTo>
                  <a:pt x="4589830" y="1290783"/>
                </a:lnTo>
                <a:lnTo>
                  <a:pt x="4594872" y="1240777"/>
                </a:lnTo>
                <a:lnTo>
                  <a:pt x="4594872" y="248158"/>
                </a:lnTo>
                <a:lnTo>
                  <a:pt x="4589830" y="198151"/>
                </a:lnTo>
                <a:lnTo>
                  <a:pt x="4575368" y="151572"/>
                </a:lnTo>
                <a:lnTo>
                  <a:pt x="4552485" y="109419"/>
                </a:lnTo>
                <a:lnTo>
                  <a:pt x="4522181" y="72691"/>
                </a:lnTo>
                <a:lnTo>
                  <a:pt x="4485453" y="42386"/>
                </a:lnTo>
                <a:lnTo>
                  <a:pt x="4443300" y="19504"/>
                </a:lnTo>
                <a:lnTo>
                  <a:pt x="4396721" y="5042"/>
                </a:lnTo>
                <a:lnTo>
                  <a:pt x="4346714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6723" y="1707703"/>
            <a:ext cx="42665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921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«Антикризисный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0,1-1-1»</a:t>
            </a:r>
            <a:endParaRPr sz="1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займа: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до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месяцев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сумма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займа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рублей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ставка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займу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0,1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годовых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цели: выплата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з/п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сотрудникам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(количество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работников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* (МРОТ)</a:t>
            </a:r>
            <a:endParaRPr sz="1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* 6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мес.);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оплата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арендных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платежей; оплата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коммунальных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услуг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отсрочка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основного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долга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месяцев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81377" y="1579300"/>
            <a:ext cx="4083050" cy="1732914"/>
          </a:xfrm>
          <a:custGeom>
            <a:avLst/>
            <a:gdLst/>
            <a:ahLst/>
            <a:cxnLst/>
            <a:rect l="l" t="t" r="r" b="b"/>
            <a:pathLst>
              <a:path w="4083050" h="1732914">
                <a:moveTo>
                  <a:pt x="3793985" y="0"/>
                </a:moveTo>
                <a:lnTo>
                  <a:pt x="288785" y="0"/>
                </a:lnTo>
                <a:lnTo>
                  <a:pt x="241940" y="3779"/>
                </a:lnTo>
                <a:lnTo>
                  <a:pt x="197503" y="14720"/>
                </a:lnTo>
                <a:lnTo>
                  <a:pt x="156068" y="32229"/>
                </a:lnTo>
                <a:lnTo>
                  <a:pt x="118229" y="55712"/>
                </a:lnTo>
                <a:lnTo>
                  <a:pt x="84580" y="84575"/>
                </a:lnTo>
                <a:lnTo>
                  <a:pt x="55716" y="118223"/>
                </a:lnTo>
                <a:lnTo>
                  <a:pt x="32232" y="156062"/>
                </a:lnTo>
                <a:lnTo>
                  <a:pt x="14721" y="197499"/>
                </a:lnTo>
                <a:lnTo>
                  <a:pt x="3779" y="241937"/>
                </a:lnTo>
                <a:lnTo>
                  <a:pt x="0" y="288785"/>
                </a:lnTo>
                <a:lnTo>
                  <a:pt x="0" y="1443977"/>
                </a:lnTo>
                <a:lnTo>
                  <a:pt x="3779" y="1490828"/>
                </a:lnTo>
                <a:lnTo>
                  <a:pt x="14721" y="1535269"/>
                </a:lnTo>
                <a:lnTo>
                  <a:pt x="32232" y="1576708"/>
                </a:lnTo>
                <a:lnTo>
                  <a:pt x="55716" y="1614548"/>
                </a:lnTo>
                <a:lnTo>
                  <a:pt x="84580" y="1648198"/>
                </a:lnTo>
                <a:lnTo>
                  <a:pt x="118229" y="1677061"/>
                </a:lnTo>
                <a:lnTo>
                  <a:pt x="156068" y="1700545"/>
                </a:lnTo>
                <a:lnTo>
                  <a:pt x="197503" y="1718054"/>
                </a:lnTo>
                <a:lnTo>
                  <a:pt x="241940" y="1728996"/>
                </a:lnTo>
                <a:lnTo>
                  <a:pt x="288785" y="1732775"/>
                </a:lnTo>
                <a:lnTo>
                  <a:pt x="3793985" y="1732775"/>
                </a:lnTo>
                <a:lnTo>
                  <a:pt x="3840836" y="1728996"/>
                </a:lnTo>
                <a:lnTo>
                  <a:pt x="3885277" y="1718054"/>
                </a:lnTo>
                <a:lnTo>
                  <a:pt x="3926716" y="1700545"/>
                </a:lnTo>
                <a:lnTo>
                  <a:pt x="3964556" y="1677061"/>
                </a:lnTo>
                <a:lnTo>
                  <a:pt x="3998206" y="1648198"/>
                </a:lnTo>
                <a:lnTo>
                  <a:pt x="4027069" y="1614548"/>
                </a:lnTo>
                <a:lnTo>
                  <a:pt x="4050553" y="1576708"/>
                </a:lnTo>
                <a:lnTo>
                  <a:pt x="4068062" y="1535269"/>
                </a:lnTo>
                <a:lnTo>
                  <a:pt x="4079004" y="1490828"/>
                </a:lnTo>
                <a:lnTo>
                  <a:pt x="4082783" y="1443977"/>
                </a:lnTo>
                <a:lnTo>
                  <a:pt x="4082783" y="288785"/>
                </a:lnTo>
                <a:lnTo>
                  <a:pt x="4079004" y="241937"/>
                </a:lnTo>
                <a:lnTo>
                  <a:pt x="4068062" y="197499"/>
                </a:lnTo>
                <a:lnTo>
                  <a:pt x="4050553" y="156062"/>
                </a:lnTo>
                <a:lnTo>
                  <a:pt x="4027069" y="118223"/>
                </a:lnTo>
                <a:lnTo>
                  <a:pt x="3998206" y="84575"/>
                </a:lnTo>
                <a:lnTo>
                  <a:pt x="3964556" y="55712"/>
                </a:lnTo>
                <a:lnTo>
                  <a:pt x="3926716" y="32229"/>
                </a:lnTo>
                <a:lnTo>
                  <a:pt x="3885277" y="14720"/>
                </a:lnTo>
                <a:lnTo>
                  <a:pt x="3840836" y="3779"/>
                </a:lnTo>
                <a:lnTo>
                  <a:pt x="3793985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45080" y="1753465"/>
            <a:ext cx="3630295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займа: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до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месяцев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сумма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займа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рублей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ставка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займу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годовых</a:t>
            </a:r>
            <a:endParaRPr sz="1000" dirty="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цели: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пополнение оборотных средств,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выплата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з/п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сотрудникам (согл. штатного расписания), оплата услуг </a:t>
            </a:r>
            <a:r>
              <a:rPr sz="1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рекламе,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расходы по организации и проведению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зрелищно-развлекательных</a:t>
            </a:r>
            <a:r>
              <a:rPr sz="1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мероприятий,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оплата</a:t>
            </a:r>
            <a:r>
              <a:rPr sz="1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услуг </a:t>
            </a:r>
            <a:r>
              <a:rPr sz="1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ремонту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техники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отсрочка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основного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долга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месяцев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553" y="3229785"/>
            <a:ext cx="4464094" cy="1662749"/>
          </a:xfrm>
          <a:custGeom>
            <a:avLst/>
            <a:gdLst/>
            <a:ahLst/>
            <a:cxnLst/>
            <a:rect l="l" t="t" r="r" b="b"/>
            <a:pathLst>
              <a:path w="4578350" h="1807845">
                <a:moveTo>
                  <a:pt x="4276864" y="0"/>
                </a:moveTo>
                <a:lnTo>
                  <a:pt x="301269" y="0"/>
                </a:lnTo>
                <a:lnTo>
                  <a:pt x="252399" y="3942"/>
                </a:lnTo>
                <a:lnTo>
                  <a:pt x="206041" y="15357"/>
                </a:lnTo>
                <a:lnTo>
                  <a:pt x="162814" y="33624"/>
                </a:lnTo>
                <a:lnTo>
                  <a:pt x="123339" y="58123"/>
                </a:lnTo>
                <a:lnTo>
                  <a:pt x="88236" y="88233"/>
                </a:lnTo>
                <a:lnTo>
                  <a:pt x="58124" y="123334"/>
                </a:lnTo>
                <a:lnTo>
                  <a:pt x="33625" y="162806"/>
                </a:lnTo>
                <a:lnTo>
                  <a:pt x="15358" y="206028"/>
                </a:lnTo>
                <a:lnTo>
                  <a:pt x="3942" y="252381"/>
                </a:lnTo>
                <a:lnTo>
                  <a:pt x="0" y="301243"/>
                </a:lnTo>
                <a:lnTo>
                  <a:pt x="0" y="1506207"/>
                </a:lnTo>
                <a:lnTo>
                  <a:pt x="3942" y="1555070"/>
                </a:lnTo>
                <a:lnTo>
                  <a:pt x="15358" y="1601424"/>
                </a:lnTo>
                <a:lnTo>
                  <a:pt x="33625" y="1644647"/>
                </a:lnTo>
                <a:lnTo>
                  <a:pt x="58124" y="1684121"/>
                </a:lnTo>
                <a:lnTo>
                  <a:pt x="88236" y="1719224"/>
                </a:lnTo>
                <a:lnTo>
                  <a:pt x="123339" y="1749336"/>
                </a:lnTo>
                <a:lnTo>
                  <a:pt x="162814" y="1773836"/>
                </a:lnTo>
                <a:lnTo>
                  <a:pt x="206041" y="1792104"/>
                </a:lnTo>
                <a:lnTo>
                  <a:pt x="252399" y="1803520"/>
                </a:lnTo>
                <a:lnTo>
                  <a:pt x="301269" y="1807464"/>
                </a:lnTo>
                <a:lnTo>
                  <a:pt x="4276864" y="1807464"/>
                </a:lnTo>
                <a:lnTo>
                  <a:pt x="4325724" y="1803520"/>
                </a:lnTo>
                <a:lnTo>
                  <a:pt x="4372073" y="1792104"/>
                </a:lnTo>
                <a:lnTo>
                  <a:pt x="4415294" y="1773836"/>
                </a:lnTo>
                <a:lnTo>
                  <a:pt x="4454764" y="1749336"/>
                </a:lnTo>
                <a:lnTo>
                  <a:pt x="4489864" y="1719224"/>
                </a:lnTo>
                <a:lnTo>
                  <a:pt x="4519973" y="1684121"/>
                </a:lnTo>
                <a:lnTo>
                  <a:pt x="4544471" y="1644647"/>
                </a:lnTo>
                <a:lnTo>
                  <a:pt x="4562738" y="1601424"/>
                </a:lnTo>
                <a:lnTo>
                  <a:pt x="4574153" y="1555070"/>
                </a:lnTo>
                <a:lnTo>
                  <a:pt x="4578096" y="1506207"/>
                </a:lnTo>
                <a:lnTo>
                  <a:pt x="4578096" y="301243"/>
                </a:lnTo>
                <a:lnTo>
                  <a:pt x="4574153" y="252381"/>
                </a:lnTo>
                <a:lnTo>
                  <a:pt x="4562738" y="206028"/>
                </a:lnTo>
                <a:lnTo>
                  <a:pt x="4544471" y="162806"/>
                </a:lnTo>
                <a:lnTo>
                  <a:pt x="4519973" y="123334"/>
                </a:lnTo>
                <a:lnTo>
                  <a:pt x="4489864" y="88233"/>
                </a:lnTo>
                <a:lnTo>
                  <a:pt x="4454764" y="58123"/>
                </a:lnTo>
                <a:lnTo>
                  <a:pt x="4415294" y="33624"/>
                </a:lnTo>
                <a:lnTo>
                  <a:pt x="4372073" y="15357"/>
                </a:lnTo>
                <a:lnTo>
                  <a:pt x="4325724" y="3942"/>
                </a:lnTo>
                <a:lnTo>
                  <a:pt x="4276864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2683" y="3266492"/>
            <a:ext cx="4162425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«В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ста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ние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МСП»</a:t>
            </a:r>
            <a:endParaRPr sz="1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займа: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до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месяцев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сумма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займа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рублей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ставка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займу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годовых</a:t>
            </a:r>
            <a:endParaRPr sz="1000" dirty="0">
              <a:latin typeface="Calibri"/>
              <a:cs typeface="Calibri"/>
            </a:endParaRPr>
          </a:p>
          <a:p>
            <a:pPr marL="298450" marR="5080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цели: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пополнение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оборотных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средств,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выплата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з/п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сотрудникам </a:t>
            </a:r>
            <a:r>
              <a:rPr sz="1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(согл. штатного расписания), оплата услуг по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рекламе,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расходы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по организации и проведению зрелищно-развлекательных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мероприятий, оплата услуг по ремонту техники, приобретение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основных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средств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отсрочка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основного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долга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12 месяцев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81377" y="3398944"/>
            <a:ext cx="4083050" cy="1493590"/>
          </a:xfrm>
          <a:custGeom>
            <a:avLst/>
            <a:gdLst/>
            <a:ahLst/>
            <a:cxnLst/>
            <a:rect l="l" t="t" r="r" b="b"/>
            <a:pathLst>
              <a:path w="4083050" h="1638300">
                <a:moveTo>
                  <a:pt x="3809733" y="0"/>
                </a:moveTo>
                <a:lnTo>
                  <a:pt x="273050" y="0"/>
                </a:lnTo>
                <a:lnTo>
                  <a:pt x="223982" y="4400"/>
                </a:lnTo>
                <a:lnTo>
                  <a:pt x="177795" y="17088"/>
                </a:lnTo>
                <a:lnTo>
                  <a:pt x="135259" y="37290"/>
                </a:lnTo>
                <a:lnTo>
                  <a:pt x="97148" y="64235"/>
                </a:lnTo>
                <a:lnTo>
                  <a:pt x="64235" y="97148"/>
                </a:lnTo>
                <a:lnTo>
                  <a:pt x="37290" y="135259"/>
                </a:lnTo>
                <a:lnTo>
                  <a:pt x="17088" y="177795"/>
                </a:lnTo>
                <a:lnTo>
                  <a:pt x="4400" y="223982"/>
                </a:lnTo>
                <a:lnTo>
                  <a:pt x="0" y="273050"/>
                </a:lnTo>
                <a:lnTo>
                  <a:pt x="0" y="1365237"/>
                </a:lnTo>
                <a:lnTo>
                  <a:pt x="4400" y="1414321"/>
                </a:lnTo>
                <a:lnTo>
                  <a:pt x="17088" y="1460519"/>
                </a:lnTo>
                <a:lnTo>
                  <a:pt x="37290" y="1503059"/>
                </a:lnTo>
                <a:lnTo>
                  <a:pt x="64235" y="1541169"/>
                </a:lnTo>
                <a:lnTo>
                  <a:pt x="97148" y="1574080"/>
                </a:lnTo>
                <a:lnTo>
                  <a:pt x="135259" y="1601019"/>
                </a:lnTo>
                <a:lnTo>
                  <a:pt x="177795" y="1621216"/>
                </a:lnTo>
                <a:lnTo>
                  <a:pt x="223982" y="1633900"/>
                </a:lnTo>
                <a:lnTo>
                  <a:pt x="273050" y="1638300"/>
                </a:lnTo>
                <a:lnTo>
                  <a:pt x="3809733" y="1638300"/>
                </a:lnTo>
                <a:lnTo>
                  <a:pt x="3858803" y="1633900"/>
                </a:lnTo>
                <a:lnTo>
                  <a:pt x="3904993" y="1621216"/>
                </a:lnTo>
                <a:lnTo>
                  <a:pt x="3947529" y="1601019"/>
                </a:lnTo>
                <a:lnTo>
                  <a:pt x="3985639" y="1574080"/>
                </a:lnTo>
                <a:lnTo>
                  <a:pt x="4018552" y="1541169"/>
                </a:lnTo>
                <a:lnTo>
                  <a:pt x="4045495" y="1503059"/>
                </a:lnTo>
                <a:lnTo>
                  <a:pt x="4065696" y="1460519"/>
                </a:lnTo>
                <a:lnTo>
                  <a:pt x="4078382" y="1414321"/>
                </a:lnTo>
                <a:lnTo>
                  <a:pt x="4082783" y="1365237"/>
                </a:lnTo>
                <a:lnTo>
                  <a:pt x="4082783" y="273050"/>
                </a:lnTo>
                <a:lnTo>
                  <a:pt x="4078382" y="223982"/>
                </a:lnTo>
                <a:lnTo>
                  <a:pt x="4065696" y="177795"/>
                </a:lnTo>
                <a:lnTo>
                  <a:pt x="4045495" y="135259"/>
                </a:lnTo>
                <a:lnTo>
                  <a:pt x="4018552" y="97148"/>
                </a:lnTo>
                <a:lnTo>
                  <a:pt x="3985639" y="64235"/>
                </a:lnTo>
                <a:lnTo>
                  <a:pt x="3947529" y="37290"/>
                </a:lnTo>
                <a:lnTo>
                  <a:pt x="3904993" y="17088"/>
                </a:lnTo>
                <a:lnTo>
                  <a:pt x="3858803" y="4400"/>
                </a:lnTo>
                <a:lnTo>
                  <a:pt x="3809733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38358" y="3427799"/>
            <a:ext cx="3557270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8125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«Рефинанс»</a:t>
            </a:r>
            <a:endParaRPr sz="11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займа: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до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месяцев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сумма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займа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рублей</a:t>
            </a:r>
            <a:endParaRPr sz="1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ставка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займу от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0,1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4,25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годовых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(от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вида</a:t>
            </a:r>
            <a:endParaRPr sz="1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деятельности)</a:t>
            </a:r>
            <a:endParaRPr sz="10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цели: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рефинансирование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кредитов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ранее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полученных </a:t>
            </a:r>
            <a:r>
              <a:rPr sz="1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МСП на цели, связанные с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предпринимательской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деятельностью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(в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туристской сфере и сфере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товаропроизводства)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87749" y="624732"/>
            <a:ext cx="6363335" cy="115506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500" spc="15" dirty="0">
                <a:solidFill>
                  <a:srgbClr val="41170A"/>
                </a:solidFill>
                <a:latin typeface="Calibri"/>
                <a:cs typeface="Calibri"/>
              </a:rPr>
              <a:t>Фонд</a:t>
            </a:r>
            <a:r>
              <a:rPr sz="1500" spc="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41170A"/>
                </a:solidFill>
                <a:latin typeface="Calibri"/>
                <a:cs typeface="Calibri"/>
              </a:rPr>
              <a:t>микрофинансирования</a:t>
            </a:r>
            <a:r>
              <a:rPr sz="1500" spc="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1500" spc="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r>
              <a:rPr sz="1500" spc="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41170A"/>
                </a:solidFill>
                <a:latin typeface="Calibri"/>
                <a:cs typeface="Calibri"/>
              </a:rPr>
              <a:t>—</a:t>
            </a:r>
            <a:r>
              <a:rPr sz="1500" spc="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3900" spc="-22" baseline="-3205" dirty="0">
                <a:solidFill>
                  <a:srgbClr val="F26A55"/>
                </a:solidFill>
                <a:latin typeface="Calibri"/>
                <a:cs typeface="Calibri"/>
              </a:rPr>
              <a:t>www.fmkk.ru</a:t>
            </a:r>
            <a:endParaRPr sz="3900" baseline="-3205" dirty="0">
              <a:latin typeface="Calibri"/>
              <a:cs typeface="Calibri"/>
            </a:endParaRPr>
          </a:p>
          <a:p>
            <a:pPr marL="1792605">
              <a:lnSpc>
                <a:spcPct val="100000"/>
              </a:lnSpc>
              <a:spcBef>
                <a:spcPts val="805"/>
              </a:spcBef>
            </a:pPr>
            <a:r>
              <a:rPr sz="1550" spc="-30" dirty="0">
                <a:solidFill>
                  <a:srgbClr val="41170A"/>
                </a:solidFill>
                <a:latin typeface="Calibri"/>
                <a:cs typeface="Calibri"/>
              </a:rPr>
              <a:t>АНТИКРИЗИСНЫ</a:t>
            </a:r>
            <a:r>
              <a:rPr sz="1550" spc="10" dirty="0">
                <a:solidFill>
                  <a:srgbClr val="41170A"/>
                </a:solidFill>
                <a:latin typeface="Calibri"/>
                <a:cs typeface="Calibri"/>
              </a:rPr>
              <a:t>Е</a:t>
            </a:r>
            <a:r>
              <a:rPr sz="1550" spc="-8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550" spc="-30" dirty="0">
                <a:solidFill>
                  <a:srgbClr val="41170A"/>
                </a:solidFill>
                <a:latin typeface="Calibri"/>
                <a:cs typeface="Calibri"/>
              </a:rPr>
              <a:t>МЕРЫ</a:t>
            </a:r>
            <a:endParaRPr sz="1550" dirty="0">
              <a:latin typeface="Calibri"/>
              <a:cs typeface="Calibri"/>
            </a:endParaRPr>
          </a:p>
          <a:p>
            <a:pPr marR="495934" algn="r">
              <a:lnSpc>
                <a:spcPct val="100000"/>
              </a:lnSpc>
              <a:spcBef>
                <a:spcPts val="48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«Антик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ис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ый</a:t>
            </a:r>
            <a:r>
              <a:rPr sz="1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1»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F985E68E-7BEB-4216-8454-EF5A19FAF9F1}"/>
              </a:ext>
            </a:extLst>
          </p:cNvPr>
          <p:cNvSpPr txBox="1">
            <a:spLocks/>
          </p:cNvSpPr>
          <p:nvPr/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4250" b="1" spc="15" dirty="0">
                <a:solidFill>
                  <a:srgbClr val="B88769"/>
                </a:solidFill>
                <a:latin typeface="Calibri"/>
                <a:cs typeface="Calibri"/>
              </a:rPr>
              <a:t>09</a:t>
            </a:r>
            <a:endParaRPr lang="ru-RU" sz="4250" dirty="0">
              <a:latin typeface="Calibri"/>
              <a:cs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9B100DE5-6C9A-4075-A7FC-107EA805B947}"/>
              </a:ext>
            </a:extLst>
          </p:cNvPr>
          <p:cNvSpPr txBox="1">
            <a:spLocks/>
          </p:cNvSpPr>
          <p:nvPr/>
        </p:nvSpPr>
        <p:spPr>
          <a:xfrm>
            <a:off x="2065197" y="288000"/>
            <a:ext cx="6288660" cy="48923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ЛЬГОТНЫЕ ЗАЙМЫ (КРЕДИТЫ)</a:t>
            </a:r>
            <a:endParaRPr lang="ru-RU" sz="2000" dirty="0"/>
          </a:p>
        </p:txBody>
      </p:sp>
      <p:sp>
        <p:nvSpPr>
          <p:cNvPr id="48" name="Номер слайда 57">
            <a:extLst>
              <a:ext uri="{FF2B5EF4-FFF2-40B4-BE49-F238E27FC236}">
                <a16:creationId xmlns:a16="http://schemas.microsoft.com/office/drawing/2014/main" id="{6524DC8C-F704-4E72-B9EE-BBCDCEDE5D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23</a:t>
            </a:r>
            <a:endParaRPr lang="ru-RU" sz="1200" dirty="0"/>
          </a:p>
        </p:txBody>
      </p:sp>
      <p:grpSp>
        <p:nvGrpSpPr>
          <p:cNvPr id="51" name="object 3">
            <a:extLst>
              <a:ext uri="{FF2B5EF4-FFF2-40B4-BE49-F238E27FC236}">
                <a16:creationId xmlns:a16="http://schemas.microsoft.com/office/drawing/2014/main" id="{A87891DF-593F-4EFA-9511-3983CC3AB28E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52" name="object 4">
              <a:extLst>
                <a:ext uri="{FF2B5EF4-FFF2-40B4-BE49-F238E27FC236}">
                  <a16:creationId xmlns:a16="http://schemas.microsoft.com/office/drawing/2014/main" id="{A328FFF2-4378-4EF3-8090-0D13F1B6340A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5">
              <a:extLst>
                <a:ext uri="{FF2B5EF4-FFF2-40B4-BE49-F238E27FC236}">
                  <a16:creationId xmlns:a16="http://schemas.microsoft.com/office/drawing/2014/main" id="{067FC75F-47C5-4AE1-BED8-E83F11652869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6">
              <a:extLst>
                <a:ext uri="{FF2B5EF4-FFF2-40B4-BE49-F238E27FC236}">
                  <a16:creationId xmlns:a16="http://schemas.microsoft.com/office/drawing/2014/main" id="{6D99948A-820A-4AFF-8249-78339DF2D98E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7">
              <a:extLst>
                <a:ext uri="{FF2B5EF4-FFF2-40B4-BE49-F238E27FC236}">
                  <a16:creationId xmlns:a16="http://schemas.microsoft.com/office/drawing/2014/main" id="{02747005-D7A0-41F4-AD3C-A900256231C9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8">
              <a:extLst>
                <a:ext uri="{FF2B5EF4-FFF2-40B4-BE49-F238E27FC236}">
                  <a16:creationId xmlns:a16="http://schemas.microsoft.com/office/drawing/2014/main" id="{91F44332-FF8F-461E-93D3-B576FB82B66A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9">
              <a:extLst>
                <a:ext uri="{FF2B5EF4-FFF2-40B4-BE49-F238E27FC236}">
                  <a16:creationId xmlns:a16="http://schemas.microsoft.com/office/drawing/2014/main" id="{381137C7-2F25-4141-AA49-D417E8AF1D36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10">
              <a:extLst>
                <a:ext uri="{FF2B5EF4-FFF2-40B4-BE49-F238E27FC236}">
                  <a16:creationId xmlns:a16="http://schemas.microsoft.com/office/drawing/2014/main" id="{A23A268F-19E6-4671-BDAF-9C3B29F1BD82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0" y="0"/>
            <a:ext cx="1647189" cy="1296035"/>
            <a:chOff x="0" y="0"/>
            <a:chExt cx="1647189" cy="1296035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688"/>
                  </a:lnTo>
                  <a:lnTo>
                    <a:pt x="1046797" y="809688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23659" y="215721"/>
              <a:ext cx="565150" cy="452755"/>
            </a:xfrm>
            <a:custGeom>
              <a:avLst/>
              <a:gdLst/>
              <a:ahLst/>
              <a:cxnLst/>
              <a:rect l="l" t="t" r="r" b="b"/>
              <a:pathLst>
                <a:path w="565150" h="452755">
                  <a:moveTo>
                    <a:pt x="162039" y="408266"/>
                  </a:moveTo>
                  <a:lnTo>
                    <a:pt x="124663" y="370801"/>
                  </a:lnTo>
                  <a:lnTo>
                    <a:pt x="129730" y="370801"/>
                  </a:lnTo>
                  <a:lnTo>
                    <a:pt x="133819" y="366687"/>
                  </a:lnTo>
                  <a:lnTo>
                    <a:pt x="133819" y="361619"/>
                  </a:lnTo>
                  <a:lnTo>
                    <a:pt x="133819" y="356565"/>
                  </a:lnTo>
                  <a:lnTo>
                    <a:pt x="129730" y="352450"/>
                  </a:lnTo>
                  <a:lnTo>
                    <a:pt x="119634" y="352450"/>
                  </a:lnTo>
                  <a:lnTo>
                    <a:pt x="115544" y="356565"/>
                  </a:lnTo>
                  <a:lnTo>
                    <a:pt x="115544" y="381050"/>
                  </a:lnTo>
                  <a:lnTo>
                    <a:pt x="152908" y="418541"/>
                  </a:lnTo>
                  <a:lnTo>
                    <a:pt x="147866" y="418541"/>
                  </a:lnTo>
                  <a:lnTo>
                    <a:pt x="143776" y="422656"/>
                  </a:lnTo>
                  <a:lnTo>
                    <a:pt x="143776" y="432777"/>
                  </a:lnTo>
                  <a:lnTo>
                    <a:pt x="147866" y="436880"/>
                  </a:lnTo>
                  <a:lnTo>
                    <a:pt x="157937" y="436880"/>
                  </a:lnTo>
                  <a:lnTo>
                    <a:pt x="162039" y="432777"/>
                  </a:lnTo>
                  <a:lnTo>
                    <a:pt x="162039" y="408266"/>
                  </a:lnTo>
                  <a:close/>
                </a:path>
                <a:path w="565150" h="452755">
                  <a:moveTo>
                    <a:pt x="162039" y="351345"/>
                  </a:moveTo>
                  <a:lnTo>
                    <a:pt x="124663" y="313880"/>
                  </a:lnTo>
                  <a:lnTo>
                    <a:pt x="129730" y="313880"/>
                  </a:lnTo>
                  <a:lnTo>
                    <a:pt x="133819" y="309765"/>
                  </a:lnTo>
                  <a:lnTo>
                    <a:pt x="133819" y="304698"/>
                  </a:lnTo>
                  <a:lnTo>
                    <a:pt x="133819" y="299656"/>
                  </a:lnTo>
                  <a:lnTo>
                    <a:pt x="129730" y="295541"/>
                  </a:lnTo>
                  <a:lnTo>
                    <a:pt x="119634" y="295541"/>
                  </a:lnTo>
                  <a:lnTo>
                    <a:pt x="115544" y="299656"/>
                  </a:lnTo>
                  <a:lnTo>
                    <a:pt x="115544" y="324154"/>
                  </a:lnTo>
                  <a:lnTo>
                    <a:pt x="152908" y="361632"/>
                  </a:lnTo>
                  <a:lnTo>
                    <a:pt x="147866" y="361632"/>
                  </a:lnTo>
                  <a:lnTo>
                    <a:pt x="143776" y="365734"/>
                  </a:lnTo>
                  <a:lnTo>
                    <a:pt x="143776" y="375869"/>
                  </a:lnTo>
                  <a:lnTo>
                    <a:pt x="147866" y="379971"/>
                  </a:lnTo>
                  <a:lnTo>
                    <a:pt x="157937" y="379971"/>
                  </a:lnTo>
                  <a:lnTo>
                    <a:pt x="162039" y="375869"/>
                  </a:lnTo>
                  <a:lnTo>
                    <a:pt x="162039" y="351345"/>
                  </a:lnTo>
                  <a:close/>
                </a:path>
                <a:path w="565150" h="452755">
                  <a:moveTo>
                    <a:pt x="162039" y="294462"/>
                  </a:moveTo>
                  <a:lnTo>
                    <a:pt x="124663" y="256997"/>
                  </a:lnTo>
                  <a:lnTo>
                    <a:pt x="129730" y="256997"/>
                  </a:lnTo>
                  <a:lnTo>
                    <a:pt x="133819" y="252869"/>
                  </a:lnTo>
                  <a:lnTo>
                    <a:pt x="133819" y="247827"/>
                  </a:lnTo>
                  <a:lnTo>
                    <a:pt x="133819" y="242760"/>
                  </a:lnTo>
                  <a:lnTo>
                    <a:pt x="129730" y="238645"/>
                  </a:lnTo>
                  <a:lnTo>
                    <a:pt x="119634" y="238645"/>
                  </a:lnTo>
                  <a:lnTo>
                    <a:pt x="115544" y="242760"/>
                  </a:lnTo>
                  <a:lnTo>
                    <a:pt x="115544" y="267258"/>
                  </a:lnTo>
                  <a:lnTo>
                    <a:pt x="152908" y="304736"/>
                  </a:lnTo>
                  <a:lnTo>
                    <a:pt x="147866" y="304736"/>
                  </a:lnTo>
                  <a:lnTo>
                    <a:pt x="143776" y="308851"/>
                  </a:lnTo>
                  <a:lnTo>
                    <a:pt x="143776" y="318973"/>
                  </a:lnTo>
                  <a:lnTo>
                    <a:pt x="147866" y="323075"/>
                  </a:lnTo>
                  <a:lnTo>
                    <a:pt x="157937" y="323075"/>
                  </a:lnTo>
                  <a:lnTo>
                    <a:pt x="162039" y="318973"/>
                  </a:lnTo>
                  <a:lnTo>
                    <a:pt x="162039" y="294462"/>
                  </a:lnTo>
                  <a:close/>
                </a:path>
                <a:path w="565150" h="452755">
                  <a:moveTo>
                    <a:pt x="449376" y="356552"/>
                  </a:moveTo>
                  <a:lnTo>
                    <a:pt x="445274" y="352450"/>
                  </a:lnTo>
                  <a:lnTo>
                    <a:pt x="440232" y="352450"/>
                  </a:lnTo>
                  <a:lnTo>
                    <a:pt x="435203" y="352450"/>
                  </a:lnTo>
                  <a:lnTo>
                    <a:pt x="431101" y="356552"/>
                  </a:lnTo>
                  <a:lnTo>
                    <a:pt x="431101" y="366674"/>
                  </a:lnTo>
                  <a:lnTo>
                    <a:pt x="435203" y="370776"/>
                  </a:lnTo>
                  <a:lnTo>
                    <a:pt x="440232" y="370776"/>
                  </a:lnTo>
                  <a:lnTo>
                    <a:pt x="402869" y="408279"/>
                  </a:lnTo>
                  <a:lnTo>
                    <a:pt x="402869" y="432765"/>
                  </a:lnTo>
                  <a:lnTo>
                    <a:pt x="406958" y="436867"/>
                  </a:lnTo>
                  <a:lnTo>
                    <a:pt x="417055" y="436867"/>
                  </a:lnTo>
                  <a:lnTo>
                    <a:pt x="421144" y="432765"/>
                  </a:lnTo>
                  <a:lnTo>
                    <a:pt x="421144" y="422630"/>
                  </a:lnTo>
                  <a:lnTo>
                    <a:pt x="417055" y="418541"/>
                  </a:lnTo>
                  <a:lnTo>
                    <a:pt x="412013" y="418541"/>
                  </a:lnTo>
                  <a:lnTo>
                    <a:pt x="449376" y="381063"/>
                  </a:lnTo>
                  <a:lnTo>
                    <a:pt x="449376" y="356552"/>
                  </a:lnTo>
                  <a:close/>
                </a:path>
                <a:path w="565150" h="452755">
                  <a:moveTo>
                    <a:pt x="449376" y="299643"/>
                  </a:moveTo>
                  <a:lnTo>
                    <a:pt x="445274" y="295541"/>
                  </a:lnTo>
                  <a:lnTo>
                    <a:pt x="440232" y="295541"/>
                  </a:lnTo>
                  <a:lnTo>
                    <a:pt x="435203" y="295541"/>
                  </a:lnTo>
                  <a:lnTo>
                    <a:pt x="431101" y="299643"/>
                  </a:lnTo>
                  <a:lnTo>
                    <a:pt x="431101" y="309765"/>
                  </a:lnTo>
                  <a:lnTo>
                    <a:pt x="435203" y="313867"/>
                  </a:lnTo>
                  <a:lnTo>
                    <a:pt x="440232" y="313867"/>
                  </a:lnTo>
                  <a:lnTo>
                    <a:pt x="402869" y="351345"/>
                  </a:lnTo>
                  <a:lnTo>
                    <a:pt x="402869" y="375856"/>
                  </a:lnTo>
                  <a:lnTo>
                    <a:pt x="406958" y="379958"/>
                  </a:lnTo>
                  <a:lnTo>
                    <a:pt x="417055" y="379958"/>
                  </a:lnTo>
                  <a:lnTo>
                    <a:pt x="421144" y="375856"/>
                  </a:lnTo>
                  <a:lnTo>
                    <a:pt x="421144" y="365721"/>
                  </a:lnTo>
                  <a:lnTo>
                    <a:pt x="417055" y="361632"/>
                  </a:lnTo>
                  <a:lnTo>
                    <a:pt x="412013" y="361632"/>
                  </a:lnTo>
                  <a:lnTo>
                    <a:pt x="449376" y="324142"/>
                  </a:lnTo>
                  <a:lnTo>
                    <a:pt x="449376" y="299643"/>
                  </a:lnTo>
                  <a:close/>
                </a:path>
                <a:path w="565150" h="452755">
                  <a:moveTo>
                    <a:pt x="449376" y="242760"/>
                  </a:moveTo>
                  <a:lnTo>
                    <a:pt x="445274" y="238645"/>
                  </a:lnTo>
                  <a:lnTo>
                    <a:pt x="440232" y="238645"/>
                  </a:lnTo>
                  <a:lnTo>
                    <a:pt x="435203" y="238645"/>
                  </a:lnTo>
                  <a:lnTo>
                    <a:pt x="431101" y="242760"/>
                  </a:lnTo>
                  <a:lnTo>
                    <a:pt x="431101" y="252869"/>
                  </a:lnTo>
                  <a:lnTo>
                    <a:pt x="435203" y="256984"/>
                  </a:lnTo>
                  <a:lnTo>
                    <a:pt x="440232" y="256984"/>
                  </a:lnTo>
                  <a:lnTo>
                    <a:pt x="402869" y="294474"/>
                  </a:lnTo>
                  <a:lnTo>
                    <a:pt x="402869" y="318960"/>
                  </a:lnTo>
                  <a:lnTo>
                    <a:pt x="406958" y="323062"/>
                  </a:lnTo>
                  <a:lnTo>
                    <a:pt x="417055" y="323062"/>
                  </a:lnTo>
                  <a:lnTo>
                    <a:pt x="421144" y="318960"/>
                  </a:lnTo>
                  <a:lnTo>
                    <a:pt x="421144" y="308825"/>
                  </a:lnTo>
                  <a:lnTo>
                    <a:pt x="417055" y="304736"/>
                  </a:lnTo>
                  <a:lnTo>
                    <a:pt x="412013" y="304736"/>
                  </a:lnTo>
                  <a:lnTo>
                    <a:pt x="449376" y="267258"/>
                  </a:lnTo>
                  <a:lnTo>
                    <a:pt x="449376" y="242760"/>
                  </a:lnTo>
                  <a:close/>
                </a:path>
                <a:path w="565150" h="452755">
                  <a:moveTo>
                    <a:pt x="564883" y="89522"/>
                  </a:moveTo>
                  <a:lnTo>
                    <a:pt x="561543" y="73418"/>
                  </a:lnTo>
                  <a:lnTo>
                    <a:pt x="536790" y="98259"/>
                  </a:lnTo>
                  <a:lnTo>
                    <a:pt x="536790" y="117703"/>
                  </a:lnTo>
                  <a:lnTo>
                    <a:pt x="536790" y="240093"/>
                  </a:lnTo>
                  <a:lnTo>
                    <a:pt x="475195" y="301891"/>
                  </a:lnTo>
                  <a:lnTo>
                    <a:pt x="475195" y="193243"/>
                  </a:lnTo>
                  <a:lnTo>
                    <a:pt x="475195" y="179501"/>
                  </a:lnTo>
                  <a:lnTo>
                    <a:pt x="523303" y="131241"/>
                  </a:lnTo>
                  <a:lnTo>
                    <a:pt x="536790" y="117703"/>
                  </a:lnTo>
                  <a:lnTo>
                    <a:pt x="536790" y="98259"/>
                  </a:lnTo>
                  <a:lnTo>
                    <a:pt x="503923" y="131241"/>
                  </a:lnTo>
                  <a:lnTo>
                    <a:pt x="493445" y="106133"/>
                  </a:lnTo>
                  <a:lnTo>
                    <a:pt x="493445" y="141744"/>
                  </a:lnTo>
                  <a:lnTo>
                    <a:pt x="436676" y="198691"/>
                  </a:lnTo>
                  <a:lnTo>
                    <a:pt x="426491" y="178650"/>
                  </a:lnTo>
                  <a:lnTo>
                    <a:pt x="426491" y="208927"/>
                  </a:lnTo>
                  <a:lnTo>
                    <a:pt x="393014" y="242506"/>
                  </a:lnTo>
                  <a:lnTo>
                    <a:pt x="392988" y="195046"/>
                  </a:lnTo>
                  <a:lnTo>
                    <a:pt x="392976" y="183261"/>
                  </a:lnTo>
                  <a:lnTo>
                    <a:pt x="379450" y="183261"/>
                  </a:lnTo>
                  <a:lnTo>
                    <a:pt x="379450" y="418236"/>
                  </a:lnTo>
                  <a:lnTo>
                    <a:pt x="374573" y="423138"/>
                  </a:lnTo>
                  <a:lnTo>
                    <a:pt x="313397" y="423138"/>
                  </a:lnTo>
                  <a:lnTo>
                    <a:pt x="307238" y="402259"/>
                  </a:lnTo>
                  <a:lnTo>
                    <a:pt x="299351" y="392290"/>
                  </a:lnTo>
                  <a:lnTo>
                    <a:pt x="297472" y="389902"/>
                  </a:lnTo>
                  <a:lnTo>
                    <a:pt x="288188" y="383971"/>
                  </a:lnTo>
                  <a:lnTo>
                    <a:pt x="283629" y="382346"/>
                  </a:lnTo>
                  <a:lnTo>
                    <a:pt x="282803" y="382155"/>
                  </a:lnTo>
                  <a:lnTo>
                    <a:pt x="281914" y="382155"/>
                  </a:lnTo>
                  <a:lnTo>
                    <a:pt x="251282" y="423138"/>
                  </a:lnTo>
                  <a:lnTo>
                    <a:pt x="263093" y="423138"/>
                  </a:lnTo>
                  <a:lnTo>
                    <a:pt x="266776" y="409473"/>
                  </a:lnTo>
                  <a:lnTo>
                    <a:pt x="272300" y="400240"/>
                  </a:lnTo>
                  <a:lnTo>
                    <a:pt x="278028" y="394741"/>
                  </a:lnTo>
                  <a:lnTo>
                    <a:pt x="282333" y="392290"/>
                  </a:lnTo>
                  <a:lnTo>
                    <a:pt x="286664" y="394754"/>
                  </a:lnTo>
                  <a:lnTo>
                    <a:pt x="292404" y="400265"/>
                  </a:lnTo>
                  <a:lnTo>
                    <a:pt x="297916" y="409511"/>
                  </a:lnTo>
                  <a:lnTo>
                    <a:pt x="301574" y="423151"/>
                  </a:lnTo>
                  <a:lnTo>
                    <a:pt x="294030" y="423303"/>
                  </a:lnTo>
                  <a:lnTo>
                    <a:pt x="287274" y="426593"/>
                  </a:lnTo>
                  <a:lnTo>
                    <a:pt x="282524" y="431812"/>
                  </a:lnTo>
                  <a:lnTo>
                    <a:pt x="277723" y="426491"/>
                  </a:lnTo>
                  <a:lnTo>
                    <a:pt x="270789" y="423151"/>
                  </a:lnTo>
                  <a:lnTo>
                    <a:pt x="190487" y="423138"/>
                  </a:lnTo>
                  <a:lnTo>
                    <a:pt x="185635" y="418236"/>
                  </a:lnTo>
                  <a:lnTo>
                    <a:pt x="185597" y="354241"/>
                  </a:lnTo>
                  <a:lnTo>
                    <a:pt x="187401" y="352437"/>
                  </a:lnTo>
                  <a:lnTo>
                    <a:pt x="196697" y="352437"/>
                  </a:lnTo>
                  <a:lnTo>
                    <a:pt x="196697" y="368630"/>
                  </a:lnTo>
                  <a:lnTo>
                    <a:pt x="228053" y="368630"/>
                  </a:lnTo>
                  <a:lnTo>
                    <a:pt x="228053" y="360781"/>
                  </a:lnTo>
                  <a:lnTo>
                    <a:pt x="228053" y="352437"/>
                  </a:lnTo>
                  <a:lnTo>
                    <a:pt x="242468" y="352437"/>
                  </a:lnTo>
                  <a:lnTo>
                    <a:pt x="242468" y="368630"/>
                  </a:lnTo>
                  <a:lnTo>
                    <a:pt x="274281" y="368630"/>
                  </a:lnTo>
                  <a:lnTo>
                    <a:pt x="274281" y="360781"/>
                  </a:lnTo>
                  <a:lnTo>
                    <a:pt x="274281" y="352437"/>
                  </a:lnTo>
                  <a:lnTo>
                    <a:pt x="290207" y="352437"/>
                  </a:lnTo>
                  <a:lnTo>
                    <a:pt x="290207" y="368630"/>
                  </a:lnTo>
                  <a:lnTo>
                    <a:pt x="322008" y="368630"/>
                  </a:lnTo>
                  <a:lnTo>
                    <a:pt x="322008" y="360781"/>
                  </a:lnTo>
                  <a:lnTo>
                    <a:pt x="322008" y="352437"/>
                  </a:lnTo>
                  <a:lnTo>
                    <a:pt x="336435" y="352437"/>
                  </a:lnTo>
                  <a:lnTo>
                    <a:pt x="336435" y="368630"/>
                  </a:lnTo>
                  <a:lnTo>
                    <a:pt x="367779" y="368630"/>
                  </a:lnTo>
                  <a:lnTo>
                    <a:pt x="367779" y="360781"/>
                  </a:lnTo>
                  <a:lnTo>
                    <a:pt x="367779" y="352437"/>
                  </a:lnTo>
                  <a:lnTo>
                    <a:pt x="377583" y="352437"/>
                  </a:lnTo>
                  <a:lnTo>
                    <a:pt x="379399" y="354241"/>
                  </a:lnTo>
                  <a:lnTo>
                    <a:pt x="379450" y="418236"/>
                  </a:lnTo>
                  <a:lnTo>
                    <a:pt x="379450" y="183261"/>
                  </a:lnTo>
                  <a:lnTo>
                    <a:pt x="379374" y="344576"/>
                  </a:lnTo>
                  <a:lnTo>
                    <a:pt x="359956" y="344576"/>
                  </a:lnTo>
                  <a:lnTo>
                    <a:pt x="359956" y="360781"/>
                  </a:lnTo>
                  <a:lnTo>
                    <a:pt x="357606" y="360781"/>
                  </a:lnTo>
                  <a:lnTo>
                    <a:pt x="353809" y="329145"/>
                  </a:lnTo>
                  <a:lnTo>
                    <a:pt x="359587" y="320675"/>
                  </a:lnTo>
                  <a:lnTo>
                    <a:pt x="359587" y="303263"/>
                  </a:lnTo>
                  <a:lnTo>
                    <a:pt x="359587" y="295402"/>
                  </a:lnTo>
                  <a:lnTo>
                    <a:pt x="351751" y="295402"/>
                  </a:lnTo>
                  <a:lnTo>
                    <a:pt x="351751" y="303263"/>
                  </a:lnTo>
                  <a:lnTo>
                    <a:pt x="351751" y="318223"/>
                  </a:lnTo>
                  <a:lnTo>
                    <a:pt x="345681" y="327152"/>
                  </a:lnTo>
                  <a:lnTo>
                    <a:pt x="349719" y="360781"/>
                  </a:lnTo>
                  <a:lnTo>
                    <a:pt x="344258" y="360781"/>
                  </a:lnTo>
                  <a:lnTo>
                    <a:pt x="344258" y="352437"/>
                  </a:lnTo>
                  <a:lnTo>
                    <a:pt x="344258" y="344576"/>
                  </a:lnTo>
                  <a:lnTo>
                    <a:pt x="314185" y="344576"/>
                  </a:lnTo>
                  <a:lnTo>
                    <a:pt x="314185" y="360781"/>
                  </a:lnTo>
                  <a:lnTo>
                    <a:pt x="309359" y="360781"/>
                  </a:lnTo>
                  <a:lnTo>
                    <a:pt x="313385" y="327152"/>
                  </a:lnTo>
                  <a:lnTo>
                    <a:pt x="307301" y="318223"/>
                  </a:lnTo>
                  <a:lnTo>
                    <a:pt x="307301" y="303263"/>
                  </a:lnTo>
                  <a:lnTo>
                    <a:pt x="310273" y="303263"/>
                  </a:lnTo>
                  <a:lnTo>
                    <a:pt x="311912" y="315264"/>
                  </a:lnTo>
                  <a:lnTo>
                    <a:pt x="325323" y="315264"/>
                  </a:lnTo>
                  <a:lnTo>
                    <a:pt x="327482" y="307416"/>
                  </a:lnTo>
                  <a:lnTo>
                    <a:pt x="328612" y="303263"/>
                  </a:lnTo>
                  <a:lnTo>
                    <a:pt x="330466" y="303263"/>
                  </a:lnTo>
                  <a:lnTo>
                    <a:pt x="333768" y="315264"/>
                  </a:lnTo>
                  <a:lnTo>
                    <a:pt x="347129" y="315264"/>
                  </a:lnTo>
                  <a:lnTo>
                    <a:pt x="348221" y="307416"/>
                  </a:lnTo>
                  <a:lnTo>
                    <a:pt x="348792" y="303263"/>
                  </a:lnTo>
                  <a:lnTo>
                    <a:pt x="351751" y="303263"/>
                  </a:lnTo>
                  <a:lnTo>
                    <a:pt x="351751" y="295402"/>
                  </a:lnTo>
                  <a:lnTo>
                    <a:pt x="341960" y="295402"/>
                  </a:lnTo>
                  <a:lnTo>
                    <a:pt x="340309" y="307416"/>
                  </a:lnTo>
                  <a:lnTo>
                    <a:pt x="339725" y="307416"/>
                  </a:lnTo>
                  <a:lnTo>
                    <a:pt x="338594" y="303263"/>
                  </a:lnTo>
                  <a:lnTo>
                    <a:pt x="336448" y="295402"/>
                  </a:lnTo>
                  <a:lnTo>
                    <a:pt x="322643" y="295402"/>
                  </a:lnTo>
                  <a:lnTo>
                    <a:pt x="319341" y="307416"/>
                  </a:lnTo>
                  <a:lnTo>
                    <a:pt x="318744" y="307416"/>
                  </a:lnTo>
                  <a:lnTo>
                    <a:pt x="318185" y="303263"/>
                  </a:lnTo>
                  <a:lnTo>
                    <a:pt x="317106" y="295402"/>
                  </a:lnTo>
                  <a:lnTo>
                    <a:pt x="299466" y="295402"/>
                  </a:lnTo>
                  <a:lnTo>
                    <a:pt x="299466" y="320675"/>
                  </a:lnTo>
                  <a:lnTo>
                    <a:pt x="305257" y="329145"/>
                  </a:lnTo>
                  <a:lnTo>
                    <a:pt x="301472" y="360781"/>
                  </a:lnTo>
                  <a:lnTo>
                    <a:pt x="298030" y="360781"/>
                  </a:lnTo>
                  <a:lnTo>
                    <a:pt x="298030" y="352437"/>
                  </a:lnTo>
                  <a:lnTo>
                    <a:pt x="298030" y="344576"/>
                  </a:lnTo>
                  <a:lnTo>
                    <a:pt x="266446" y="344576"/>
                  </a:lnTo>
                  <a:lnTo>
                    <a:pt x="266446" y="360781"/>
                  </a:lnTo>
                  <a:lnTo>
                    <a:pt x="262940" y="360781"/>
                  </a:lnTo>
                  <a:lnTo>
                    <a:pt x="259130" y="329145"/>
                  </a:lnTo>
                  <a:lnTo>
                    <a:pt x="264909" y="320675"/>
                  </a:lnTo>
                  <a:lnTo>
                    <a:pt x="264909" y="303263"/>
                  </a:lnTo>
                  <a:lnTo>
                    <a:pt x="264909" y="295402"/>
                  </a:lnTo>
                  <a:lnTo>
                    <a:pt x="257086" y="295402"/>
                  </a:lnTo>
                  <a:lnTo>
                    <a:pt x="257086" y="303263"/>
                  </a:lnTo>
                  <a:lnTo>
                    <a:pt x="257086" y="318223"/>
                  </a:lnTo>
                  <a:lnTo>
                    <a:pt x="251002" y="327152"/>
                  </a:lnTo>
                  <a:lnTo>
                    <a:pt x="255028" y="360781"/>
                  </a:lnTo>
                  <a:lnTo>
                    <a:pt x="250304" y="360781"/>
                  </a:lnTo>
                  <a:lnTo>
                    <a:pt x="250304" y="352437"/>
                  </a:lnTo>
                  <a:lnTo>
                    <a:pt x="250304" y="344576"/>
                  </a:lnTo>
                  <a:lnTo>
                    <a:pt x="220230" y="344576"/>
                  </a:lnTo>
                  <a:lnTo>
                    <a:pt x="220230" y="360781"/>
                  </a:lnTo>
                  <a:lnTo>
                    <a:pt x="214668" y="360781"/>
                  </a:lnTo>
                  <a:lnTo>
                    <a:pt x="218706" y="327152"/>
                  </a:lnTo>
                  <a:lnTo>
                    <a:pt x="212636" y="318223"/>
                  </a:lnTo>
                  <a:lnTo>
                    <a:pt x="212636" y="303263"/>
                  </a:lnTo>
                  <a:lnTo>
                    <a:pt x="215595" y="303263"/>
                  </a:lnTo>
                  <a:lnTo>
                    <a:pt x="217246" y="315264"/>
                  </a:lnTo>
                  <a:lnTo>
                    <a:pt x="230644" y="315264"/>
                  </a:lnTo>
                  <a:lnTo>
                    <a:pt x="232778" y="307416"/>
                  </a:lnTo>
                  <a:lnTo>
                    <a:pt x="233908" y="303263"/>
                  </a:lnTo>
                  <a:lnTo>
                    <a:pt x="235800" y="303263"/>
                  </a:lnTo>
                  <a:lnTo>
                    <a:pt x="239090" y="315264"/>
                  </a:lnTo>
                  <a:lnTo>
                    <a:pt x="252463" y="315264"/>
                  </a:lnTo>
                  <a:lnTo>
                    <a:pt x="253542" y="307416"/>
                  </a:lnTo>
                  <a:lnTo>
                    <a:pt x="254114" y="303263"/>
                  </a:lnTo>
                  <a:lnTo>
                    <a:pt x="257086" y="303263"/>
                  </a:lnTo>
                  <a:lnTo>
                    <a:pt x="257086" y="295402"/>
                  </a:lnTo>
                  <a:lnTo>
                    <a:pt x="247294" y="295402"/>
                  </a:lnTo>
                  <a:lnTo>
                    <a:pt x="245643" y="307416"/>
                  </a:lnTo>
                  <a:lnTo>
                    <a:pt x="245033" y="307416"/>
                  </a:lnTo>
                  <a:lnTo>
                    <a:pt x="243903" y="303263"/>
                  </a:lnTo>
                  <a:lnTo>
                    <a:pt x="241757" y="295402"/>
                  </a:lnTo>
                  <a:lnTo>
                    <a:pt x="227977" y="295402"/>
                  </a:lnTo>
                  <a:lnTo>
                    <a:pt x="224675" y="307416"/>
                  </a:lnTo>
                  <a:lnTo>
                    <a:pt x="224078" y="307416"/>
                  </a:lnTo>
                  <a:lnTo>
                    <a:pt x="223507" y="303263"/>
                  </a:lnTo>
                  <a:lnTo>
                    <a:pt x="222427" y="295402"/>
                  </a:lnTo>
                  <a:lnTo>
                    <a:pt x="204800" y="295402"/>
                  </a:lnTo>
                  <a:lnTo>
                    <a:pt x="204800" y="320675"/>
                  </a:lnTo>
                  <a:lnTo>
                    <a:pt x="210566" y="329145"/>
                  </a:lnTo>
                  <a:lnTo>
                    <a:pt x="206781" y="360781"/>
                  </a:lnTo>
                  <a:lnTo>
                    <a:pt x="204520" y="360781"/>
                  </a:lnTo>
                  <a:lnTo>
                    <a:pt x="204520" y="352437"/>
                  </a:lnTo>
                  <a:lnTo>
                    <a:pt x="204520" y="344576"/>
                  </a:lnTo>
                  <a:lnTo>
                    <a:pt x="185572" y="344576"/>
                  </a:lnTo>
                  <a:lnTo>
                    <a:pt x="185547" y="279895"/>
                  </a:lnTo>
                  <a:lnTo>
                    <a:pt x="187337" y="278079"/>
                  </a:lnTo>
                  <a:lnTo>
                    <a:pt x="377532" y="278079"/>
                  </a:lnTo>
                  <a:lnTo>
                    <a:pt x="379349" y="279895"/>
                  </a:lnTo>
                  <a:lnTo>
                    <a:pt x="379374" y="344576"/>
                  </a:lnTo>
                  <a:lnTo>
                    <a:pt x="379374" y="183261"/>
                  </a:lnTo>
                  <a:lnTo>
                    <a:pt x="379349" y="270992"/>
                  </a:lnTo>
                  <a:lnTo>
                    <a:pt x="294881" y="270992"/>
                  </a:lnTo>
                  <a:lnTo>
                    <a:pt x="285470" y="246748"/>
                  </a:lnTo>
                  <a:lnTo>
                    <a:pt x="311988" y="257162"/>
                  </a:lnTo>
                  <a:lnTo>
                    <a:pt x="311988" y="246748"/>
                  </a:lnTo>
                  <a:lnTo>
                    <a:pt x="311988" y="239217"/>
                  </a:lnTo>
                  <a:lnTo>
                    <a:pt x="311988" y="228815"/>
                  </a:lnTo>
                  <a:lnTo>
                    <a:pt x="285470" y="239217"/>
                  </a:lnTo>
                  <a:lnTo>
                    <a:pt x="295808" y="212598"/>
                  </a:lnTo>
                  <a:lnTo>
                    <a:pt x="267576" y="212598"/>
                  </a:lnTo>
                  <a:lnTo>
                    <a:pt x="277939" y="239217"/>
                  </a:lnTo>
                  <a:lnTo>
                    <a:pt x="251396" y="228815"/>
                  </a:lnTo>
                  <a:lnTo>
                    <a:pt x="251396" y="257162"/>
                  </a:lnTo>
                  <a:lnTo>
                    <a:pt x="277939" y="246748"/>
                  </a:lnTo>
                  <a:lnTo>
                    <a:pt x="268516" y="270992"/>
                  </a:lnTo>
                  <a:lnTo>
                    <a:pt x="185534" y="270992"/>
                  </a:lnTo>
                  <a:lnTo>
                    <a:pt x="185521" y="242430"/>
                  </a:lnTo>
                  <a:lnTo>
                    <a:pt x="185483" y="195046"/>
                  </a:lnTo>
                  <a:lnTo>
                    <a:pt x="379285" y="195046"/>
                  </a:lnTo>
                  <a:lnTo>
                    <a:pt x="379349" y="270992"/>
                  </a:lnTo>
                  <a:lnTo>
                    <a:pt x="379349" y="183261"/>
                  </a:lnTo>
                  <a:lnTo>
                    <a:pt x="377291" y="183261"/>
                  </a:lnTo>
                  <a:lnTo>
                    <a:pt x="395185" y="147269"/>
                  </a:lnTo>
                  <a:lnTo>
                    <a:pt x="426491" y="208927"/>
                  </a:lnTo>
                  <a:lnTo>
                    <a:pt x="426491" y="178650"/>
                  </a:lnTo>
                  <a:lnTo>
                    <a:pt x="410552" y="147269"/>
                  </a:lnTo>
                  <a:lnTo>
                    <a:pt x="403110" y="132600"/>
                  </a:lnTo>
                  <a:lnTo>
                    <a:pt x="402971" y="132346"/>
                  </a:lnTo>
                  <a:lnTo>
                    <a:pt x="402475" y="132600"/>
                  </a:lnTo>
                  <a:lnTo>
                    <a:pt x="449834" y="37223"/>
                  </a:lnTo>
                  <a:lnTo>
                    <a:pt x="493445" y="141744"/>
                  </a:lnTo>
                  <a:lnTo>
                    <a:pt x="493445" y="106133"/>
                  </a:lnTo>
                  <a:lnTo>
                    <a:pt x="464693" y="37223"/>
                  </a:lnTo>
                  <a:lnTo>
                    <a:pt x="459092" y="23799"/>
                  </a:lnTo>
                  <a:lnTo>
                    <a:pt x="458876" y="22936"/>
                  </a:lnTo>
                  <a:lnTo>
                    <a:pt x="458495" y="21234"/>
                  </a:lnTo>
                  <a:lnTo>
                    <a:pt x="458685" y="19456"/>
                  </a:lnTo>
                  <a:lnTo>
                    <a:pt x="459447" y="17843"/>
                  </a:lnTo>
                  <a:lnTo>
                    <a:pt x="466890" y="2895"/>
                  </a:lnTo>
                  <a:lnTo>
                    <a:pt x="453021" y="0"/>
                  </a:lnTo>
                  <a:lnTo>
                    <a:pt x="361975" y="183261"/>
                  </a:lnTo>
                  <a:lnTo>
                    <a:pt x="202907" y="183261"/>
                  </a:lnTo>
                  <a:lnTo>
                    <a:pt x="187591" y="152412"/>
                  </a:lnTo>
                  <a:lnTo>
                    <a:pt x="187591" y="183261"/>
                  </a:lnTo>
                  <a:lnTo>
                    <a:pt x="171754" y="183261"/>
                  </a:lnTo>
                  <a:lnTo>
                    <a:pt x="171805" y="242430"/>
                  </a:lnTo>
                  <a:lnTo>
                    <a:pt x="138417" y="208927"/>
                  </a:lnTo>
                  <a:lnTo>
                    <a:pt x="143624" y="198691"/>
                  </a:lnTo>
                  <a:lnTo>
                    <a:pt x="169722" y="147269"/>
                  </a:lnTo>
                  <a:lnTo>
                    <a:pt x="187591" y="183261"/>
                  </a:lnTo>
                  <a:lnTo>
                    <a:pt x="187591" y="152412"/>
                  </a:lnTo>
                  <a:lnTo>
                    <a:pt x="185039" y="147269"/>
                  </a:lnTo>
                  <a:lnTo>
                    <a:pt x="177749" y="132600"/>
                  </a:lnTo>
                  <a:lnTo>
                    <a:pt x="162433" y="101777"/>
                  </a:lnTo>
                  <a:lnTo>
                    <a:pt x="162433" y="132600"/>
                  </a:lnTo>
                  <a:lnTo>
                    <a:pt x="161912" y="132346"/>
                  </a:lnTo>
                  <a:lnTo>
                    <a:pt x="128219" y="198691"/>
                  </a:lnTo>
                  <a:lnTo>
                    <a:pt x="122796" y="193243"/>
                  </a:lnTo>
                  <a:lnTo>
                    <a:pt x="89700" y="160058"/>
                  </a:lnTo>
                  <a:lnTo>
                    <a:pt x="89700" y="179501"/>
                  </a:lnTo>
                  <a:lnTo>
                    <a:pt x="89700" y="301891"/>
                  </a:lnTo>
                  <a:lnTo>
                    <a:pt x="28092" y="240093"/>
                  </a:lnTo>
                  <a:lnTo>
                    <a:pt x="28092" y="117703"/>
                  </a:lnTo>
                  <a:lnTo>
                    <a:pt x="89700" y="179501"/>
                  </a:lnTo>
                  <a:lnTo>
                    <a:pt x="89700" y="160058"/>
                  </a:lnTo>
                  <a:lnTo>
                    <a:pt x="71450" y="141744"/>
                  </a:lnTo>
                  <a:lnTo>
                    <a:pt x="75831" y="131241"/>
                  </a:lnTo>
                  <a:lnTo>
                    <a:pt x="115062" y="37223"/>
                  </a:lnTo>
                  <a:lnTo>
                    <a:pt x="162433" y="132600"/>
                  </a:lnTo>
                  <a:lnTo>
                    <a:pt x="162433" y="101777"/>
                  </a:lnTo>
                  <a:lnTo>
                    <a:pt x="130365" y="37223"/>
                  </a:lnTo>
                  <a:lnTo>
                    <a:pt x="111874" y="0"/>
                  </a:lnTo>
                  <a:lnTo>
                    <a:pt x="97993" y="2895"/>
                  </a:lnTo>
                  <a:lnTo>
                    <a:pt x="106235" y="19456"/>
                  </a:lnTo>
                  <a:lnTo>
                    <a:pt x="106387" y="21234"/>
                  </a:lnTo>
                  <a:lnTo>
                    <a:pt x="105905" y="23368"/>
                  </a:lnTo>
                  <a:lnTo>
                    <a:pt x="105791" y="23799"/>
                  </a:lnTo>
                  <a:lnTo>
                    <a:pt x="105651" y="24206"/>
                  </a:lnTo>
                  <a:lnTo>
                    <a:pt x="60972" y="131241"/>
                  </a:lnTo>
                  <a:lnTo>
                    <a:pt x="47485" y="117703"/>
                  </a:lnTo>
                  <a:lnTo>
                    <a:pt x="3352" y="73418"/>
                  </a:lnTo>
                  <a:lnTo>
                    <a:pt x="0" y="89522"/>
                  </a:lnTo>
                  <a:lnTo>
                    <a:pt x="13614" y="103149"/>
                  </a:lnTo>
                  <a:lnTo>
                    <a:pt x="14389" y="105079"/>
                  </a:lnTo>
                  <a:lnTo>
                    <a:pt x="14389" y="245795"/>
                  </a:lnTo>
                  <a:lnTo>
                    <a:pt x="98628" y="330301"/>
                  </a:lnTo>
                  <a:lnTo>
                    <a:pt x="103403" y="328320"/>
                  </a:lnTo>
                  <a:lnTo>
                    <a:pt x="103403" y="301891"/>
                  </a:lnTo>
                  <a:lnTo>
                    <a:pt x="103403" y="193243"/>
                  </a:lnTo>
                  <a:lnTo>
                    <a:pt x="171805" y="261899"/>
                  </a:lnTo>
                  <a:lnTo>
                    <a:pt x="171932" y="412254"/>
                  </a:lnTo>
                  <a:lnTo>
                    <a:pt x="173875" y="421817"/>
                  </a:lnTo>
                  <a:lnTo>
                    <a:pt x="179133" y="429653"/>
                  </a:lnTo>
                  <a:lnTo>
                    <a:pt x="186944" y="434924"/>
                  </a:lnTo>
                  <a:lnTo>
                    <a:pt x="196494" y="436867"/>
                  </a:lnTo>
                  <a:lnTo>
                    <a:pt x="270014" y="436867"/>
                  </a:lnTo>
                  <a:lnTo>
                    <a:pt x="275691" y="442569"/>
                  </a:lnTo>
                  <a:lnTo>
                    <a:pt x="275691" y="452589"/>
                  </a:lnTo>
                  <a:lnTo>
                    <a:pt x="289407" y="452589"/>
                  </a:lnTo>
                  <a:lnTo>
                    <a:pt x="289407" y="442569"/>
                  </a:lnTo>
                  <a:lnTo>
                    <a:pt x="295071" y="436867"/>
                  </a:lnTo>
                  <a:lnTo>
                    <a:pt x="368579" y="436867"/>
                  </a:lnTo>
                  <a:lnTo>
                    <a:pt x="378142" y="434924"/>
                  </a:lnTo>
                  <a:lnTo>
                    <a:pt x="393141" y="412254"/>
                  </a:lnTo>
                  <a:lnTo>
                    <a:pt x="393103" y="352437"/>
                  </a:lnTo>
                  <a:lnTo>
                    <a:pt x="393052" y="278079"/>
                  </a:lnTo>
                  <a:lnTo>
                    <a:pt x="393052" y="270992"/>
                  </a:lnTo>
                  <a:lnTo>
                    <a:pt x="393077" y="261899"/>
                  </a:lnTo>
                  <a:lnTo>
                    <a:pt x="412407" y="242506"/>
                  </a:lnTo>
                  <a:lnTo>
                    <a:pt x="456069" y="198691"/>
                  </a:lnTo>
                  <a:lnTo>
                    <a:pt x="461492" y="193243"/>
                  </a:lnTo>
                  <a:lnTo>
                    <a:pt x="461492" y="328320"/>
                  </a:lnTo>
                  <a:lnTo>
                    <a:pt x="466255" y="330301"/>
                  </a:lnTo>
                  <a:lnTo>
                    <a:pt x="494588" y="301891"/>
                  </a:lnTo>
                  <a:lnTo>
                    <a:pt x="550506" y="245795"/>
                  </a:lnTo>
                  <a:lnTo>
                    <a:pt x="550506" y="117703"/>
                  </a:lnTo>
                  <a:lnTo>
                    <a:pt x="550506" y="105079"/>
                  </a:lnTo>
                  <a:lnTo>
                    <a:pt x="551307" y="103149"/>
                  </a:lnTo>
                  <a:lnTo>
                    <a:pt x="564883" y="89522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621" y="141389"/>
              <a:ext cx="162788" cy="2475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07815" y="929719"/>
              <a:ext cx="438784" cy="366395"/>
            </a:xfrm>
            <a:custGeom>
              <a:avLst/>
              <a:gdLst/>
              <a:ahLst/>
              <a:cxnLst/>
              <a:rect l="l" t="t" r="r" b="b"/>
              <a:pathLst>
                <a:path w="438785" h="366394">
                  <a:moveTo>
                    <a:pt x="438467" y="0"/>
                  </a:moveTo>
                  <a:lnTo>
                    <a:pt x="433806" y="3860"/>
                  </a:lnTo>
                  <a:lnTo>
                    <a:pt x="431546" y="5384"/>
                  </a:lnTo>
                  <a:lnTo>
                    <a:pt x="272329" y="170945"/>
                  </a:lnTo>
                  <a:lnTo>
                    <a:pt x="245385" y="198506"/>
                  </a:lnTo>
                  <a:lnTo>
                    <a:pt x="217944" y="225551"/>
                  </a:lnTo>
                  <a:lnTo>
                    <a:pt x="186885" y="246355"/>
                  </a:lnTo>
                  <a:lnTo>
                    <a:pt x="152695" y="253847"/>
                  </a:lnTo>
                  <a:lnTo>
                    <a:pt x="118014" y="248176"/>
                  </a:lnTo>
                  <a:lnTo>
                    <a:pt x="85483" y="229488"/>
                  </a:lnTo>
                  <a:lnTo>
                    <a:pt x="77586" y="222473"/>
                  </a:lnTo>
                  <a:lnTo>
                    <a:pt x="55067" y="199974"/>
                  </a:lnTo>
                  <a:lnTo>
                    <a:pt x="495" y="148894"/>
                  </a:lnTo>
                  <a:lnTo>
                    <a:pt x="1019" y="218427"/>
                  </a:lnTo>
                  <a:lnTo>
                    <a:pt x="945" y="253357"/>
                  </a:lnTo>
                  <a:lnTo>
                    <a:pt x="0" y="288302"/>
                  </a:lnTo>
                  <a:lnTo>
                    <a:pt x="5342" y="316427"/>
                  </a:lnTo>
                  <a:lnTo>
                    <a:pt x="21975" y="341677"/>
                  </a:lnTo>
                  <a:lnTo>
                    <a:pt x="47064" y="359722"/>
                  </a:lnTo>
                  <a:lnTo>
                    <a:pt x="77774" y="366229"/>
                  </a:lnTo>
                  <a:lnTo>
                    <a:pt x="133519" y="365265"/>
                  </a:lnTo>
                  <a:lnTo>
                    <a:pt x="189280" y="364788"/>
                  </a:lnTo>
                  <a:lnTo>
                    <a:pt x="245046" y="364789"/>
                  </a:lnTo>
                  <a:lnTo>
                    <a:pt x="300807" y="365260"/>
                  </a:lnTo>
                  <a:lnTo>
                    <a:pt x="356552" y="366191"/>
                  </a:lnTo>
                  <a:lnTo>
                    <a:pt x="390950" y="359653"/>
                  </a:lnTo>
                  <a:lnTo>
                    <a:pt x="416964" y="341066"/>
                  </a:lnTo>
                  <a:lnTo>
                    <a:pt x="433328" y="314347"/>
                  </a:lnTo>
                  <a:lnTo>
                    <a:pt x="438772" y="283413"/>
                  </a:lnTo>
                  <a:lnTo>
                    <a:pt x="438294" y="233604"/>
                  </a:lnTo>
                  <a:lnTo>
                    <a:pt x="438158" y="183789"/>
                  </a:lnTo>
                  <a:lnTo>
                    <a:pt x="438467" y="0"/>
                  </a:lnTo>
                  <a:close/>
                </a:path>
              </a:pathLst>
            </a:custGeom>
            <a:solidFill>
              <a:srgbClr val="EE313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208231" y="844142"/>
              <a:ext cx="399415" cy="259079"/>
            </a:xfrm>
            <a:custGeom>
              <a:avLst/>
              <a:gdLst/>
              <a:ahLst/>
              <a:cxnLst/>
              <a:rect l="l" t="t" r="r" b="b"/>
              <a:pathLst>
                <a:path w="399415" h="259080">
                  <a:moveTo>
                    <a:pt x="311289" y="0"/>
                  </a:moveTo>
                  <a:lnTo>
                    <a:pt x="76490" y="3"/>
                  </a:lnTo>
                  <a:lnTo>
                    <a:pt x="22061" y="21525"/>
                  </a:lnTo>
                  <a:lnTo>
                    <a:pt x="379" y="75898"/>
                  </a:lnTo>
                  <a:lnTo>
                    <a:pt x="0" y="90111"/>
                  </a:lnTo>
                  <a:lnTo>
                    <a:pt x="88" y="97178"/>
                  </a:lnTo>
                  <a:lnTo>
                    <a:pt x="27604" y="144395"/>
                  </a:lnTo>
                  <a:lnTo>
                    <a:pt x="83285" y="201311"/>
                  </a:lnTo>
                  <a:lnTo>
                    <a:pt x="104851" y="223761"/>
                  </a:lnTo>
                  <a:lnTo>
                    <a:pt x="126655" y="245964"/>
                  </a:lnTo>
                  <a:lnTo>
                    <a:pt x="138523" y="255590"/>
                  </a:lnTo>
                  <a:lnTo>
                    <a:pt x="148867" y="258746"/>
                  </a:lnTo>
                  <a:lnTo>
                    <a:pt x="159173" y="255512"/>
                  </a:lnTo>
                  <a:lnTo>
                    <a:pt x="170927" y="245964"/>
                  </a:lnTo>
                  <a:lnTo>
                    <a:pt x="399261" y="10684"/>
                  </a:lnTo>
                  <a:lnTo>
                    <a:pt x="398118" y="5426"/>
                  </a:lnTo>
                  <a:lnTo>
                    <a:pt x="378180" y="2148"/>
                  </a:lnTo>
                  <a:lnTo>
                    <a:pt x="368216" y="781"/>
                  </a:lnTo>
                  <a:lnTo>
                    <a:pt x="358252" y="194"/>
                  </a:lnTo>
                  <a:lnTo>
                    <a:pt x="311289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/>
          <p:nvPr/>
        </p:nvSpPr>
        <p:spPr>
          <a:xfrm>
            <a:off x="339332" y="1552492"/>
            <a:ext cx="4083050" cy="1981200"/>
          </a:xfrm>
          <a:custGeom>
            <a:avLst/>
            <a:gdLst/>
            <a:ahLst/>
            <a:cxnLst/>
            <a:rect l="l" t="t" r="r" b="b"/>
            <a:pathLst>
              <a:path w="4595495" h="1489075">
                <a:moveTo>
                  <a:pt x="4346714" y="0"/>
                </a:moveTo>
                <a:lnTo>
                  <a:pt x="248170" y="0"/>
                </a:lnTo>
                <a:lnTo>
                  <a:pt x="198156" y="5042"/>
                </a:lnTo>
                <a:lnTo>
                  <a:pt x="151572" y="19504"/>
                </a:lnTo>
                <a:lnTo>
                  <a:pt x="109417" y="42386"/>
                </a:lnTo>
                <a:lnTo>
                  <a:pt x="72688" y="72691"/>
                </a:lnTo>
                <a:lnTo>
                  <a:pt x="42384" y="109419"/>
                </a:lnTo>
                <a:lnTo>
                  <a:pt x="19502" y="151572"/>
                </a:lnTo>
                <a:lnTo>
                  <a:pt x="5042" y="198151"/>
                </a:lnTo>
                <a:lnTo>
                  <a:pt x="0" y="248158"/>
                </a:lnTo>
                <a:lnTo>
                  <a:pt x="0" y="1240777"/>
                </a:lnTo>
                <a:lnTo>
                  <a:pt x="5042" y="1290783"/>
                </a:lnTo>
                <a:lnTo>
                  <a:pt x="19502" y="1337362"/>
                </a:lnTo>
                <a:lnTo>
                  <a:pt x="42384" y="1379515"/>
                </a:lnTo>
                <a:lnTo>
                  <a:pt x="72688" y="1416243"/>
                </a:lnTo>
                <a:lnTo>
                  <a:pt x="109417" y="1446548"/>
                </a:lnTo>
                <a:lnTo>
                  <a:pt x="151572" y="1469430"/>
                </a:lnTo>
                <a:lnTo>
                  <a:pt x="198156" y="1483892"/>
                </a:lnTo>
                <a:lnTo>
                  <a:pt x="248170" y="1488935"/>
                </a:lnTo>
                <a:lnTo>
                  <a:pt x="4346714" y="1488935"/>
                </a:lnTo>
                <a:lnTo>
                  <a:pt x="4396721" y="1483892"/>
                </a:lnTo>
                <a:lnTo>
                  <a:pt x="4443300" y="1469430"/>
                </a:lnTo>
                <a:lnTo>
                  <a:pt x="4485453" y="1446548"/>
                </a:lnTo>
                <a:lnTo>
                  <a:pt x="4522181" y="1416243"/>
                </a:lnTo>
                <a:lnTo>
                  <a:pt x="4552485" y="1379515"/>
                </a:lnTo>
                <a:lnTo>
                  <a:pt x="4575368" y="1337362"/>
                </a:lnTo>
                <a:lnTo>
                  <a:pt x="4589830" y="1290783"/>
                </a:lnTo>
                <a:lnTo>
                  <a:pt x="4594872" y="1240777"/>
                </a:lnTo>
                <a:lnTo>
                  <a:pt x="4594872" y="248158"/>
                </a:lnTo>
                <a:lnTo>
                  <a:pt x="4589830" y="198151"/>
                </a:lnTo>
                <a:lnTo>
                  <a:pt x="4575368" y="151572"/>
                </a:lnTo>
                <a:lnTo>
                  <a:pt x="4552485" y="109419"/>
                </a:lnTo>
                <a:lnTo>
                  <a:pt x="4522181" y="72691"/>
                </a:lnTo>
                <a:lnTo>
                  <a:pt x="4485453" y="42386"/>
                </a:lnTo>
                <a:lnTo>
                  <a:pt x="4443300" y="19504"/>
                </a:lnTo>
                <a:lnTo>
                  <a:pt x="4396721" y="5042"/>
                </a:lnTo>
                <a:lnTo>
                  <a:pt x="4346714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0418" y="1906045"/>
            <a:ext cx="4060362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  <a:tab pos="299720" algn="l"/>
              </a:tabLst>
              <a:defRPr/>
            </a:pPr>
            <a:r>
              <a:rPr kumimoji="0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срок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займа: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от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до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24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месяцев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  <a:tab pos="299720" algn="l"/>
              </a:tabLst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сумма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займа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до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000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000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рублей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  <a:tab pos="299720" algn="l"/>
              </a:tabLst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ставка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по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займу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0,1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%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годовых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  <a:tab pos="299720" algn="l"/>
              </a:tabLst>
              <a:defRPr/>
            </a:pP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цели: выплата</a:t>
            </a:r>
            <a:r>
              <a:rPr kumimoji="0" lang="ru-RU" sz="1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з/п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сотрудникам</a:t>
            </a:r>
            <a:r>
              <a:rPr kumimoji="0" lang="ru-RU" sz="11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(количество</a:t>
            </a:r>
            <a:r>
              <a:rPr kumimoji="0" lang="ru-RU" sz="11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работников</a:t>
            </a:r>
            <a:r>
              <a:rPr kumimoji="0" lang="ru-RU" sz="11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* (МРОТ)* 6</a:t>
            </a: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мес.);</a:t>
            </a:r>
            <a:r>
              <a:rPr kumimoji="0" lang="ru-RU" sz="11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оплата</a:t>
            </a:r>
            <a:r>
              <a:rPr kumimoji="0" lang="ru-RU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арендных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платежей; </a:t>
            </a:r>
            <a:b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</a:b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оплата</a:t>
            </a:r>
            <a:r>
              <a:rPr kumimoji="0" lang="ru-RU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коммунальных</a:t>
            </a:r>
            <a:r>
              <a:rPr kumimoji="0" lang="ru-RU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услуг за период 6 мес.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  <a:tab pos="299720" algn="l"/>
              </a:tabLst>
              <a:defRPr/>
            </a:pPr>
            <a:r>
              <a:rPr kumimoji="0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отсрочка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основного</a:t>
            </a:r>
            <a:r>
              <a:rPr kumimoji="0" sz="11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долга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до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месяцев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15351" y="1539164"/>
            <a:ext cx="4083050" cy="1981200"/>
          </a:xfrm>
          <a:custGeom>
            <a:avLst/>
            <a:gdLst/>
            <a:ahLst/>
            <a:cxnLst/>
            <a:rect l="l" t="t" r="r" b="b"/>
            <a:pathLst>
              <a:path w="4083050" h="1732914">
                <a:moveTo>
                  <a:pt x="3793985" y="0"/>
                </a:moveTo>
                <a:lnTo>
                  <a:pt x="288785" y="0"/>
                </a:lnTo>
                <a:lnTo>
                  <a:pt x="241940" y="3779"/>
                </a:lnTo>
                <a:lnTo>
                  <a:pt x="197503" y="14720"/>
                </a:lnTo>
                <a:lnTo>
                  <a:pt x="156068" y="32229"/>
                </a:lnTo>
                <a:lnTo>
                  <a:pt x="118229" y="55712"/>
                </a:lnTo>
                <a:lnTo>
                  <a:pt x="84580" y="84575"/>
                </a:lnTo>
                <a:lnTo>
                  <a:pt x="55716" y="118223"/>
                </a:lnTo>
                <a:lnTo>
                  <a:pt x="32232" y="156062"/>
                </a:lnTo>
                <a:lnTo>
                  <a:pt x="14721" y="197499"/>
                </a:lnTo>
                <a:lnTo>
                  <a:pt x="3779" y="241937"/>
                </a:lnTo>
                <a:lnTo>
                  <a:pt x="0" y="288785"/>
                </a:lnTo>
                <a:lnTo>
                  <a:pt x="0" y="1443977"/>
                </a:lnTo>
                <a:lnTo>
                  <a:pt x="3779" y="1490828"/>
                </a:lnTo>
                <a:lnTo>
                  <a:pt x="14721" y="1535269"/>
                </a:lnTo>
                <a:lnTo>
                  <a:pt x="32232" y="1576708"/>
                </a:lnTo>
                <a:lnTo>
                  <a:pt x="55716" y="1614548"/>
                </a:lnTo>
                <a:lnTo>
                  <a:pt x="84580" y="1648198"/>
                </a:lnTo>
                <a:lnTo>
                  <a:pt x="118229" y="1677061"/>
                </a:lnTo>
                <a:lnTo>
                  <a:pt x="156068" y="1700545"/>
                </a:lnTo>
                <a:lnTo>
                  <a:pt x="197503" y="1718054"/>
                </a:lnTo>
                <a:lnTo>
                  <a:pt x="241940" y="1728996"/>
                </a:lnTo>
                <a:lnTo>
                  <a:pt x="288785" y="1732775"/>
                </a:lnTo>
                <a:lnTo>
                  <a:pt x="3793985" y="1732775"/>
                </a:lnTo>
                <a:lnTo>
                  <a:pt x="3840836" y="1728996"/>
                </a:lnTo>
                <a:lnTo>
                  <a:pt x="3885277" y="1718054"/>
                </a:lnTo>
                <a:lnTo>
                  <a:pt x="3926716" y="1700545"/>
                </a:lnTo>
                <a:lnTo>
                  <a:pt x="3964556" y="1677061"/>
                </a:lnTo>
                <a:lnTo>
                  <a:pt x="3998206" y="1648198"/>
                </a:lnTo>
                <a:lnTo>
                  <a:pt x="4027069" y="1614548"/>
                </a:lnTo>
                <a:lnTo>
                  <a:pt x="4050553" y="1576708"/>
                </a:lnTo>
                <a:lnTo>
                  <a:pt x="4068062" y="1535269"/>
                </a:lnTo>
                <a:lnTo>
                  <a:pt x="4079004" y="1490828"/>
                </a:lnTo>
                <a:lnTo>
                  <a:pt x="4082783" y="1443977"/>
                </a:lnTo>
                <a:lnTo>
                  <a:pt x="4082783" y="288785"/>
                </a:lnTo>
                <a:lnTo>
                  <a:pt x="4079004" y="241937"/>
                </a:lnTo>
                <a:lnTo>
                  <a:pt x="4068062" y="197499"/>
                </a:lnTo>
                <a:lnTo>
                  <a:pt x="4050553" y="156062"/>
                </a:lnTo>
                <a:lnTo>
                  <a:pt x="4027069" y="118223"/>
                </a:lnTo>
                <a:lnTo>
                  <a:pt x="3998206" y="84575"/>
                </a:lnTo>
                <a:lnTo>
                  <a:pt x="3964556" y="55712"/>
                </a:lnTo>
                <a:lnTo>
                  <a:pt x="3926716" y="32229"/>
                </a:lnTo>
                <a:lnTo>
                  <a:pt x="3885277" y="14720"/>
                </a:lnTo>
                <a:lnTo>
                  <a:pt x="3840836" y="3779"/>
                </a:lnTo>
                <a:lnTo>
                  <a:pt x="3793985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4214" y="1906045"/>
            <a:ext cx="3630295" cy="1535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  <a:tab pos="299720" algn="l"/>
              </a:tabLst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срок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займа: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от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до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24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месяцев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  <a:tab pos="299720" algn="l"/>
              </a:tabLst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сумма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займа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до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000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000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рублей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  <a:tab pos="299720" algn="l"/>
              </a:tabLst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ставка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по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займу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%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годовых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7815" marR="508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  <a:tab pos="299720" algn="l"/>
              </a:tabLst>
              <a:defRPr/>
            </a:pPr>
            <a:r>
              <a:rPr kumimoji="0" sz="11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цели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: </a:t>
            </a:r>
            <a:r>
              <a:rPr kumimoji="0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пополнение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оборотных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средств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, </a:t>
            </a:r>
            <a:r>
              <a:rPr lang="ru-RU" sz="1100" b="0" i="0" dirty="0">
                <a:solidFill>
                  <a:schemeClr val="bg1"/>
                </a:solidFill>
                <a:effectLst/>
                <a:latin typeface="OpenSans-Regular"/>
              </a:rPr>
              <a:t>иных оборотных средств, материально-производственных запасов со сроком полезного использования до 12 месяцев (в соответствии с ФСБУ 5/2019 «Запасы»), </a:t>
            </a:r>
            <a:br>
              <a:rPr lang="ru-RU" sz="1100" b="0" i="0" dirty="0">
                <a:solidFill>
                  <a:schemeClr val="bg1"/>
                </a:solidFill>
                <a:effectLst/>
                <a:latin typeface="OpenSans-Regular"/>
              </a:rPr>
            </a:br>
            <a:r>
              <a:rPr lang="ru-RU" sz="1100" b="0" i="0" dirty="0">
                <a:solidFill>
                  <a:schemeClr val="bg1"/>
                </a:solidFill>
                <a:effectLst/>
                <a:latin typeface="OpenSans-Regular"/>
              </a:rPr>
              <a:t>используемых в предпринимательской деятельности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  <a:tab pos="299720" algn="l"/>
              </a:tabLst>
              <a:defRPr/>
            </a:pPr>
            <a:r>
              <a:rPr kumimoji="0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отсрочка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основного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долга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до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r>
              <a:rPr kumimoji="0" sz="11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месяцев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41115" y="620959"/>
            <a:ext cx="6349210" cy="921406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Фонд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микрофинансирования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Краснодарского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края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—</a:t>
            </a:r>
            <a:r>
              <a:rPr kumimoji="0" sz="1500" b="0" i="0" u="none" strike="noStrike" kern="0" cap="none" spc="14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900" b="0" i="0" u="none" strike="noStrike" kern="0" cap="none" spc="-22" normalizeH="0" baseline="-3205" noProof="0" dirty="0">
                <a:ln>
                  <a:noFill/>
                </a:ln>
                <a:solidFill>
                  <a:srgbClr val="F26A55"/>
                </a:solidFill>
                <a:effectLst/>
                <a:uLnTx/>
                <a:uFillTx/>
                <a:latin typeface="Calibri"/>
                <a:cs typeface="Calibri"/>
              </a:rPr>
              <a:t>www.fmkk.ru</a:t>
            </a:r>
            <a:endParaRPr kumimoji="0" sz="3900" b="0" i="0" u="none" strike="noStrike" kern="0" cap="none" spc="0" normalizeH="0" baseline="-3205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792605" marR="0" lvl="0" indent="0" defTabSz="914400" eaLnBrk="1" fontAlgn="auto" latinLnBrk="0" hangingPunct="1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АНТИКРИЗИСНЫ</a:t>
            </a:r>
            <a:r>
              <a:rPr kumimoji="0" sz="1550" b="0" i="0" u="none" strike="noStrike" kern="0" cap="none" spc="1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Е</a:t>
            </a:r>
            <a:r>
              <a:rPr kumimoji="0" sz="1550" b="0" i="0" u="none" strike="noStrike" kern="0" cap="none" spc="-85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41170A"/>
                </a:solidFill>
                <a:effectLst/>
                <a:uLnTx/>
                <a:uFillTx/>
                <a:latin typeface="Calibri"/>
                <a:cs typeface="Calibri"/>
              </a:rPr>
              <a:t>МЕРЫ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F58574-D309-44AC-A4C7-8C181DB85F3F}"/>
              </a:ext>
            </a:extLst>
          </p:cNvPr>
          <p:cNvSpPr txBox="1"/>
          <p:nvPr/>
        </p:nvSpPr>
        <p:spPr>
          <a:xfrm>
            <a:off x="-304800" y="1590810"/>
            <a:ext cx="5748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921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«Антикризисный</a:t>
            </a:r>
            <a:r>
              <a:rPr kumimoji="0" lang="ru-RU" sz="12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0,1-1-1, подакцизный»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3472A7-4D4E-48D4-B778-02CA634900BA}"/>
              </a:ext>
            </a:extLst>
          </p:cNvPr>
          <p:cNvSpPr txBox="1"/>
          <p:nvPr/>
        </p:nvSpPr>
        <p:spPr>
          <a:xfrm>
            <a:off x="4073194" y="1584325"/>
            <a:ext cx="4232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«Антик</a:t>
            </a: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р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и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з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ис</a:t>
            </a: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н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ый</a:t>
            </a:r>
            <a:r>
              <a:rPr kumimoji="0" lang="ru-RU" sz="12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200" b="1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1, подакцизный»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endParaRPr lang="ru-RU" dirty="0"/>
          </a:p>
        </p:txBody>
      </p:sp>
      <p:grpSp>
        <p:nvGrpSpPr>
          <p:cNvPr id="27" name="object 20">
            <a:extLst>
              <a:ext uri="{FF2B5EF4-FFF2-40B4-BE49-F238E27FC236}">
                <a16:creationId xmlns:a16="http://schemas.microsoft.com/office/drawing/2014/main" id="{3E2EE486-196F-4E2C-80F6-FDC6436B79B9}"/>
              </a:ext>
            </a:extLst>
          </p:cNvPr>
          <p:cNvGrpSpPr/>
          <p:nvPr/>
        </p:nvGrpSpPr>
        <p:grpSpPr>
          <a:xfrm>
            <a:off x="4305306" y="4116119"/>
            <a:ext cx="140970" cy="492125"/>
            <a:chOff x="4305306" y="4116119"/>
            <a:chExt cx="140970" cy="492125"/>
          </a:xfrm>
        </p:grpSpPr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2C9F1567-A163-4B6C-836A-B771225520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5306" y="4116119"/>
              <a:ext cx="140576" cy="140563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78D2B782-F176-43FE-99D0-9347F6AF4E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306" y="4291872"/>
              <a:ext cx="140576" cy="140576"/>
            </a:xfrm>
            <a:prstGeom prst="rect">
              <a:avLst/>
            </a:prstGeom>
          </p:spPr>
        </p:pic>
        <p:pic>
          <p:nvPicPr>
            <p:cNvPr id="31" name="object 23">
              <a:extLst>
                <a:ext uri="{FF2B5EF4-FFF2-40B4-BE49-F238E27FC236}">
                  <a16:creationId xmlns:a16="http://schemas.microsoft.com/office/drawing/2014/main" id="{3E7B718A-CB4A-4CEA-8E83-7666546DB04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306" y="4467415"/>
              <a:ext cx="140576" cy="140563"/>
            </a:xfrm>
            <a:prstGeom prst="rect">
              <a:avLst/>
            </a:prstGeom>
          </p:spPr>
        </p:pic>
      </p:grpSp>
      <p:sp>
        <p:nvSpPr>
          <p:cNvPr id="32" name="object 24">
            <a:extLst>
              <a:ext uri="{FF2B5EF4-FFF2-40B4-BE49-F238E27FC236}">
                <a16:creationId xmlns:a16="http://schemas.microsoft.com/office/drawing/2014/main" id="{33BFED64-F011-442A-B5B8-47B94DD7949E}"/>
              </a:ext>
            </a:extLst>
          </p:cNvPr>
          <p:cNvSpPr/>
          <p:nvPr/>
        </p:nvSpPr>
        <p:spPr>
          <a:xfrm>
            <a:off x="1567193" y="42225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79082"/>
                </a:lnTo>
                <a:lnTo>
                  <a:pt x="99479" y="279082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6">
            <a:extLst>
              <a:ext uri="{FF2B5EF4-FFF2-40B4-BE49-F238E27FC236}">
                <a16:creationId xmlns:a16="http://schemas.microsoft.com/office/drawing/2014/main" id="{D96E6962-9636-4E64-B773-96C6189C1256}"/>
              </a:ext>
            </a:extLst>
          </p:cNvPr>
          <p:cNvSpPr/>
          <p:nvPr/>
        </p:nvSpPr>
        <p:spPr>
          <a:xfrm>
            <a:off x="857012" y="4151184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0" y="5569"/>
                </a:lnTo>
                <a:lnTo>
                  <a:pt x="118135" y="21433"/>
                </a:lnTo>
                <a:lnTo>
                  <a:pt x="78982" y="46326"/>
                </a:lnTo>
                <a:lnTo>
                  <a:pt x="46326" y="78982"/>
                </a:lnTo>
                <a:lnTo>
                  <a:pt x="21433" y="118135"/>
                </a:lnTo>
                <a:lnTo>
                  <a:pt x="5569" y="162520"/>
                </a:lnTo>
                <a:lnTo>
                  <a:pt x="0" y="210870"/>
                </a:lnTo>
                <a:lnTo>
                  <a:pt x="5569" y="259220"/>
                </a:lnTo>
                <a:lnTo>
                  <a:pt x="21433" y="303605"/>
                </a:lnTo>
                <a:lnTo>
                  <a:pt x="46326" y="342759"/>
                </a:lnTo>
                <a:lnTo>
                  <a:pt x="78982" y="375415"/>
                </a:lnTo>
                <a:lnTo>
                  <a:pt x="118135" y="400308"/>
                </a:lnTo>
                <a:lnTo>
                  <a:pt x="162520" y="416172"/>
                </a:lnTo>
                <a:lnTo>
                  <a:pt x="210870" y="421741"/>
                </a:lnTo>
                <a:lnTo>
                  <a:pt x="259220" y="416172"/>
                </a:lnTo>
                <a:lnTo>
                  <a:pt x="303605" y="400308"/>
                </a:lnTo>
                <a:lnTo>
                  <a:pt x="342759" y="375415"/>
                </a:lnTo>
                <a:lnTo>
                  <a:pt x="375415" y="342759"/>
                </a:lnTo>
                <a:lnTo>
                  <a:pt x="400308" y="303605"/>
                </a:lnTo>
                <a:lnTo>
                  <a:pt x="408333" y="281152"/>
                </a:lnTo>
                <a:lnTo>
                  <a:pt x="210870" y="281152"/>
                </a:lnTo>
                <a:lnTo>
                  <a:pt x="183515" y="275630"/>
                </a:lnTo>
                <a:lnTo>
                  <a:pt x="161175" y="260570"/>
                </a:lnTo>
                <a:lnTo>
                  <a:pt x="146112" y="238231"/>
                </a:lnTo>
                <a:lnTo>
                  <a:pt x="140589" y="210870"/>
                </a:lnTo>
                <a:lnTo>
                  <a:pt x="146112" y="183510"/>
                </a:lnTo>
                <a:lnTo>
                  <a:pt x="161175" y="161170"/>
                </a:lnTo>
                <a:lnTo>
                  <a:pt x="183515" y="146110"/>
                </a:lnTo>
                <a:lnTo>
                  <a:pt x="210870" y="140589"/>
                </a:lnTo>
                <a:lnTo>
                  <a:pt x="408333" y="140589"/>
                </a:lnTo>
                <a:lnTo>
                  <a:pt x="400308" y="118135"/>
                </a:lnTo>
                <a:lnTo>
                  <a:pt x="375415" y="78982"/>
                </a:lnTo>
                <a:lnTo>
                  <a:pt x="342759" y="46326"/>
                </a:lnTo>
                <a:lnTo>
                  <a:pt x="303605" y="21433"/>
                </a:lnTo>
                <a:lnTo>
                  <a:pt x="259220" y="5569"/>
                </a:lnTo>
                <a:lnTo>
                  <a:pt x="210870" y="0"/>
                </a:lnTo>
                <a:close/>
              </a:path>
              <a:path w="422275" h="422275">
                <a:moveTo>
                  <a:pt x="408333" y="140589"/>
                </a:moveTo>
                <a:lnTo>
                  <a:pt x="210870" y="140589"/>
                </a:lnTo>
                <a:lnTo>
                  <a:pt x="238240" y="146110"/>
                </a:lnTo>
                <a:lnTo>
                  <a:pt x="260588" y="161170"/>
                </a:lnTo>
                <a:lnTo>
                  <a:pt x="275653" y="183510"/>
                </a:lnTo>
                <a:lnTo>
                  <a:pt x="281178" y="210870"/>
                </a:lnTo>
                <a:lnTo>
                  <a:pt x="275653" y="238231"/>
                </a:lnTo>
                <a:lnTo>
                  <a:pt x="260588" y="260570"/>
                </a:lnTo>
                <a:lnTo>
                  <a:pt x="238240" y="275630"/>
                </a:lnTo>
                <a:lnTo>
                  <a:pt x="210870" y="281152"/>
                </a:lnTo>
                <a:lnTo>
                  <a:pt x="408333" y="281152"/>
                </a:lnTo>
                <a:lnTo>
                  <a:pt x="416172" y="259220"/>
                </a:lnTo>
                <a:lnTo>
                  <a:pt x="421741" y="210870"/>
                </a:lnTo>
                <a:lnTo>
                  <a:pt x="416172" y="162520"/>
                </a:lnTo>
                <a:lnTo>
                  <a:pt x="408333" y="1405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27">
            <a:extLst>
              <a:ext uri="{FF2B5EF4-FFF2-40B4-BE49-F238E27FC236}">
                <a16:creationId xmlns:a16="http://schemas.microsoft.com/office/drawing/2014/main" id="{282555C4-0C8C-4084-A287-75FF8714B6A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30421" y="4175300"/>
            <a:ext cx="372598" cy="373512"/>
          </a:xfrm>
          <a:prstGeom prst="rect">
            <a:avLst/>
          </a:prstGeom>
        </p:spPr>
      </p:pic>
      <p:sp>
        <p:nvSpPr>
          <p:cNvPr id="35" name="object 28">
            <a:extLst>
              <a:ext uri="{FF2B5EF4-FFF2-40B4-BE49-F238E27FC236}">
                <a16:creationId xmlns:a16="http://schemas.microsoft.com/office/drawing/2014/main" id="{71CFA15B-7B8C-484A-AF2E-D8DCFA95A2F7}"/>
              </a:ext>
            </a:extLst>
          </p:cNvPr>
          <p:cNvSpPr/>
          <p:nvPr/>
        </p:nvSpPr>
        <p:spPr>
          <a:xfrm>
            <a:off x="2754631" y="4070690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29" h="582929">
                <a:moveTo>
                  <a:pt x="291363" y="0"/>
                </a:moveTo>
                <a:lnTo>
                  <a:pt x="244101" y="3813"/>
                </a:lnTo>
                <a:lnTo>
                  <a:pt x="199267" y="14853"/>
                </a:lnTo>
                <a:lnTo>
                  <a:pt x="157462" y="32520"/>
                </a:lnTo>
                <a:lnTo>
                  <a:pt x="119285" y="56214"/>
                </a:lnTo>
                <a:lnTo>
                  <a:pt x="85336" y="85336"/>
                </a:lnTo>
                <a:lnTo>
                  <a:pt x="56214" y="119285"/>
                </a:lnTo>
                <a:lnTo>
                  <a:pt x="32520" y="157462"/>
                </a:lnTo>
                <a:lnTo>
                  <a:pt x="14853" y="199267"/>
                </a:lnTo>
                <a:lnTo>
                  <a:pt x="3813" y="244101"/>
                </a:lnTo>
                <a:lnTo>
                  <a:pt x="0" y="291363"/>
                </a:lnTo>
                <a:lnTo>
                  <a:pt x="3813" y="338625"/>
                </a:lnTo>
                <a:lnTo>
                  <a:pt x="14853" y="383459"/>
                </a:lnTo>
                <a:lnTo>
                  <a:pt x="32520" y="425264"/>
                </a:lnTo>
                <a:lnTo>
                  <a:pt x="56214" y="463441"/>
                </a:lnTo>
                <a:lnTo>
                  <a:pt x="85336" y="497390"/>
                </a:lnTo>
                <a:lnTo>
                  <a:pt x="119285" y="526512"/>
                </a:lnTo>
                <a:lnTo>
                  <a:pt x="157462" y="550206"/>
                </a:lnTo>
                <a:lnTo>
                  <a:pt x="199267" y="567873"/>
                </a:lnTo>
                <a:lnTo>
                  <a:pt x="244101" y="578913"/>
                </a:lnTo>
                <a:lnTo>
                  <a:pt x="291363" y="582726"/>
                </a:lnTo>
                <a:lnTo>
                  <a:pt x="338625" y="578913"/>
                </a:lnTo>
                <a:lnTo>
                  <a:pt x="383459" y="567873"/>
                </a:lnTo>
                <a:lnTo>
                  <a:pt x="425264" y="550206"/>
                </a:lnTo>
                <a:lnTo>
                  <a:pt x="463441" y="526512"/>
                </a:lnTo>
                <a:lnTo>
                  <a:pt x="497390" y="497390"/>
                </a:lnTo>
                <a:lnTo>
                  <a:pt x="526512" y="463441"/>
                </a:lnTo>
                <a:lnTo>
                  <a:pt x="532845" y="453237"/>
                </a:lnTo>
                <a:lnTo>
                  <a:pt x="291363" y="453237"/>
                </a:lnTo>
                <a:lnTo>
                  <a:pt x="248333" y="447454"/>
                </a:lnTo>
                <a:lnTo>
                  <a:pt x="209668" y="431135"/>
                </a:lnTo>
                <a:lnTo>
                  <a:pt x="176909" y="405823"/>
                </a:lnTo>
                <a:lnTo>
                  <a:pt x="151600" y="373062"/>
                </a:lnTo>
                <a:lnTo>
                  <a:pt x="135283" y="334394"/>
                </a:lnTo>
                <a:lnTo>
                  <a:pt x="129501" y="291363"/>
                </a:lnTo>
                <a:lnTo>
                  <a:pt x="135283" y="248332"/>
                </a:lnTo>
                <a:lnTo>
                  <a:pt x="151600" y="209664"/>
                </a:lnTo>
                <a:lnTo>
                  <a:pt x="176909" y="176903"/>
                </a:lnTo>
                <a:lnTo>
                  <a:pt x="209668" y="151590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45" y="129489"/>
                </a:lnTo>
                <a:lnTo>
                  <a:pt x="526512" y="119285"/>
                </a:lnTo>
                <a:lnTo>
                  <a:pt x="497390" y="85336"/>
                </a:lnTo>
                <a:lnTo>
                  <a:pt x="463441" y="56214"/>
                </a:lnTo>
                <a:lnTo>
                  <a:pt x="425264" y="32520"/>
                </a:lnTo>
                <a:lnTo>
                  <a:pt x="383459" y="14853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582929">
                <a:moveTo>
                  <a:pt x="532845" y="129489"/>
                </a:moveTo>
                <a:lnTo>
                  <a:pt x="291363" y="129489"/>
                </a:lnTo>
                <a:lnTo>
                  <a:pt x="334394" y="135271"/>
                </a:lnTo>
                <a:lnTo>
                  <a:pt x="373062" y="151590"/>
                </a:lnTo>
                <a:lnTo>
                  <a:pt x="405823" y="176903"/>
                </a:lnTo>
                <a:lnTo>
                  <a:pt x="431135" y="209664"/>
                </a:lnTo>
                <a:lnTo>
                  <a:pt x="447454" y="248332"/>
                </a:lnTo>
                <a:lnTo>
                  <a:pt x="453237" y="291363"/>
                </a:lnTo>
                <a:lnTo>
                  <a:pt x="447454" y="334394"/>
                </a:lnTo>
                <a:lnTo>
                  <a:pt x="431135" y="373062"/>
                </a:lnTo>
                <a:lnTo>
                  <a:pt x="405823" y="405823"/>
                </a:lnTo>
                <a:lnTo>
                  <a:pt x="373062" y="431135"/>
                </a:lnTo>
                <a:lnTo>
                  <a:pt x="334394" y="447454"/>
                </a:lnTo>
                <a:lnTo>
                  <a:pt x="291363" y="453237"/>
                </a:lnTo>
                <a:lnTo>
                  <a:pt x="532845" y="453237"/>
                </a:lnTo>
                <a:lnTo>
                  <a:pt x="550206" y="425264"/>
                </a:lnTo>
                <a:lnTo>
                  <a:pt x="567873" y="383459"/>
                </a:lnTo>
                <a:lnTo>
                  <a:pt x="578913" y="338625"/>
                </a:lnTo>
                <a:lnTo>
                  <a:pt x="582726" y="291363"/>
                </a:lnTo>
                <a:lnTo>
                  <a:pt x="578913" y="244101"/>
                </a:lnTo>
                <a:lnTo>
                  <a:pt x="567873" y="199267"/>
                </a:lnTo>
                <a:lnTo>
                  <a:pt x="550206" y="157462"/>
                </a:lnTo>
                <a:lnTo>
                  <a:pt x="532845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9">
            <a:extLst>
              <a:ext uri="{FF2B5EF4-FFF2-40B4-BE49-F238E27FC236}">
                <a16:creationId xmlns:a16="http://schemas.microsoft.com/office/drawing/2014/main" id="{8E1A47A9-27EE-4A95-B475-4E0B5C5BADD2}"/>
              </a:ext>
            </a:extLst>
          </p:cNvPr>
          <p:cNvSpPr/>
          <p:nvPr/>
        </p:nvSpPr>
        <p:spPr>
          <a:xfrm>
            <a:off x="3602140" y="4213221"/>
            <a:ext cx="527050" cy="297815"/>
          </a:xfrm>
          <a:custGeom>
            <a:avLst/>
            <a:gdLst/>
            <a:ahLst/>
            <a:cxnLst/>
            <a:rect l="l" t="t" r="r" b="b"/>
            <a:pathLst>
              <a:path w="527050" h="297814">
                <a:moveTo>
                  <a:pt x="434898" y="114"/>
                </a:moveTo>
                <a:lnTo>
                  <a:pt x="320497" y="114515"/>
                </a:lnTo>
                <a:lnTo>
                  <a:pt x="205993" y="0"/>
                </a:lnTo>
                <a:lnTo>
                  <a:pt x="0" y="205981"/>
                </a:lnTo>
                <a:lnTo>
                  <a:pt x="91566" y="297548"/>
                </a:lnTo>
                <a:lnTo>
                  <a:pt x="205981" y="183133"/>
                </a:lnTo>
                <a:lnTo>
                  <a:pt x="320484" y="297662"/>
                </a:lnTo>
                <a:lnTo>
                  <a:pt x="526478" y="91681"/>
                </a:lnTo>
                <a:lnTo>
                  <a:pt x="434898" y="1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9B3EB0D3-0A30-4FEF-B465-EB796C5C1866}"/>
              </a:ext>
            </a:extLst>
          </p:cNvPr>
          <p:cNvSpPr/>
          <p:nvPr/>
        </p:nvSpPr>
        <p:spPr>
          <a:xfrm>
            <a:off x="6120974" y="4221082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196" y="0"/>
                </a:moveTo>
                <a:lnTo>
                  <a:pt x="179743" y="0"/>
                </a:lnTo>
                <a:lnTo>
                  <a:pt x="0" y="179730"/>
                </a:lnTo>
                <a:lnTo>
                  <a:pt x="0" y="279082"/>
                </a:lnTo>
                <a:lnTo>
                  <a:pt x="99479" y="279082"/>
                </a:lnTo>
                <a:lnTo>
                  <a:pt x="279196" y="99352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5">
            <a:extLst>
              <a:ext uri="{FF2B5EF4-FFF2-40B4-BE49-F238E27FC236}">
                <a16:creationId xmlns:a16="http://schemas.microsoft.com/office/drawing/2014/main" id="{E940739F-A0B9-4CA5-A4FE-D61F8E49187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82845" y="4199061"/>
            <a:ext cx="447311" cy="323114"/>
          </a:xfrm>
          <a:prstGeom prst="rect">
            <a:avLst/>
          </a:prstGeom>
        </p:spPr>
      </p:pic>
      <p:sp>
        <p:nvSpPr>
          <p:cNvPr id="39" name="object 36">
            <a:extLst>
              <a:ext uri="{FF2B5EF4-FFF2-40B4-BE49-F238E27FC236}">
                <a16:creationId xmlns:a16="http://schemas.microsoft.com/office/drawing/2014/main" id="{AACF6504-DFA3-4322-9CEF-37F70902676A}"/>
              </a:ext>
            </a:extLst>
          </p:cNvPr>
          <p:cNvSpPr/>
          <p:nvPr/>
        </p:nvSpPr>
        <p:spPr>
          <a:xfrm>
            <a:off x="5410792" y="4149745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21433" y="303615"/>
                </a:lnTo>
                <a:lnTo>
                  <a:pt x="46326" y="342766"/>
                </a:lnTo>
                <a:lnTo>
                  <a:pt x="78982" y="375420"/>
                </a:lnTo>
                <a:lnTo>
                  <a:pt x="118135" y="400310"/>
                </a:lnTo>
                <a:lnTo>
                  <a:pt x="162520" y="416172"/>
                </a:lnTo>
                <a:lnTo>
                  <a:pt x="210870" y="421741"/>
                </a:lnTo>
                <a:lnTo>
                  <a:pt x="259220" y="416172"/>
                </a:lnTo>
                <a:lnTo>
                  <a:pt x="303605" y="400310"/>
                </a:lnTo>
                <a:lnTo>
                  <a:pt x="342759" y="375420"/>
                </a:lnTo>
                <a:lnTo>
                  <a:pt x="375415" y="342766"/>
                </a:lnTo>
                <a:lnTo>
                  <a:pt x="400308" y="303615"/>
                </a:lnTo>
                <a:lnTo>
                  <a:pt x="408332" y="281165"/>
                </a:lnTo>
                <a:lnTo>
                  <a:pt x="210870" y="281165"/>
                </a:lnTo>
                <a:lnTo>
                  <a:pt x="183515" y="275641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422275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8240" y="275641"/>
                </a:lnTo>
                <a:lnTo>
                  <a:pt x="210870" y="281165"/>
                </a:lnTo>
                <a:lnTo>
                  <a:pt x="408332" y="281165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37">
            <a:extLst>
              <a:ext uri="{FF2B5EF4-FFF2-40B4-BE49-F238E27FC236}">
                <a16:creationId xmlns:a16="http://schemas.microsoft.com/office/drawing/2014/main" id="{15F9F6F2-1293-44C1-AC78-4DEC34E99F9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84200" y="4173861"/>
            <a:ext cx="372600" cy="373524"/>
          </a:xfrm>
          <a:prstGeom prst="rect">
            <a:avLst/>
          </a:prstGeom>
        </p:spPr>
      </p:pic>
      <p:sp>
        <p:nvSpPr>
          <p:cNvPr id="41" name="object 38">
            <a:extLst>
              <a:ext uri="{FF2B5EF4-FFF2-40B4-BE49-F238E27FC236}">
                <a16:creationId xmlns:a16="http://schemas.microsoft.com/office/drawing/2014/main" id="{A4A5D2D4-9724-47C7-860E-DD92D61ACB5E}"/>
              </a:ext>
            </a:extLst>
          </p:cNvPr>
          <p:cNvSpPr/>
          <p:nvPr/>
        </p:nvSpPr>
        <p:spPr>
          <a:xfrm>
            <a:off x="7308412" y="4069252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29" h="582929">
                <a:moveTo>
                  <a:pt x="291376" y="0"/>
                </a:moveTo>
                <a:lnTo>
                  <a:pt x="244113" y="3813"/>
                </a:lnTo>
                <a:lnTo>
                  <a:pt x="199279" y="14854"/>
                </a:lnTo>
                <a:lnTo>
                  <a:pt x="157472" y="32523"/>
                </a:lnTo>
                <a:lnTo>
                  <a:pt x="119293" y="56218"/>
                </a:lnTo>
                <a:lnTo>
                  <a:pt x="85342" y="85342"/>
                </a:lnTo>
                <a:lnTo>
                  <a:pt x="56218" y="119293"/>
                </a:lnTo>
                <a:lnTo>
                  <a:pt x="32523" y="157472"/>
                </a:lnTo>
                <a:lnTo>
                  <a:pt x="14854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14854" y="383471"/>
                </a:lnTo>
                <a:lnTo>
                  <a:pt x="32523" y="425277"/>
                </a:lnTo>
                <a:lnTo>
                  <a:pt x="56218" y="463454"/>
                </a:lnTo>
                <a:lnTo>
                  <a:pt x="85342" y="497403"/>
                </a:lnTo>
                <a:lnTo>
                  <a:pt x="119293" y="526525"/>
                </a:lnTo>
                <a:lnTo>
                  <a:pt x="157472" y="550219"/>
                </a:lnTo>
                <a:lnTo>
                  <a:pt x="199279" y="567886"/>
                </a:lnTo>
                <a:lnTo>
                  <a:pt x="244113" y="578926"/>
                </a:lnTo>
                <a:lnTo>
                  <a:pt x="291376" y="582739"/>
                </a:lnTo>
                <a:lnTo>
                  <a:pt x="338634" y="578926"/>
                </a:lnTo>
                <a:lnTo>
                  <a:pt x="383465" y="567886"/>
                </a:lnTo>
                <a:lnTo>
                  <a:pt x="425268" y="550219"/>
                </a:lnTo>
                <a:lnTo>
                  <a:pt x="463444" y="526525"/>
                </a:lnTo>
                <a:lnTo>
                  <a:pt x="497392" y="497403"/>
                </a:lnTo>
                <a:lnTo>
                  <a:pt x="526513" y="463454"/>
                </a:lnTo>
                <a:lnTo>
                  <a:pt x="532853" y="453237"/>
                </a:lnTo>
                <a:lnTo>
                  <a:pt x="291376" y="453237"/>
                </a:lnTo>
                <a:lnTo>
                  <a:pt x="248345" y="447455"/>
                </a:lnTo>
                <a:lnTo>
                  <a:pt x="209677" y="431139"/>
                </a:lnTo>
                <a:lnTo>
                  <a:pt x="176915" y="405830"/>
                </a:lnTo>
                <a:lnTo>
                  <a:pt x="151603" y="373071"/>
                </a:lnTo>
                <a:lnTo>
                  <a:pt x="135284" y="334405"/>
                </a:lnTo>
                <a:lnTo>
                  <a:pt x="129501" y="291376"/>
                </a:lnTo>
                <a:lnTo>
                  <a:pt x="135284" y="248345"/>
                </a:lnTo>
                <a:lnTo>
                  <a:pt x="151603" y="209677"/>
                </a:lnTo>
                <a:lnTo>
                  <a:pt x="176915" y="176915"/>
                </a:lnTo>
                <a:lnTo>
                  <a:pt x="209677" y="151603"/>
                </a:lnTo>
                <a:lnTo>
                  <a:pt x="248345" y="135284"/>
                </a:lnTo>
                <a:lnTo>
                  <a:pt x="291376" y="129501"/>
                </a:lnTo>
                <a:lnTo>
                  <a:pt x="532848" y="129501"/>
                </a:lnTo>
                <a:lnTo>
                  <a:pt x="526513" y="119293"/>
                </a:lnTo>
                <a:lnTo>
                  <a:pt x="497392" y="85342"/>
                </a:lnTo>
                <a:lnTo>
                  <a:pt x="463444" y="56218"/>
                </a:lnTo>
                <a:lnTo>
                  <a:pt x="425268" y="32523"/>
                </a:lnTo>
                <a:lnTo>
                  <a:pt x="383465" y="14854"/>
                </a:lnTo>
                <a:lnTo>
                  <a:pt x="338634" y="3813"/>
                </a:lnTo>
                <a:lnTo>
                  <a:pt x="291376" y="0"/>
                </a:lnTo>
                <a:close/>
              </a:path>
              <a:path w="582929" h="582929">
                <a:moveTo>
                  <a:pt x="532848" y="129501"/>
                </a:moveTo>
                <a:lnTo>
                  <a:pt x="291376" y="129501"/>
                </a:lnTo>
                <a:lnTo>
                  <a:pt x="334405" y="135284"/>
                </a:lnTo>
                <a:lnTo>
                  <a:pt x="373071" y="151603"/>
                </a:lnTo>
                <a:lnTo>
                  <a:pt x="405830" y="176915"/>
                </a:lnTo>
                <a:lnTo>
                  <a:pt x="431139" y="209677"/>
                </a:lnTo>
                <a:lnTo>
                  <a:pt x="447455" y="248345"/>
                </a:lnTo>
                <a:lnTo>
                  <a:pt x="453237" y="291376"/>
                </a:lnTo>
                <a:lnTo>
                  <a:pt x="447455" y="334405"/>
                </a:lnTo>
                <a:lnTo>
                  <a:pt x="431139" y="373071"/>
                </a:lnTo>
                <a:lnTo>
                  <a:pt x="405830" y="405830"/>
                </a:lnTo>
                <a:lnTo>
                  <a:pt x="373071" y="431139"/>
                </a:lnTo>
                <a:lnTo>
                  <a:pt x="334405" y="447455"/>
                </a:lnTo>
                <a:lnTo>
                  <a:pt x="291376" y="453237"/>
                </a:lnTo>
                <a:lnTo>
                  <a:pt x="532853" y="453237"/>
                </a:lnTo>
                <a:lnTo>
                  <a:pt x="550206" y="425277"/>
                </a:lnTo>
                <a:lnTo>
                  <a:pt x="567873" y="383471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8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0">
            <a:extLst>
              <a:ext uri="{FF2B5EF4-FFF2-40B4-BE49-F238E27FC236}">
                <a16:creationId xmlns:a16="http://schemas.microsoft.com/office/drawing/2014/main" id="{2E9CC917-E2D4-4A9A-961F-7C98C48A530F}"/>
              </a:ext>
            </a:extLst>
          </p:cNvPr>
          <p:cNvGrpSpPr/>
          <p:nvPr/>
        </p:nvGrpSpPr>
        <p:grpSpPr>
          <a:xfrm>
            <a:off x="5001326" y="4834785"/>
            <a:ext cx="140970" cy="309245"/>
            <a:chOff x="5001326" y="4834785"/>
            <a:chExt cx="140970" cy="309245"/>
          </a:xfrm>
        </p:grpSpPr>
        <p:pic>
          <p:nvPicPr>
            <p:cNvPr id="43" name="object 41">
              <a:extLst>
                <a:ext uri="{FF2B5EF4-FFF2-40B4-BE49-F238E27FC236}">
                  <a16:creationId xmlns:a16="http://schemas.microsoft.com/office/drawing/2014/main" id="{EEB484A6-F90C-40B0-8896-4002E4098F7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44" name="object 42">
              <a:extLst>
                <a:ext uri="{FF2B5EF4-FFF2-40B4-BE49-F238E27FC236}">
                  <a16:creationId xmlns:a16="http://schemas.microsoft.com/office/drawing/2014/main" id="{630DF8EA-8DFC-495D-BCFC-32250FE8D02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45" name="object 43">
            <a:extLst>
              <a:ext uri="{FF2B5EF4-FFF2-40B4-BE49-F238E27FC236}">
                <a16:creationId xmlns:a16="http://schemas.microsoft.com/office/drawing/2014/main" id="{0CE7DCC4-566E-4A9E-B823-6C82F1CEB7D8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4">
            <a:extLst>
              <a:ext uri="{FF2B5EF4-FFF2-40B4-BE49-F238E27FC236}">
                <a16:creationId xmlns:a16="http://schemas.microsoft.com/office/drawing/2014/main" id="{758EB68D-B627-467C-987C-8BDDEDC8071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47" name="object 45">
            <a:extLst>
              <a:ext uri="{FF2B5EF4-FFF2-40B4-BE49-F238E27FC236}">
                <a16:creationId xmlns:a16="http://schemas.microsoft.com/office/drawing/2014/main" id="{2D5FB65A-FC6F-4661-91A5-B49289122772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6">
            <a:extLst>
              <a:ext uri="{FF2B5EF4-FFF2-40B4-BE49-F238E27FC236}">
                <a16:creationId xmlns:a16="http://schemas.microsoft.com/office/drawing/2014/main" id="{2A9E3E2A-FFFD-449B-A428-AAD4D648EC1E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7">
            <a:extLst>
              <a:ext uri="{FF2B5EF4-FFF2-40B4-BE49-F238E27FC236}">
                <a16:creationId xmlns:a16="http://schemas.microsoft.com/office/drawing/2014/main" id="{3855A293-DAB8-4F38-9367-35581F8915C7}"/>
              </a:ext>
            </a:extLst>
          </p:cNvPr>
          <p:cNvSpPr/>
          <p:nvPr/>
        </p:nvSpPr>
        <p:spPr>
          <a:xfrm>
            <a:off x="3450651" y="478935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8">
            <a:extLst>
              <a:ext uri="{FF2B5EF4-FFF2-40B4-BE49-F238E27FC236}">
                <a16:creationId xmlns:a16="http://schemas.microsoft.com/office/drawing/2014/main" id="{2539458B-27F4-43EC-8672-B3355AAE6DD6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9">
            <a:extLst>
              <a:ext uri="{FF2B5EF4-FFF2-40B4-BE49-F238E27FC236}">
                <a16:creationId xmlns:a16="http://schemas.microsoft.com/office/drawing/2014/main" id="{34635CE7-CB88-4CD2-A888-4030342F80F1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0">
            <a:extLst>
              <a:ext uri="{FF2B5EF4-FFF2-40B4-BE49-F238E27FC236}">
                <a16:creationId xmlns:a16="http://schemas.microsoft.com/office/drawing/2014/main" id="{8BA58BC1-7A31-4952-A730-B456DB2E3138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53" name="object 51">
            <a:extLst>
              <a:ext uri="{FF2B5EF4-FFF2-40B4-BE49-F238E27FC236}">
                <a16:creationId xmlns:a16="http://schemas.microsoft.com/office/drawing/2014/main" id="{F2009FBE-101B-4FD0-98B4-EF95D7D964B1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2">
            <a:extLst>
              <a:ext uri="{FF2B5EF4-FFF2-40B4-BE49-F238E27FC236}">
                <a16:creationId xmlns:a16="http://schemas.microsoft.com/office/drawing/2014/main" id="{024668FE-67B7-45DC-BE0E-2E828C1E049A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35">
            <a:extLst>
              <a:ext uri="{FF2B5EF4-FFF2-40B4-BE49-F238E27FC236}">
                <a16:creationId xmlns:a16="http://schemas.microsoft.com/office/drawing/2014/main" id="{378DE181-6CD6-4F2F-91E4-F7E57A1B813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39344" y="4203102"/>
            <a:ext cx="447311" cy="323114"/>
          </a:xfrm>
          <a:prstGeom prst="rect">
            <a:avLst/>
          </a:prstGeom>
        </p:spPr>
      </p:pic>
      <p:grpSp>
        <p:nvGrpSpPr>
          <p:cNvPr id="64" name="object 40">
            <a:extLst>
              <a:ext uri="{FF2B5EF4-FFF2-40B4-BE49-F238E27FC236}">
                <a16:creationId xmlns:a16="http://schemas.microsoft.com/office/drawing/2014/main" id="{4B575BE1-CF7F-4C04-B308-7554667B4FA9}"/>
              </a:ext>
            </a:extLst>
          </p:cNvPr>
          <p:cNvGrpSpPr/>
          <p:nvPr/>
        </p:nvGrpSpPr>
        <p:grpSpPr>
          <a:xfrm>
            <a:off x="8657825" y="4838826"/>
            <a:ext cx="140970" cy="309245"/>
            <a:chOff x="5001326" y="4834785"/>
            <a:chExt cx="140970" cy="309245"/>
          </a:xfrm>
        </p:grpSpPr>
        <p:pic>
          <p:nvPicPr>
            <p:cNvPr id="65" name="object 41">
              <a:extLst>
                <a:ext uri="{FF2B5EF4-FFF2-40B4-BE49-F238E27FC236}">
                  <a16:creationId xmlns:a16="http://schemas.microsoft.com/office/drawing/2014/main" id="{D769F071-3CF9-4F72-8486-654211D436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66" name="object 42">
              <a:extLst>
                <a:ext uri="{FF2B5EF4-FFF2-40B4-BE49-F238E27FC236}">
                  <a16:creationId xmlns:a16="http://schemas.microsoft.com/office/drawing/2014/main" id="{75772B8A-C6C6-435D-93E2-AD4E5AD7E5F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67" name="object 48">
            <a:extLst>
              <a:ext uri="{FF2B5EF4-FFF2-40B4-BE49-F238E27FC236}">
                <a16:creationId xmlns:a16="http://schemas.microsoft.com/office/drawing/2014/main" id="{66C5446E-B994-4075-9358-3D70E76D9838}"/>
              </a:ext>
            </a:extLst>
          </p:cNvPr>
          <p:cNvSpPr/>
          <p:nvPr/>
        </p:nvSpPr>
        <p:spPr>
          <a:xfrm>
            <a:off x="7954659" y="4935928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27">
            <a:extLst>
              <a:ext uri="{FF2B5EF4-FFF2-40B4-BE49-F238E27FC236}">
                <a16:creationId xmlns:a16="http://schemas.microsoft.com/office/drawing/2014/main" id="{6AAE08B7-5F38-43FA-B50F-CC6B8E3EA0C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501" y="4186171"/>
            <a:ext cx="372598" cy="373512"/>
          </a:xfrm>
          <a:prstGeom prst="rect">
            <a:avLst/>
          </a:prstGeom>
        </p:spPr>
      </p:pic>
      <p:sp>
        <p:nvSpPr>
          <p:cNvPr id="69" name="object 43">
            <a:extLst>
              <a:ext uri="{FF2B5EF4-FFF2-40B4-BE49-F238E27FC236}">
                <a16:creationId xmlns:a16="http://schemas.microsoft.com/office/drawing/2014/main" id="{195F927F-A0D0-41D7-A7D7-070CAF92C5CE}"/>
              </a:ext>
            </a:extLst>
          </p:cNvPr>
          <p:cNvSpPr/>
          <p:nvPr/>
        </p:nvSpPr>
        <p:spPr>
          <a:xfrm>
            <a:off x="291281" y="4952051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">
            <a:extLst>
              <a:ext uri="{FF2B5EF4-FFF2-40B4-BE49-F238E27FC236}">
                <a16:creationId xmlns:a16="http://schemas.microsoft.com/office/drawing/2014/main" id="{449F1767-5DC0-4228-8DEC-EFAC8316576B}"/>
              </a:ext>
            </a:extLst>
          </p:cNvPr>
          <p:cNvSpPr txBox="1">
            <a:spLocks/>
          </p:cNvSpPr>
          <p:nvPr/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4250" b="1" spc="15" dirty="0">
                <a:solidFill>
                  <a:srgbClr val="B88769"/>
                </a:solidFill>
                <a:latin typeface="Calibri"/>
                <a:cs typeface="Calibri"/>
              </a:rPr>
              <a:t>09</a:t>
            </a:r>
            <a:endParaRPr lang="ru-RU" sz="4250" dirty="0">
              <a:latin typeface="Calibri"/>
              <a:cs typeface="Calibri"/>
            </a:endParaRPr>
          </a:p>
        </p:txBody>
      </p:sp>
      <p:sp>
        <p:nvSpPr>
          <p:cNvPr id="63" name="object 14">
            <a:extLst>
              <a:ext uri="{FF2B5EF4-FFF2-40B4-BE49-F238E27FC236}">
                <a16:creationId xmlns:a16="http://schemas.microsoft.com/office/drawing/2014/main" id="{7F6202FD-8B7F-41AC-9FFF-FEFAA0692189}"/>
              </a:ext>
            </a:extLst>
          </p:cNvPr>
          <p:cNvSpPr txBox="1">
            <a:spLocks/>
          </p:cNvSpPr>
          <p:nvPr/>
        </p:nvSpPr>
        <p:spPr>
          <a:xfrm>
            <a:off x="2065197" y="288000"/>
            <a:ext cx="6288660" cy="48923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ЛЬГОТНЫЕ ЗАЙМЫ (КРЕДИТЫ)</a:t>
            </a:r>
            <a:endParaRPr lang="ru-RU" sz="2000" dirty="0"/>
          </a:p>
        </p:txBody>
      </p:sp>
      <p:sp>
        <p:nvSpPr>
          <p:cNvPr id="60" name="Номер слайда 57">
            <a:extLst>
              <a:ext uri="{FF2B5EF4-FFF2-40B4-BE49-F238E27FC236}">
                <a16:creationId xmlns:a16="http://schemas.microsoft.com/office/drawing/2014/main" id="{ECFF4085-013C-4CD9-9E22-004B3E6AE14D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24</a:t>
            </a:r>
            <a:endParaRPr lang="ru-RU" sz="1200" dirty="0"/>
          </a:p>
        </p:txBody>
      </p:sp>
      <p:grpSp>
        <p:nvGrpSpPr>
          <p:cNvPr id="70" name="object 3">
            <a:extLst>
              <a:ext uri="{FF2B5EF4-FFF2-40B4-BE49-F238E27FC236}">
                <a16:creationId xmlns:a16="http://schemas.microsoft.com/office/drawing/2014/main" id="{BFD7AB88-853F-4F72-8229-EEA9CF55D87A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71" name="object 4">
              <a:extLst>
                <a:ext uri="{FF2B5EF4-FFF2-40B4-BE49-F238E27FC236}">
                  <a16:creationId xmlns:a16="http://schemas.microsoft.com/office/drawing/2014/main" id="{6033D425-09AC-4691-A9F4-D03EE0B19556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5">
              <a:extLst>
                <a:ext uri="{FF2B5EF4-FFF2-40B4-BE49-F238E27FC236}">
                  <a16:creationId xmlns:a16="http://schemas.microsoft.com/office/drawing/2014/main" id="{A4082DC2-3F9E-4BFC-9259-DC825CD071C3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6">
              <a:extLst>
                <a:ext uri="{FF2B5EF4-FFF2-40B4-BE49-F238E27FC236}">
                  <a16:creationId xmlns:a16="http://schemas.microsoft.com/office/drawing/2014/main" id="{7C01885F-7225-4FA6-9CB4-F07382AD62FC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7">
              <a:extLst>
                <a:ext uri="{FF2B5EF4-FFF2-40B4-BE49-F238E27FC236}">
                  <a16:creationId xmlns:a16="http://schemas.microsoft.com/office/drawing/2014/main" id="{307580AE-0F65-45E1-AF9D-B4F4D0BBC66B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8">
              <a:extLst>
                <a:ext uri="{FF2B5EF4-FFF2-40B4-BE49-F238E27FC236}">
                  <a16:creationId xmlns:a16="http://schemas.microsoft.com/office/drawing/2014/main" id="{BC91EBBB-BA02-45A3-B0DA-91C448E345DB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bject 9">
              <a:extLst>
                <a:ext uri="{FF2B5EF4-FFF2-40B4-BE49-F238E27FC236}">
                  <a16:creationId xmlns:a16="http://schemas.microsoft.com/office/drawing/2014/main" id="{B321ADE3-1E4B-4DCD-BCC5-4BA5C42AEE83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bject 10">
              <a:extLst>
                <a:ext uri="{FF2B5EF4-FFF2-40B4-BE49-F238E27FC236}">
                  <a16:creationId xmlns:a16="http://schemas.microsoft.com/office/drawing/2014/main" id="{678FA381-9CE3-4B41-8078-8FF3F27DC382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87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781" y="1143892"/>
            <a:ext cx="2360675" cy="1341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73105"/>
            </a:solidFill>
          </a:ln>
          <a:effectLst/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116" y="2663004"/>
            <a:ext cx="2350007" cy="1341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73105"/>
            </a:solidFill>
          </a:ln>
          <a:effectLst/>
        </p:spPr>
      </p:pic>
      <p:sp>
        <p:nvSpPr>
          <p:cNvPr id="4" name="object 4"/>
          <p:cNvSpPr/>
          <p:nvPr/>
        </p:nvSpPr>
        <p:spPr>
          <a:xfrm>
            <a:off x="3780154" y="985810"/>
            <a:ext cx="5023485" cy="3516347"/>
          </a:xfrm>
          <a:custGeom>
            <a:avLst/>
            <a:gdLst/>
            <a:ahLst/>
            <a:cxnLst/>
            <a:rect l="l" t="t" r="r" b="b"/>
            <a:pathLst>
              <a:path w="5023484" h="3533140">
                <a:moveTo>
                  <a:pt x="0" y="3532632"/>
                </a:moveTo>
                <a:lnTo>
                  <a:pt x="5023104" y="3532632"/>
                </a:lnTo>
                <a:lnTo>
                  <a:pt x="5023104" y="0"/>
                </a:lnTo>
                <a:lnTo>
                  <a:pt x="0" y="0"/>
                </a:lnTo>
                <a:lnTo>
                  <a:pt x="0" y="3532632"/>
                </a:lnTo>
                <a:close/>
              </a:path>
            </a:pathLst>
          </a:custGeom>
          <a:ln w="12700">
            <a:solidFill>
              <a:srgbClr val="B887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6371" y="985810"/>
            <a:ext cx="3066497" cy="3516347"/>
          </a:xfrm>
          <a:prstGeom prst="rect">
            <a:avLst/>
          </a:prstGeom>
          <a:ln w="12700">
            <a:solidFill>
              <a:srgbClr val="B8876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309880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41170A"/>
                </a:solidFill>
                <a:latin typeface="Calibri"/>
                <a:cs typeface="Calibri"/>
              </a:rPr>
              <a:t>г.</a:t>
            </a:r>
            <a:r>
              <a:rPr sz="10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1170A"/>
                </a:solidFill>
                <a:latin typeface="Calibri"/>
                <a:cs typeface="Calibri"/>
              </a:rPr>
              <a:t>Краснодар,</a:t>
            </a:r>
            <a:r>
              <a:rPr sz="1000" spc="-15" dirty="0">
                <a:solidFill>
                  <a:srgbClr val="41170A"/>
                </a:solidFill>
                <a:latin typeface="Calibri"/>
                <a:cs typeface="Calibri"/>
              </a:rPr>
              <a:t> ул.</a:t>
            </a:r>
            <a:r>
              <a:rPr sz="10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41170A"/>
                </a:solidFill>
                <a:latin typeface="Calibri"/>
                <a:cs typeface="Calibri"/>
              </a:rPr>
              <a:t>Трамвайная</a:t>
            </a:r>
            <a:r>
              <a:rPr sz="10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1170A"/>
                </a:solidFill>
                <a:latin typeface="Calibri"/>
                <a:cs typeface="Calibri"/>
              </a:rPr>
              <a:t>2/6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4465" y="4254910"/>
            <a:ext cx="16700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1170A"/>
                </a:solidFill>
                <a:latin typeface="Calibri"/>
                <a:cs typeface="Calibri"/>
              </a:rPr>
              <a:t>г.</a:t>
            </a:r>
            <a:r>
              <a:rPr sz="10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1170A"/>
                </a:solidFill>
                <a:latin typeface="Calibri"/>
                <a:cs typeface="Calibri"/>
              </a:rPr>
              <a:t>Краснодар,</a:t>
            </a:r>
            <a:r>
              <a:rPr sz="10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1170A"/>
                </a:solidFill>
                <a:latin typeface="Calibri"/>
                <a:cs typeface="Calibri"/>
              </a:rPr>
              <a:t>ул. </a:t>
            </a:r>
            <a:r>
              <a:rPr sz="1000" spc="-10" dirty="0">
                <a:solidFill>
                  <a:srgbClr val="41170A"/>
                </a:solidFill>
                <a:latin typeface="Calibri"/>
                <a:cs typeface="Calibri"/>
              </a:rPr>
              <a:t>Северная </a:t>
            </a:r>
            <a:r>
              <a:rPr sz="1000" spc="-5" dirty="0">
                <a:solidFill>
                  <a:srgbClr val="41170A"/>
                </a:solidFill>
                <a:latin typeface="Calibri"/>
                <a:cs typeface="Calibri"/>
              </a:rPr>
              <a:t>405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10" name="object 10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688"/>
                  </a:lnTo>
                  <a:lnTo>
                    <a:pt x="1046797" y="809688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659" y="218287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39" y="407797"/>
                  </a:moveTo>
                  <a:lnTo>
                    <a:pt x="124663" y="370332"/>
                  </a:lnTo>
                  <a:lnTo>
                    <a:pt x="129730" y="370332"/>
                  </a:lnTo>
                  <a:lnTo>
                    <a:pt x="133819" y="366217"/>
                  </a:lnTo>
                  <a:lnTo>
                    <a:pt x="133819" y="361162"/>
                  </a:lnTo>
                  <a:lnTo>
                    <a:pt x="133819" y="356095"/>
                  </a:lnTo>
                  <a:lnTo>
                    <a:pt x="129730" y="351980"/>
                  </a:lnTo>
                  <a:lnTo>
                    <a:pt x="119634" y="351980"/>
                  </a:lnTo>
                  <a:lnTo>
                    <a:pt x="115544" y="356095"/>
                  </a:lnTo>
                  <a:lnTo>
                    <a:pt x="115544" y="380593"/>
                  </a:lnTo>
                  <a:lnTo>
                    <a:pt x="152908" y="418071"/>
                  </a:lnTo>
                  <a:lnTo>
                    <a:pt x="147866" y="418071"/>
                  </a:lnTo>
                  <a:lnTo>
                    <a:pt x="143776" y="422186"/>
                  </a:lnTo>
                  <a:lnTo>
                    <a:pt x="143776" y="432308"/>
                  </a:lnTo>
                  <a:lnTo>
                    <a:pt x="147866" y="436410"/>
                  </a:lnTo>
                  <a:lnTo>
                    <a:pt x="157937" y="436410"/>
                  </a:lnTo>
                  <a:lnTo>
                    <a:pt x="162039" y="432308"/>
                  </a:lnTo>
                  <a:lnTo>
                    <a:pt x="162039" y="407797"/>
                  </a:lnTo>
                  <a:close/>
                </a:path>
                <a:path w="565150" h="452120">
                  <a:moveTo>
                    <a:pt x="162039" y="350875"/>
                  </a:moveTo>
                  <a:lnTo>
                    <a:pt x="124663" y="313410"/>
                  </a:lnTo>
                  <a:lnTo>
                    <a:pt x="129730" y="313410"/>
                  </a:lnTo>
                  <a:lnTo>
                    <a:pt x="133819" y="309295"/>
                  </a:lnTo>
                  <a:lnTo>
                    <a:pt x="133819" y="304241"/>
                  </a:lnTo>
                  <a:lnTo>
                    <a:pt x="133819" y="299186"/>
                  </a:lnTo>
                  <a:lnTo>
                    <a:pt x="129730" y="295071"/>
                  </a:lnTo>
                  <a:lnTo>
                    <a:pt x="119634" y="295071"/>
                  </a:lnTo>
                  <a:lnTo>
                    <a:pt x="115544" y="299186"/>
                  </a:lnTo>
                  <a:lnTo>
                    <a:pt x="115544" y="323684"/>
                  </a:lnTo>
                  <a:lnTo>
                    <a:pt x="152908" y="361162"/>
                  </a:lnTo>
                  <a:lnTo>
                    <a:pt x="147866" y="361162"/>
                  </a:lnTo>
                  <a:lnTo>
                    <a:pt x="143776" y="365264"/>
                  </a:lnTo>
                  <a:lnTo>
                    <a:pt x="143776" y="375399"/>
                  </a:lnTo>
                  <a:lnTo>
                    <a:pt x="147866" y="379501"/>
                  </a:lnTo>
                  <a:lnTo>
                    <a:pt x="157937" y="379501"/>
                  </a:lnTo>
                  <a:lnTo>
                    <a:pt x="162039" y="375399"/>
                  </a:lnTo>
                  <a:lnTo>
                    <a:pt x="162039" y="350875"/>
                  </a:lnTo>
                  <a:close/>
                </a:path>
                <a:path w="565150" h="452120">
                  <a:moveTo>
                    <a:pt x="162039" y="294005"/>
                  </a:moveTo>
                  <a:lnTo>
                    <a:pt x="124663" y="256540"/>
                  </a:lnTo>
                  <a:lnTo>
                    <a:pt x="129730" y="256540"/>
                  </a:lnTo>
                  <a:lnTo>
                    <a:pt x="133819" y="252399"/>
                  </a:lnTo>
                  <a:lnTo>
                    <a:pt x="133819" y="247357"/>
                  </a:lnTo>
                  <a:lnTo>
                    <a:pt x="133819" y="242303"/>
                  </a:lnTo>
                  <a:lnTo>
                    <a:pt x="129730" y="238175"/>
                  </a:lnTo>
                  <a:lnTo>
                    <a:pt x="119634" y="238175"/>
                  </a:lnTo>
                  <a:lnTo>
                    <a:pt x="115544" y="242303"/>
                  </a:lnTo>
                  <a:lnTo>
                    <a:pt x="115544" y="266788"/>
                  </a:lnTo>
                  <a:lnTo>
                    <a:pt x="152908" y="304266"/>
                  </a:lnTo>
                  <a:lnTo>
                    <a:pt x="147866" y="304266"/>
                  </a:lnTo>
                  <a:lnTo>
                    <a:pt x="143776" y="308381"/>
                  </a:lnTo>
                  <a:lnTo>
                    <a:pt x="143776" y="318503"/>
                  </a:lnTo>
                  <a:lnTo>
                    <a:pt x="147866" y="322605"/>
                  </a:lnTo>
                  <a:lnTo>
                    <a:pt x="157937" y="322605"/>
                  </a:lnTo>
                  <a:lnTo>
                    <a:pt x="162039" y="318503"/>
                  </a:lnTo>
                  <a:lnTo>
                    <a:pt x="162039" y="294005"/>
                  </a:lnTo>
                  <a:close/>
                </a:path>
                <a:path w="565150" h="452120">
                  <a:moveTo>
                    <a:pt x="449376" y="356095"/>
                  </a:moveTo>
                  <a:lnTo>
                    <a:pt x="445274" y="351993"/>
                  </a:lnTo>
                  <a:lnTo>
                    <a:pt x="440232" y="351993"/>
                  </a:lnTo>
                  <a:lnTo>
                    <a:pt x="435203" y="351993"/>
                  </a:lnTo>
                  <a:lnTo>
                    <a:pt x="431101" y="356095"/>
                  </a:lnTo>
                  <a:lnTo>
                    <a:pt x="431101" y="366217"/>
                  </a:lnTo>
                  <a:lnTo>
                    <a:pt x="435203" y="370319"/>
                  </a:lnTo>
                  <a:lnTo>
                    <a:pt x="440232" y="370319"/>
                  </a:lnTo>
                  <a:lnTo>
                    <a:pt x="402869" y="407809"/>
                  </a:lnTo>
                  <a:lnTo>
                    <a:pt x="402869" y="432308"/>
                  </a:lnTo>
                  <a:lnTo>
                    <a:pt x="406958" y="436410"/>
                  </a:lnTo>
                  <a:lnTo>
                    <a:pt x="417055" y="436410"/>
                  </a:lnTo>
                  <a:lnTo>
                    <a:pt x="421144" y="432308"/>
                  </a:lnTo>
                  <a:lnTo>
                    <a:pt x="421144" y="422160"/>
                  </a:lnTo>
                  <a:lnTo>
                    <a:pt x="417055" y="418071"/>
                  </a:lnTo>
                  <a:lnTo>
                    <a:pt x="412013" y="418071"/>
                  </a:lnTo>
                  <a:lnTo>
                    <a:pt x="449376" y="380593"/>
                  </a:lnTo>
                  <a:lnTo>
                    <a:pt x="449376" y="356095"/>
                  </a:lnTo>
                  <a:close/>
                </a:path>
                <a:path w="565150" h="452120">
                  <a:moveTo>
                    <a:pt x="449376" y="299173"/>
                  </a:moveTo>
                  <a:lnTo>
                    <a:pt x="445274" y="295071"/>
                  </a:lnTo>
                  <a:lnTo>
                    <a:pt x="440232" y="295071"/>
                  </a:lnTo>
                  <a:lnTo>
                    <a:pt x="435203" y="295071"/>
                  </a:lnTo>
                  <a:lnTo>
                    <a:pt x="431101" y="299173"/>
                  </a:lnTo>
                  <a:lnTo>
                    <a:pt x="431101" y="309295"/>
                  </a:lnTo>
                  <a:lnTo>
                    <a:pt x="435203" y="313397"/>
                  </a:lnTo>
                  <a:lnTo>
                    <a:pt x="440232" y="313397"/>
                  </a:lnTo>
                  <a:lnTo>
                    <a:pt x="402869" y="350875"/>
                  </a:lnTo>
                  <a:lnTo>
                    <a:pt x="402869" y="375386"/>
                  </a:lnTo>
                  <a:lnTo>
                    <a:pt x="406958" y="379488"/>
                  </a:lnTo>
                  <a:lnTo>
                    <a:pt x="417055" y="379488"/>
                  </a:lnTo>
                  <a:lnTo>
                    <a:pt x="421144" y="375386"/>
                  </a:lnTo>
                  <a:lnTo>
                    <a:pt x="421144" y="365252"/>
                  </a:lnTo>
                  <a:lnTo>
                    <a:pt x="417055" y="361162"/>
                  </a:lnTo>
                  <a:lnTo>
                    <a:pt x="412013" y="361162"/>
                  </a:lnTo>
                  <a:lnTo>
                    <a:pt x="449376" y="323684"/>
                  </a:lnTo>
                  <a:lnTo>
                    <a:pt x="449376" y="299173"/>
                  </a:lnTo>
                  <a:close/>
                </a:path>
                <a:path w="565150" h="452120">
                  <a:moveTo>
                    <a:pt x="449376" y="242290"/>
                  </a:moveTo>
                  <a:lnTo>
                    <a:pt x="445274" y="238188"/>
                  </a:lnTo>
                  <a:lnTo>
                    <a:pt x="440232" y="238188"/>
                  </a:lnTo>
                  <a:lnTo>
                    <a:pt x="435203" y="238188"/>
                  </a:lnTo>
                  <a:lnTo>
                    <a:pt x="431101" y="242290"/>
                  </a:lnTo>
                  <a:lnTo>
                    <a:pt x="431101" y="252412"/>
                  </a:lnTo>
                  <a:lnTo>
                    <a:pt x="435203" y="256514"/>
                  </a:lnTo>
                  <a:lnTo>
                    <a:pt x="440232" y="256514"/>
                  </a:lnTo>
                  <a:lnTo>
                    <a:pt x="402869" y="294005"/>
                  </a:lnTo>
                  <a:lnTo>
                    <a:pt x="402869" y="318503"/>
                  </a:lnTo>
                  <a:lnTo>
                    <a:pt x="406958" y="322605"/>
                  </a:lnTo>
                  <a:lnTo>
                    <a:pt x="417055" y="322605"/>
                  </a:lnTo>
                  <a:lnTo>
                    <a:pt x="421144" y="318503"/>
                  </a:lnTo>
                  <a:lnTo>
                    <a:pt x="421144" y="308368"/>
                  </a:lnTo>
                  <a:lnTo>
                    <a:pt x="417055" y="304279"/>
                  </a:lnTo>
                  <a:lnTo>
                    <a:pt x="412013" y="304279"/>
                  </a:lnTo>
                  <a:lnTo>
                    <a:pt x="449376" y="266788"/>
                  </a:lnTo>
                  <a:lnTo>
                    <a:pt x="449376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21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63" y="130810"/>
                  </a:lnTo>
                  <a:lnTo>
                    <a:pt x="536790" y="118110"/>
                  </a:lnTo>
                  <a:lnTo>
                    <a:pt x="536790" y="98221"/>
                  </a:lnTo>
                  <a:lnTo>
                    <a:pt x="503923" y="130810"/>
                  </a:lnTo>
                  <a:lnTo>
                    <a:pt x="493445" y="105879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88" y="195580"/>
                  </a:lnTo>
                  <a:lnTo>
                    <a:pt x="392976" y="182880"/>
                  </a:lnTo>
                  <a:lnTo>
                    <a:pt x="379450" y="182880"/>
                  </a:lnTo>
                  <a:lnTo>
                    <a:pt x="379450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76" y="410210"/>
                  </a:lnTo>
                  <a:lnTo>
                    <a:pt x="272300" y="400050"/>
                  </a:lnTo>
                  <a:lnTo>
                    <a:pt x="278028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72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79" y="383540"/>
                  </a:lnTo>
                  <a:lnTo>
                    <a:pt x="267233" y="389890"/>
                  </a:lnTo>
                  <a:lnTo>
                    <a:pt x="257454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97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207" y="353060"/>
                  </a:lnTo>
                  <a:lnTo>
                    <a:pt x="290207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35" y="353060"/>
                  </a:lnTo>
                  <a:lnTo>
                    <a:pt x="336435" y="368300"/>
                  </a:lnTo>
                  <a:lnTo>
                    <a:pt x="367779" y="368300"/>
                  </a:lnTo>
                  <a:lnTo>
                    <a:pt x="367779" y="360680"/>
                  </a:lnTo>
                  <a:lnTo>
                    <a:pt x="367779" y="353060"/>
                  </a:lnTo>
                  <a:lnTo>
                    <a:pt x="377583" y="353060"/>
                  </a:lnTo>
                  <a:lnTo>
                    <a:pt x="379399" y="354330"/>
                  </a:lnTo>
                  <a:lnTo>
                    <a:pt x="379450" y="417830"/>
                  </a:lnTo>
                  <a:lnTo>
                    <a:pt x="379450" y="182880"/>
                  </a:lnTo>
                  <a:lnTo>
                    <a:pt x="379374" y="344170"/>
                  </a:lnTo>
                  <a:lnTo>
                    <a:pt x="359956" y="344170"/>
                  </a:lnTo>
                  <a:lnTo>
                    <a:pt x="359956" y="360680"/>
                  </a:lnTo>
                  <a:lnTo>
                    <a:pt x="357606" y="360680"/>
                  </a:lnTo>
                  <a:lnTo>
                    <a:pt x="353809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81" y="327660"/>
                  </a:lnTo>
                  <a:lnTo>
                    <a:pt x="349719" y="360680"/>
                  </a:lnTo>
                  <a:lnTo>
                    <a:pt x="344258" y="360680"/>
                  </a:lnTo>
                  <a:lnTo>
                    <a:pt x="344258" y="353060"/>
                  </a:lnTo>
                  <a:lnTo>
                    <a:pt x="344258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20" y="307340"/>
                  </a:lnTo>
                  <a:lnTo>
                    <a:pt x="328612" y="303530"/>
                  </a:lnTo>
                  <a:lnTo>
                    <a:pt x="330466" y="303530"/>
                  </a:lnTo>
                  <a:lnTo>
                    <a:pt x="333768" y="314960"/>
                  </a:lnTo>
                  <a:lnTo>
                    <a:pt x="347129" y="314960"/>
                  </a:lnTo>
                  <a:lnTo>
                    <a:pt x="348246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98" y="303530"/>
                  </a:lnTo>
                  <a:lnTo>
                    <a:pt x="317106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72" y="360680"/>
                  </a:lnTo>
                  <a:lnTo>
                    <a:pt x="298030" y="360680"/>
                  </a:lnTo>
                  <a:lnTo>
                    <a:pt x="298030" y="353060"/>
                  </a:lnTo>
                  <a:lnTo>
                    <a:pt x="298030" y="344170"/>
                  </a:lnTo>
                  <a:lnTo>
                    <a:pt x="266446" y="344170"/>
                  </a:lnTo>
                  <a:lnTo>
                    <a:pt x="266446" y="360680"/>
                  </a:lnTo>
                  <a:lnTo>
                    <a:pt x="262940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86" y="295910"/>
                  </a:lnTo>
                  <a:lnTo>
                    <a:pt x="257086" y="303530"/>
                  </a:lnTo>
                  <a:lnTo>
                    <a:pt x="257086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304" y="360680"/>
                  </a:lnTo>
                  <a:lnTo>
                    <a:pt x="250304" y="353060"/>
                  </a:lnTo>
                  <a:lnTo>
                    <a:pt x="250304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46" y="314960"/>
                  </a:lnTo>
                  <a:lnTo>
                    <a:pt x="230644" y="314960"/>
                  </a:lnTo>
                  <a:lnTo>
                    <a:pt x="232829" y="307340"/>
                  </a:lnTo>
                  <a:lnTo>
                    <a:pt x="233908" y="303530"/>
                  </a:lnTo>
                  <a:lnTo>
                    <a:pt x="235800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68" y="307340"/>
                  </a:lnTo>
                  <a:lnTo>
                    <a:pt x="254114" y="303530"/>
                  </a:lnTo>
                  <a:lnTo>
                    <a:pt x="257086" y="303530"/>
                  </a:lnTo>
                  <a:lnTo>
                    <a:pt x="257086" y="295910"/>
                  </a:lnTo>
                  <a:lnTo>
                    <a:pt x="247294" y="295910"/>
                  </a:lnTo>
                  <a:lnTo>
                    <a:pt x="245643" y="307340"/>
                  </a:lnTo>
                  <a:lnTo>
                    <a:pt x="245033" y="307340"/>
                  </a:lnTo>
                  <a:lnTo>
                    <a:pt x="243941" y="303530"/>
                  </a:lnTo>
                  <a:lnTo>
                    <a:pt x="241757" y="295910"/>
                  </a:lnTo>
                  <a:lnTo>
                    <a:pt x="227977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32" y="303530"/>
                  </a:lnTo>
                  <a:lnTo>
                    <a:pt x="222427" y="295910"/>
                  </a:lnTo>
                  <a:lnTo>
                    <a:pt x="204800" y="295910"/>
                  </a:lnTo>
                  <a:lnTo>
                    <a:pt x="204800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34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49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49" y="271780"/>
                  </a:lnTo>
                  <a:lnTo>
                    <a:pt x="294881" y="271780"/>
                  </a:lnTo>
                  <a:lnTo>
                    <a:pt x="285470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70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39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39" y="246380"/>
                  </a:lnTo>
                  <a:lnTo>
                    <a:pt x="268516" y="271780"/>
                  </a:lnTo>
                  <a:lnTo>
                    <a:pt x="185534" y="271780"/>
                  </a:lnTo>
                  <a:lnTo>
                    <a:pt x="185521" y="242570"/>
                  </a:lnTo>
                  <a:lnTo>
                    <a:pt x="185483" y="195580"/>
                  </a:lnTo>
                  <a:lnTo>
                    <a:pt x="379285" y="195580"/>
                  </a:lnTo>
                  <a:lnTo>
                    <a:pt x="379349" y="271780"/>
                  </a:lnTo>
                  <a:lnTo>
                    <a:pt x="379349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879"/>
                  </a:lnTo>
                  <a:lnTo>
                    <a:pt x="464439" y="36830"/>
                  </a:lnTo>
                  <a:lnTo>
                    <a:pt x="459092" y="24130"/>
                  </a:lnTo>
                  <a:lnTo>
                    <a:pt x="458876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75" y="182880"/>
                  </a:lnTo>
                  <a:lnTo>
                    <a:pt x="202907" y="182880"/>
                  </a:lnTo>
                  <a:lnTo>
                    <a:pt x="187591" y="152095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17" y="209550"/>
                  </a:lnTo>
                  <a:lnTo>
                    <a:pt x="143535" y="199390"/>
                  </a:lnTo>
                  <a:lnTo>
                    <a:pt x="169722" y="147320"/>
                  </a:lnTo>
                  <a:lnTo>
                    <a:pt x="187591" y="182880"/>
                  </a:lnTo>
                  <a:lnTo>
                    <a:pt x="187591" y="152095"/>
                  </a:lnTo>
                  <a:lnTo>
                    <a:pt x="185216" y="147320"/>
                  </a:lnTo>
                  <a:lnTo>
                    <a:pt x="178257" y="133350"/>
                  </a:lnTo>
                  <a:lnTo>
                    <a:pt x="177622" y="132080"/>
                  </a:lnTo>
                  <a:lnTo>
                    <a:pt x="162433" y="101574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19" y="199390"/>
                  </a:lnTo>
                  <a:lnTo>
                    <a:pt x="122097" y="193040"/>
                  </a:lnTo>
                  <a:lnTo>
                    <a:pt x="93903" y="163830"/>
                  </a:lnTo>
                  <a:lnTo>
                    <a:pt x="89700" y="159791"/>
                  </a:lnTo>
                  <a:lnTo>
                    <a:pt x="89700" y="179070"/>
                  </a:lnTo>
                  <a:lnTo>
                    <a:pt x="89700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700" y="179070"/>
                  </a:lnTo>
                  <a:lnTo>
                    <a:pt x="89700" y="159791"/>
                  </a:lnTo>
                  <a:lnTo>
                    <a:pt x="71450" y="142240"/>
                  </a:lnTo>
                  <a:lnTo>
                    <a:pt x="76187" y="130810"/>
                  </a:lnTo>
                  <a:lnTo>
                    <a:pt x="115062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574"/>
                  </a:lnTo>
                  <a:lnTo>
                    <a:pt x="130213" y="36830"/>
                  </a:lnTo>
                  <a:lnTo>
                    <a:pt x="111874" y="0"/>
                  </a:lnTo>
                  <a:lnTo>
                    <a:pt x="97993" y="2540"/>
                  </a:lnTo>
                  <a:lnTo>
                    <a:pt x="106235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51" y="24130"/>
                  </a:lnTo>
                  <a:lnTo>
                    <a:pt x="60972" y="130810"/>
                  </a:lnTo>
                  <a:lnTo>
                    <a:pt x="48171" y="118110"/>
                  </a:lnTo>
                  <a:lnTo>
                    <a:pt x="3352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75" y="421640"/>
                  </a:lnTo>
                  <a:lnTo>
                    <a:pt x="179133" y="429260"/>
                  </a:lnTo>
                  <a:lnTo>
                    <a:pt x="186944" y="435610"/>
                  </a:lnTo>
                  <a:lnTo>
                    <a:pt x="196494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71" y="436880"/>
                  </a:lnTo>
                  <a:lnTo>
                    <a:pt x="368579" y="436880"/>
                  </a:lnTo>
                  <a:lnTo>
                    <a:pt x="378142" y="435610"/>
                  </a:lnTo>
                  <a:lnTo>
                    <a:pt x="382828" y="431800"/>
                  </a:lnTo>
                  <a:lnTo>
                    <a:pt x="385953" y="429260"/>
                  </a:lnTo>
                  <a:lnTo>
                    <a:pt x="391210" y="421640"/>
                  </a:lnTo>
                  <a:lnTo>
                    <a:pt x="393141" y="412750"/>
                  </a:lnTo>
                  <a:lnTo>
                    <a:pt x="393103" y="353060"/>
                  </a:lnTo>
                  <a:lnTo>
                    <a:pt x="393052" y="278130"/>
                  </a:lnTo>
                  <a:lnTo>
                    <a:pt x="393052" y="271780"/>
                  </a:lnTo>
                  <a:lnTo>
                    <a:pt x="393039" y="261620"/>
                  </a:lnTo>
                  <a:lnTo>
                    <a:pt x="412064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512" y="302260"/>
                  </a:lnTo>
                  <a:lnTo>
                    <a:pt x="550506" y="246380"/>
                  </a:lnTo>
                  <a:lnTo>
                    <a:pt x="550506" y="118110"/>
                  </a:lnTo>
                  <a:lnTo>
                    <a:pt x="550506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621" y="143484"/>
              <a:ext cx="162788" cy="24754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305315" y="4568464"/>
            <a:ext cx="140970" cy="492125"/>
            <a:chOff x="4305315" y="4568464"/>
            <a:chExt cx="140970" cy="49212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315" y="4568464"/>
              <a:ext cx="140576" cy="1405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315" y="4744218"/>
              <a:ext cx="140576" cy="1405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5315" y="4919774"/>
              <a:ext cx="140576" cy="140563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1567190" y="467486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79082"/>
                </a:lnTo>
                <a:lnTo>
                  <a:pt x="99479" y="279082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061" y="4652833"/>
            <a:ext cx="447310" cy="32312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857008" y="4603517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4" y="5570"/>
                </a:lnTo>
                <a:lnTo>
                  <a:pt x="118141" y="21435"/>
                </a:lnTo>
                <a:lnTo>
                  <a:pt x="78987" y="46331"/>
                </a:lnTo>
                <a:lnTo>
                  <a:pt x="46330" y="78990"/>
                </a:lnTo>
                <a:lnTo>
                  <a:pt x="21435" y="118146"/>
                </a:lnTo>
                <a:lnTo>
                  <a:pt x="5570" y="162532"/>
                </a:lnTo>
                <a:lnTo>
                  <a:pt x="0" y="210883"/>
                </a:lnTo>
                <a:lnTo>
                  <a:pt x="5570" y="259233"/>
                </a:lnTo>
                <a:lnTo>
                  <a:pt x="21435" y="303618"/>
                </a:lnTo>
                <a:lnTo>
                  <a:pt x="46330" y="342771"/>
                </a:lnTo>
                <a:lnTo>
                  <a:pt x="78987" y="375427"/>
                </a:lnTo>
                <a:lnTo>
                  <a:pt x="118141" y="400320"/>
                </a:lnTo>
                <a:lnTo>
                  <a:pt x="162524" y="416184"/>
                </a:lnTo>
                <a:lnTo>
                  <a:pt x="210870" y="421754"/>
                </a:lnTo>
                <a:lnTo>
                  <a:pt x="259220" y="416184"/>
                </a:lnTo>
                <a:lnTo>
                  <a:pt x="303605" y="400320"/>
                </a:lnTo>
                <a:lnTo>
                  <a:pt x="342759" y="375427"/>
                </a:lnTo>
                <a:lnTo>
                  <a:pt x="375415" y="342771"/>
                </a:lnTo>
                <a:lnTo>
                  <a:pt x="400308" y="303618"/>
                </a:lnTo>
                <a:lnTo>
                  <a:pt x="408333" y="281165"/>
                </a:lnTo>
                <a:lnTo>
                  <a:pt x="210870" y="281165"/>
                </a:lnTo>
                <a:lnTo>
                  <a:pt x="183515" y="275643"/>
                </a:lnTo>
                <a:lnTo>
                  <a:pt x="161175" y="260583"/>
                </a:lnTo>
                <a:lnTo>
                  <a:pt x="146112" y="238243"/>
                </a:lnTo>
                <a:lnTo>
                  <a:pt x="140589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422275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8" y="210883"/>
                </a:lnTo>
                <a:lnTo>
                  <a:pt x="275653" y="238243"/>
                </a:lnTo>
                <a:lnTo>
                  <a:pt x="260588" y="260583"/>
                </a:lnTo>
                <a:lnTo>
                  <a:pt x="238240" y="275643"/>
                </a:lnTo>
                <a:lnTo>
                  <a:pt x="210870" y="281165"/>
                </a:lnTo>
                <a:lnTo>
                  <a:pt x="408333" y="281165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30416" y="4627640"/>
            <a:ext cx="372600" cy="373518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754627" y="4523036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29" h="582929">
                <a:moveTo>
                  <a:pt x="291376" y="0"/>
                </a:moveTo>
                <a:lnTo>
                  <a:pt x="244113" y="3813"/>
                </a:lnTo>
                <a:lnTo>
                  <a:pt x="199279" y="14854"/>
                </a:lnTo>
                <a:lnTo>
                  <a:pt x="157472" y="32522"/>
                </a:lnTo>
                <a:lnTo>
                  <a:pt x="119293" y="56218"/>
                </a:lnTo>
                <a:lnTo>
                  <a:pt x="85342" y="85340"/>
                </a:lnTo>
                <a:lnTo>
                  <a:pt x="56218" y="119290"/>
                </a:lnTo>
                <a:lnTo>
                  <a:pt x="32523" y="157468"/>
                </a:lnTo>
                <a:lnTo>
                  <a:pt x="14854" y="199272"/>
                </a:lnTo>
                <a:lnTo>
                  <a:pt x="3813" y="244104"/>
                </a:lnTo>
                <a:lnTo>
                  <a:pt x="0" y="291363"/>
                </a:lnTo>
                <a:lnTo>
                  <a:pt x="3813" y="338625"/>
                </a:lnTo>
                <a:lnTo>
                  <a:pt x="14854" y="383459"/>
                </a:lnTo>
                <a:lnTo>
                  <a:pt x="32523" y="425264"/>
                </a:lnTo>
                <a:lnTo>
                  <a:pt x="56218" y="463441"/>
                </a:lnTo>
                <a:lnTo>
                  <a:pt x="85342" y="497390"/>
                </a:lnTo>
                <a:lnTo>
                  <a:pt x="119293" y="526512"/>
                </a:lnTo>
                <a:lnTo>
                  <a:pt x="157472" y="550206"/>
                </a:lnTo>
                <a:lnTo>
                  <a:pt x="199279" y="567873"/>
                </a:lnTo>
                <a:lnTo>
                  <a:pt x="244113" y="578913"/>
                </a:lnTo>
                <a:lnTo>
                  <a:pt x="291376" y="582726"/>
                </a:lnTo>
                <a:lnTo>
                  <a:pt x="338634" y="578913"/>
                </a:lnTo>
                <a:lnTo>
                  <a:pt x="383465" y="567873"/>
                </a:lnTo>
                <a:lnTo>
                  <a:pt x="425268" y="550206"/>
                </a:lnTo>
                <a:lnTo>
                  <a:pt x="463444" y="526512"/>
                </a:lnTo>
                <a:lnTo>
                  <a:pt x="497392" y="497390"/>
                </a:lnTo>
                <a:lnTo>
                  <a:pt x="526513" y="463441"/>
                </a:lnTo>
                <a:lnTo>
                  <a:pt x="532845" y="453237"/>
                </a:lnTo>
                <a:lnTo>
                  <a:pt x="291376" y="453237"/>
                </a:lnTo>
                <a:lnTo>
                  <a:pt x="248345" y="447455"/>
                </a:lnTo>
                <a:lnTo>
                  <a:pt x="209677" y="431138"/>
                </a:lnTo>
                <a:lnTo>
                  <a:pt x="176915" y="405828"/>
                </a:lnTo>
                <a:lnTo>
                  <a:pt x="151603" y="373067"/>
                </a:lnTo>
                <a:lnTo>
                  <a:pt x="135284" y="334398"/>
                </a:lnTo>
                <a:lnTo>
                  <a:pt x="129501" y="291363"/>
                </a:lnTo>
                <a:lnTo>
                  <a:pt x="135284" y="248332"/>
                </a:lnTo>
                <a:lnTo>
                  <a:pt x="151603" y="209664"/>
                </a:lnTo>
                <a:lnTo>
                  <a:pt x="176915" y="176903"/>
                </a:lnTo>
                <a:lnTo>
                  <a:pt x="209677" y="151590"/>
                </a:lnTo>
                <a:lnTo>
                  <a:pt x="248345" y="135271"/>
                </a:lnTo>
                <a:lnTo>
                  <a:pt x="291376" y="129489"/>
                </a:lnTo>
                <a:lnTo>
                  <a:pt x="532842" y="129489"/>
                </a:lnTo>
                <a:lnTo>
                  <a:pt x="526513" y="119290"/>
                </a:lnTo>
                <a:lnTo>
                  <a:pt x="497392" y="85340"/>
                </a:lnTo>
                <a:lnTo>
                  <a:pt x="463444" y="56218"/>
                </a:lnTo>
                <a:lnTo>
                  <a:pt x="425268" y="32522"/>
                </a:lnTo>
                <a:lnTo>
                  <a:pt x="383465" y="14854"/>
                </a:lnTo>
                <a:lnTo>
                  <a:pt x="338634" y="3813"/>
                </a:lnTo>
                <a:lnTo>
                  <a:pt x="291376" y="0"/>
                </a:lnTo>
                <a:close/>
              </a:path>
              <a:path w="582929" h="582929">
                <a:moveTo>
                  <a:pt x="532842" y="129489"/>
                </a:moveTo>
                <a:lnTo>
                  <a:pt x="291376" y="129489"/>
                </a:lnTo>
                <a:lnTo>
                  <a:pt x="334405" y="135271"/>
                </a:lnTo>
                <a:lnTo>
                  <a:pt x="373071" y="151590"/>
                </a:lnTo>
                <a:lnTo>
                  <a:pt x="405830" y="176903"/>
                </a:lnTo>
                <a:lnTo>
                  <a:pt x="431139" y="209664"/>
                </a:lnTo>
                <a:lnTo>
                  <a:pt x="447455" y="248332"/>
                </a:lnTo>
                <a:lnTo>
                  <a:pt x="453237" y="291363"/>
                </a:lnTo>
                <a:lnTo>
                  <a:pt x="447455" y="334398"/>
                </a:lnTo>
                <a:lnTo>
                  <a:pt x="431139" y="373067"/>
                </a:lnTo>
                <a:lnTo>
                  <a:pt x="405830" y="405828"/>
                </a:lnTo>
                <a:lnTo>
                  <a:pt x="373071" y="431138"/>
                </a:lnTo>
                <a:lnTo>
                  <a:pt x="334405" y="447455"/>
                </a:lnTo>
                <a:lnTo>
                  <a:pt x="291376" y="453237"/>
                </a:lnTo>
                <a:lnTo>
                  <a:pt x="532845" y="453237"/>
                </a:lnTo>
                <a:lnTo>
                  <a:pt x="550206" y="425264"/>
                </a:lnTo>
                <a:lnTo>
                  <a:pt x="567873" y="383459"/>
                </a:lnTo>
                <a:lnTo>
                  <a:pt x="578913" y="338625"/>
                </a:lnTo>
                <a:lnTo>
                  <a:pt x="582726" y="291363"/>
                </a:lnTo>
                <a:lnTo>
                  <a:pt x="578913" y="244104"/>
                </a:lnTo>
                <a:lnTo>
                  <a:pt x="567873" y="199272"/>
                </a:lnTo>
                <a:lnTo>
                  <a:pt x="550206" y="157468"/>
                </a:lnTo>
                <a:lnTo>
                  <a:pt x="532842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2135" y="4665567"/>
            <a:ext cx="527050" cy="297815"/>
          </a:xfrm>
          <a:custGeom>
            <a:avLst/>
            <a:gdLst/>
            <a:ahLst/>
            <a:cxnLst/>
            <a:rect l="l" t="t" r="r" b="b"/>
            <a:pathLst>
              <a:path w="527050" h="297814">
                <a:moveTo>
                  <a:pt x="434898" y="114"/>
                </a:moveTo>
                <a:lnTo>
                  <a:pt x="320509" y="114515"/>
                </a:lnTo>
                <a:lnTo>
                  <a:pt x="205994" y="0"/>
                </a:lnTo>
                <a:lnTo>
                  <a:pt x="0" y="205981"/>
                </a:lnTo>
                <a:lnTo>
                  <a:pt x="91579" y="297548"/>
                </a:lnTo>
                <a:lnTo>
                  <a:pt x="205981" y="183133"/>
                </a:lnTo>
                <a:lnTo>
                  <a:pt x="320497" y="297662"/>
                </a:lnTo>
                <a:lnTo>
                  <a:pt x="526478" y="91681"/>
                </a:lnTo>
                <a:lnTo>
                  <a:pt x="434898" y="1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20970" y="467343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79082"/>
                </a:lnTo>
                <a:lnTo>
                  <a:pt x="99491" y="279082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82841" y="4651406"/>
            <a:ext cx="447311" cy="323127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5410801" y="4602091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21433" y="303615"/>
                </a:lnTo>
                <a:lnTo>
                  <a:pt x="46326" y="342766"/>
                </a:lnTo>
                <a:lnTo>
                  <a:pt x="78982" y="375420"/>
                </a:lnTo>
                <a:lnTo>
                  <a:pt x="118135" y="400310"/>
                </a:lnTo>
                <a:lnTo>
                  <a:pt x="162520" y="416172"/>
                </a:lnTo>
                <a:lnTo>
                  <a:pt x="210870" y="421741"/>
                </a:lnTo>
                <a:lnTo>
                  <a:pt x="259220" y="416172"/>
                </a:lnTo>
                <a:lnTo>
                  <a:pt x="303605" y="400310"/>
                </a:lnTo>
                <a:lnTo>
                  <a:pt x="342759" y="375420"/>
                </a:lnTo>
                <a:lnTo>
                  <a:pt x="375415" y="342766"/>
                </a:lnTo>
                <a:lnTo>
                  <a:pt x="400308" y="303615"/>
                </a:lnTo>
                <a:lnTo>
                  <a:pt x="408332" y="281165"/>
                </a:lnTo>
                <a:lnTo>
                  <a:pt x="210870" y="281165"/>
                </a:lnTo>
                <a:lnTo>
                  <a:pt x="183508" y="275641"/>
                </a:lnTo>
                <a:lnTo>
                  <a:pt x="161164" y="260578"/>
                </a:lnTo>
                <a:lnTo>
                  <a:pt x="146100" y="238238"/>
                </a:lnTo>
                <a:lnTo>
                  <a:pt x="140576" y="210883"/>
                </a:lnTo>
                <a:lnTo>
                  <a:pt x="146100" y="183523"/>
                </a:lnTo>
                <a:lnTo>
                  <a:pt x="161164" y="161183"/>
                </a:lnTo>
                <a:lnTo>
                  <a:pt x="183508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422275">
                <a:moveTo>
                  <a:pt x="408333" y="140601"/>
                </a:moveTo>
                <a:lnTo>
                  <a:pt x="210870" y="140601"/>
                </a:lnTo>
                <a:lnTo>
                  <a:pt x="238233" y="146123"/>
                </a:lnTo>
                <a:lnTo>
                  <a:pt x="260577" y="161183"/>
                </a:lnTo>
                <a:lnTo>
                  <a:pt x="275641" y="183523"/>
                </a:lnTo>
                <a:lnTo>
                  <a:pt x="281165" y="210883"/>
                </a:lnTo>
                <a:lnTo>
                  <a:pt x="275641" y="238238"/>
                </a:lnTo>
                <a:lnTo>
                  <a:pt x="260577" y="260578"/>
                </a:lnTo>
                <a:lnTo>
                  <a:pt x="238233" y="275641"/>
                </a:lnTo>
                <a:lnTo>
                  <a:pt x="210870" y="281165"/>
                </a:lnTo>
                <a:lnTo>
                  <a:pt x="408332" y="281165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84196" y="4626213"/>
            <a:ext cx="372600" cy="373518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308408" y="4521597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29" h="582929">
                <a:moveTo>
                  <a:pt x="291376" y="0"/>
                </a:moveTo>
                <a:lnTo>
                  <a:pt x="244113" y="3813"/>
                </a:lnTo>
                <a:lnTo>
                  <a:pt x="199279" y="14854"/>
                </a:lnTo>
                <a:lnTo>
                  <a:pt x="157472" y="32523"/>
                </a:lnTo>
                <a:lnTo>
                  <a:pt x="119293" y="56218"/>
                </a:lnTo>
                <a:lnTo>
                  <a:pt x="85342" y="85342"/>
                </a:lnTo>
                <a:lnTo>
                  <a:pt x="56218" y="119293"/>
                </a:lnTo>
                <a:lnTo>
                  <a:pt x="32523" y="157472"/>
                </a:lnTo>
                <a:lnTo>
                  <a:pt x="14854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14854" y="383471"/>
                </a:lnTo>
                <a:lnTo>
                  <a:pt x="32523" y="425277"/>
                </a:lnTo>
                <a:lnTo>
                  <a:pt x="56218" y="463454"/>
                </a:lnTo>
                <a:lnTo>
                  <a:pt x="85342" y="497403"/>
                </a:lnTo>
                <a:lnTo>
                  <a:pt x="119293" y="526525"/>
                </a:lnTo>
                <a:lnTo>
                  <a:pt x="157472" y="550219"/>
                </a:lnTo>
                <a:lnTo>
                  <a:pt x="199279" y="567886"/>
                </a:lnTo>
                <a:lnTo>
                  <a:pt x="244113" y="578926"/>
                </a:lnTo>
                <a:lnTo>
                  <a:pt x="291376" y="582739"/>
                </a:lnTo>
                <a:lnTo>
                  <a:pt x="338637" y="578926"/>
                </a:lnTo>
                <a:lnTo>
                  <a:pt x="383470" y="567886"/>
                </a:lnTo>
                <a:lnTo>
                  <a:pt x="425274" y="550219"/>
                </a:lnTo>
                <a:lnTo>
                  <a:pt x="463449" y="526525"/>
                </a:lnTo>
                <a:lnTo>
                  <a:pt x="497397" y="497403"/>
                </a:lnTo>
                <a:lnTo>
                  <a:pt x="526516" y="463454"/>
                </a:lnTo>
                <a:lnTo>
                  <a:pt x="532857" y="453237"/>
                </a:lnTo>
                <a:lnTo>
                  <a:pt x="291376" y="453237"/>
                </a:lnTo>
                <a:lnTo>
                  <a:pt x="248346" y="447455"/>
                </a:lnTo>
                <a:lnTo>
                  <a:pt x="209680" y="431139"/>
                </a:lnTo>
                <a:lnTo>
                  <a:pt x="176922" y="405830"/>
                </a:lnTo>
                <a:lnTo>
                  <a:pt x="151613" y="373071"/>
                </a:lnTo>
                <a:lnTo>
                  <a:pt x="135296" y="334405"/>
                </a:lnTo>
                <a:lnTo>
                  <a:pt x="129514" y="291376"/>
                </a:lnTo>
                <a:lnTo>
                  <a:pt x="135296" y="248345"/>
                </a:lnTo>
                <a:lnTo>
                  <a:pt x="151613" y="209677"/>
                </a:lnTo>
                <a:lnTo>
                  <a:pt x="176922" y="176915"/>
                </a:lnTo>
                <a:lnTo>
                  <a:pt x="209680" y="151603"/>
                </a:lnTo>
                <a:lnTo>
                  <a:pt x="248346" y="135284"/>
                </a:lnTo>
                <a:lnTo>
                  <a:pt x="291376" y="129501"/>
                </a:lnTo>
                <a:lnTo>
                  <a:pt x="532851" y="129501"/>
                </a:lnTo>
                <a:lnTo>
                  <a:pt x="526516" y="119293"/>
                </a:lnTo>
                <a:lnTo>
                  <a:pt x="497397" y="85342"/>
                </a:lnTo>
                <a:lnTo>
                  <a:pt x="463449" y="56218"/>
                </a:lnTo>
                <a:lnTo>
                  <a:pt x="425274" y="32523"/>
                </a:lnTo>
                <a:lnTo>
                  <a:pt x="383470" y="14854"/>
                </a:lnTo>
                <a:lnTo>
                  <a:pt x="338637" y="3813"/>
                </a:lnTo>
                <a:lnTo>
                  <a:pt x="291376" y="0"/>
                </a:lnTo>
                <a:close/>
              </a:path>
              <a:path w="582929" h="582929">
                <a:moveTo>
                  <a:pt x="532851" y="129501"/>
                </a:moveTo>
                <a:lnTo>
                  <a:pt x="291376" y="129501"/>
                </a:lnTo>
                <a:lnTo>
                  <a:pt x="334405" y="135284"/>
                </a:lnTo>
                <a:lnTo>
                  <a:pt x="373071" y="151603"/>
                </a:lnTo>
                <a:lnTo>
                  <a:pt x="405830" y="176915"/>
                </a:lnTo>
                <a:lnTo>
                  <a:pt x="431139" y="209677"/>
                </a:lnTo>
                <a:lnTo>
                  <a:pt x="447455" y="248345"/>
                </a:lnTo>
                <a:lnTo>
                  <a:pt x="453237" y="291376"/>
                </a:lnTo>
                <a:lnTo>
                  <a:pt x="447455" y="334405"/>
                </a:lnTo>
                <a:lnTo>
                  <a:pt x="431139" y="373071"/>
                </a:lnTo>
                <a:lnTo>
                  <a:pt x="405830" y="405830"/>
                </a:lnTo>
                <a:lnTo>
                  <a:pt x="373071" y="431139"/>
                </a:lnTo>
                <a:lnTo>
                  <a:pt x="334405" y="447455"/>
                </a:lnTo>
                <a:lnTo>
                  <a:pt x="291376" y="453237"/>
                </a:lnTo>
                <a:lnTo>
                  <a:pt x="532857" y="453237"/>
                </a:lnTo>
                <a:lnTo>
                  <a:pt x="550209" y="425277"/>
                </a:lnTo>
                <a:lnTo>
                  <a:pt x="567874" y="383471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4" y="199279"/>
                </a:lnTo>
                <a:lnTo>
                  <a:pt x="550209" y="157472"/>
                </a:lnTo>
                <a:lnTo>
                  <a:pt x="532851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55930" y="4664140"/>
            <a:ext cx="527050" cy="297815"/>
          </a:xfrm>
          <a:custGeom>
            <a:avLst/>
            <a:gdLst/>
            <a:ahLst/>
            <a:cxnLst/>
            <a:rect l="l" t="t" r="r" b="b"/>
            <a:pathLst>
              <a:path w="527050" h="297814">
                <a:moveTo>
                  <a:pt x="434886" y="101"/>
                </a:moveTo>
                <a:lnTo>
                  <a:pt x="320497" y="114515"/>
                </a:lnTo>
                <a:lnTo>
                  <a:pt x="205981" y="0"/>
                </a:lnTo>
                <a:lnTo>
                  <a:pt x="0" y="205981"/>
                </a:lnTo>
                <a:lnTo>
                  <a:pt x="91567" y="297548"/>
                </a:lnTo>
                <a:lnTo>
                  <a:pt x="205968" y="183133"/>
                </a:lnTo>
                <a:lnTo>
                  <a:pt x="320484" y="297649"/>
                </a:lnTo>
                <a:lnTo>
                  <a:pt x="526478" y="91681"/>
                </a:lnTo>
                <a:lnTo>
                  <a:pt x="434886" y="1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4059961" y="1143892"/>
            <a:ext cx="3709529" cy="2874253"/>
            <a:chOff x="4059961" y="1143892"/>
            <a:chExt cx="3709529" cy="2874253"/>
          </a:xfrm>
          <a:effectLst/>
        </p:grpSpPr>
        <p:sp>
          <p:nvSpPr>
            <p:cNvPr id="43" name="object 43"/>
            <p:cNvSpPr/>
            <p:nvPr/>
          </p:nvSpPr>
          <p:spPr>
            <a:xfrm>
              <a:off x="4059961" y="3652385"/>
              <a:ext cx="2505710" cy="365760"/>
            </a:xfrm>
            <a:custGeom>
              <a:avLst/>
              <a:gdLst/>
              <a:ahLst/>
              <a:cxnLst/>
              <a:rect l="l" t="t" r="r" b="b"/>
              <a:pathLst>
                <a:path w="2505709" h="365760">
                  <a:moveTo>
                    <a:pt x="235280" y="208038"/>
                  </a:moveTo>
                  <a:lnTo>
                    <a:pt x="182600" y="208038"/>
                  </a:lnTo>
                  <a:lnTo>
                    <a:pt x="182600" y="359752"/>
                  </a:lnTo>
                  <a:lnTo>
                    <a:pt x="235280" y="359752"/>
                  </a:lnTo>
                  <a:lnTo>
                    <a:pt x="235280" y="208038"/>
                  </a:lnTo>
                  <a:close/>
                </a:path>
                <a:path w="2505709" h="365760">
                  <a:moveTo>
                    <a:pt x="235280" y="55410"/>
                  </a:moveTo>
                  <a:lnTo>
                    <a:pt x="182600" y="55410"/>
                  </a:lnTo>
                  <a:lnTo>
                    <a:pt x="182600" y="155346"/>
                  </a:lnTo>
                  <a:lnTo>
                    <a:pt x="235280" y="155346"/>
                  </a:lnTo>
                  <a:lnTo>
                    <a:pt x="235280" y="55410"/>
                  </a:lnTo>
                  <a:close/>
                </a:path>
                <a:path w="2505709" h="365760">
                  <a:moveTo>
                    <a:pt x="235280" y="3213"/>
                  </a:moveTo>
                  <a:lnTo>
                    <a:pt x="0" y="3213"/>
                  </a:lnTo>
                  <a:lnTo>
                    <a:pt x="0" y="55283"/>
                  </a:lnTo>
                  <a:lnTo>
                    <a:pt x="0" y="155613"/>
                  </a:lnTo>
                  <a:lnTo>
                    <a:pt x="0" y="207683"/>
                  </a:lnTo>
                  <a:lnTo>
                    <a:pt x="0" y="360083"/>
                  </a:lnTo>
                  <a:lnTo>
                    <a:pt x="51777" y="360083"/>
                  </a:lnTo>
                  <a:lnTo>
                    <a:pt x="51777" y="207683"/>
                  </a:lnTo>
                  <a:lnTo>
                    <a:pt x="235280" y="207683"/>
                  </a:lnTo>
                  <a:lnTo>
                    <a:pt x="235280" y="155613"/>
                  </a:lnTo>
                  <a:lnTo>
                    <a:pt x="51777" y="155613"/>
                  </a:lnTo>
                  <a:lnTo>
                    <a:pt x="51777" y="55283"/>
                  </a:lnTo>
                  <a:lnTo>
                    <a:pt x="235280" y="55283"/>
                  </a:lnTo>
                  <a:lnTo>
                    <a:pt x="235280" y="3213"/>
                  </a:lnTo>
                  <a:close/>
                </a:path>
                <a:path w="2505709" h="365760">
                  <a:moveTo>
                    <a:pt x="612279" y="0"/>
                  </a:moveTo>
                  <a:lnTo>
                    <a:pt x="332930" y="127190"/>
                  </a:lnTo>
                  <a:lnTo>
                    <a:pt x="332930" y="4546"/>
                  </a:lnTo>
                  <a:lnTo>
                    <a:pt x="280238" y="4546"/>
                  </a:lnTo>
                  <a:lnTo>
                    <a:pt x="280238" y="361569"/>
                  </a:lnTo>
                  <a:lnTo>
                    <a:pt x="332930" y="361569"/>
                  </a:lnTo>
                  <a:lnTo>
                    <a:pt x="332930" y="238480"/>
                  </a:lnTo>
                  <a:lnTo>
                    <a:pt x="612279" y="365201"/>
                  </a:lnTo>
                  <a:lnTo>
                    <a:pt x="612279" y="304787"/>
                  </a:lnTo>
                  <a:lnTo>
                    <a:pt x="342925" y="182600"/>
                  </a:lnTo>
                  <a:lnTo>
                    <a:pt x="612279" y="59956"/>
                  </a:lnTo>
                  <a:lnTo>
                    <a:pt x="612279" y="0"/>
                  </a:lnTo>
                  <a:close/>
                </a:path>
                <a:path w="2505709" h="365760">
                  <a:moveTo>
                    <a:pt x="957046" y="196672"/>
                  </a:moveTo>
                  <a:lnTo>
                    <a:pt x="904824" y="196672"/>
                  </a:lnTo>
                  <a:lnTo>
                    <a:pt x="904824" y="307975"/>
                  </a:lnTo>
                  <a:lnTo>
                    <a:pt x="957046" y="307975"/>
                  </a:lnTo>
                  <a:lnTo>
                    <a:pt x="957046" y="196672"/>
                  </a:lnTo>
                  <a:close/>
                </a:path>
                <a:path w="2505709" h="365760">
                  <a:moveTo>
                    <a:pt x="957046" y="147993"/>
                  </a:moveTo>
                  <a:lnTo>
                    <a:pt x="956602" y="147993"/>
                  </a:lnTo>
                  <a:lnTo>
                    <a:pt x="956602" y="145453"/>
                  </a:lnTo>
                  <a:lnTo>
                    <a:pt x="705853" y="145453"/>
                  </a:lnTo>
                  <a:lnTo>
                    <a:pt x="705853" y="57823"/>
                  </a:lnTo>
                  <a:lnTo>
                    <a:pt x="804430" y="57823"/>
                  </a:lnTo>
                  <a:lnTo>
                    <a:pt x="804430" y="144894"/>
                  </a:lnTo>
                  <a:lnTo>
                    <a:pt x="856665" y="144894"/>
                  </a:lnTo>
                  <a:lnTo>
                    <a:pt x="856665" y="57823"/>
                  </a:lnTo>
                  <a:lnTo>
                    <a:pt x="856665" y="57238"/>
                  </a:lnTo>
                  <a:lnTo>
                    <a:pt x="856665" y="4483"/>
                  </a:lnTo>
                  <a:lnTo>
                    <a:pt x="653173" y="4483"/>
                  </a:lnTo>
                  <a:lnTo>
                    <a:pt x="653173" y="360083"/>
                  </a:lnTo>
                  <a:lnTo>
                    <a:pt x="957046" y="360083"/>
                  </a:lnTo>
                  <a:lnTo>
                    <a:pt x="957046" y="308013"/>
                  </a:lnTo>
                  <a:lnTo>
                    <a:pt x="705866" y="308013"/>
                  </a:lnTo>
                  <a:lnTo>
                    <a:pt x="705866" y="196253"/>
                  </a:lnTo>
                  <a:lnTo>
                    <a:pt x="957046" y="196253"/>
                  </a:lnTo>
                  <a:lnTo>
                    <a:pt x="957046" y="147993"/>
                  </a:lnTo>
                  <a:close/>
                </a:path>
                <a:path w="2505709" h="365760">
                  <a:moveTo>
                    <a:pt x="1238224" y="209397"/>
                  </a:moveTo>
                  <a:lnTo>
                    <a:pt x="1185532" y="209397"/>
                  </a:lnTo>
                  <a:lnTo>
                    <a:pt x="1185532" y="361099"/>
                  </a:lnTo>
                  <a:lnTo>
                    <a:pt x="1238224" y="361099"/>
                  </a:lnTo>
                  <a:lnTo>
                    <a:pt x="1238224" y="209397"/>
                  </a:lnTo>
                  <a:close/>
                </a:path>
                <a:path w="2505709" h="365760">
                  <a:moveTo>
                    <a:pt x="1238224" y="4483"/>
                  </a:moveTo>
                  <a:lnTo>
                    <a:pt x="1185532" y="4483"/>
                  </a:lnTo>
                  <a:lnTo>
                    <a:pt x="1185532" y="57823"/>
                  </a:lnTo>
                  <a:lnTo>
                    <a:pt x="1185532" y="156883"/>
                  </a:lnTo>
                  <a:lnTo>
                    <a:pt x="1054709" y="156883"/>
                  </a:lnTo>
                  <a:lnTo>
                    <a:pt x="1054709" y="57823"/>
                  </a:lnTo>
                  <a:lnTo>
                    <a:pt x="1185532" y="57823"/>
                  </a:lnTo>
                  <a:lnTo>
                    <a:pt x="1185532" y="4483"/>
                  </a:lnTo>
                  <a:lnTo>
                    <a:pt x="1002931" y="4483"/>
                  </a:lnTo>
                  <a:lnTo>
                    <a:pt x="1002931" y="57823"/>
                  </a:lnTo>
                  <a:lnTo>
                    <a:pt x="1002931" y="156883"/>
                  </a:lnTo>
                  <a:lnTo>
                    <a:pt x="1002931" y="208953"/>
                  </a:lnTo>
                  <a:lnTo>
                    <a:pt x="1002931" y="361353"/>
                  </a:lnTo>
                  <a:lnTo>
                    <a:pt x="1054709" y="361353"/>
                  </a:lnTo>
                  <a:lnTo>
                    <a:pt x="1054709" y="208953"/>
                  </a:lnTo>
                  <a:lnTo>
                    <a:pt x="1238224" y="208953"/>
                  </a:lnTo>
                  <a:lnTo>
                    <a:pt x="1238224" y="157162"/>
                  </a:lnTo>
                  <a:lnTo>
                    <a:pt x="1238224" y="156883"/>
                  </a:lnTo>
                  <a:lnTo>
                    <a:pt x="1238224" y="57823"/>
                  </a:lnTo>
                  <a:lnTo>
                    <a:pt x="1238224" y="57238"/>
                  </a:lnTo>
                  <a:lnTo>
                    <a:pt x="1238224" y="4483"/>
                  </a:lnTo>
                  <a:close/>
                </a:path>
                <a:path w="2505709" h="365760">
                  <a:moveTo>
                    <a:pt x="1512570" y="135356"/>
                  </a:moveTo>
                  <a:lnTo>
                    <a:pt x="1502689" y="85166"/>
                  </a:lnTo>
                  <a:lnTo>
                    <a:pt x="1474419" y="43141"/>
                  </a:lnTo>
                  <a:lnTo>
                    <a:pt x="1459420" y="30645"/>
                  </a:lnTo>
                  <a:lnTo>
                    <a:pt x="1459420" y="135356"/>
                  </a:lnTo>
                  <a:lnTo>
                    <a:pt x="1453286" y="165036"/>
                  </a:lnTo>
                  <a:lnTo>
                    <a:pt x="1436598" y="189128"/>
                  </a:lnTo>
                  <a:lnTo>
                    <a:pt x="1411897" y="205308"/>
                  </a:lnTo>
                  <a:lnTo>
                    <a:pt x="1381747" y="211213"/>
                  </a:lnTo>
                  <a:lnTo>
                    <a:pt x="1336789" y="211213"/>
                  </a:lnTo>
                  <a:lnTo>
                    <a:pt x="1336789" y="57683"/>
                  </a:lnTo>
                  <a:lnTo>
                    <a:pt x="1381747" y="57683"/>
                  </a:lnTo>
                  <a:lnTo>
                    <a:pt x="1411706" y="63881"/>
                  </a:lnTo>
                  <a:lnTo>
                    <a:pt x="1436420" y="80683"/>
                  </a:lnTo>
                  <a:lnTo>
                    <a:pt x="1453222" y="105410"/>
                  </a:lnTo>
                  <a:lnTo>
                    <a:pt x="1459420" y="135356"/>
                  </a:lnTo>
                  <a:lnTo>
                    <a:pt x="1459420" y="30645"/>
                  </a:lnTo>
                  <a:lnTo>
                    <a:pt x="1454772" y="26771"/>
                  </a:lnTo>
                  <a:lnTo>
                    <a:pt x="1432394" y="14655"/>
                  </a:lnTo>
                  <a:lnTo>
                    <a:pt x="1407985" y="7124"/>
                  </a:lnTo>
                  <a:lnTo>
                    <a:pt x="1382204" y="4533"/>
                  </a:lnTo>
                  <a:lnTo>
                    <a:pt x="1283627" y="4533"/>
                  </a:lnTo>
                  <a:lnTo>
                    <a:pt x="1283627" y="360654"/>
                  </a:lnTo>
                  <a:lnTo>
                    <a:pt x="1337233" y="360654"/>
                  </a:lnTo>
                  <a:lnTo>
                    <a:pt x="1337233" y="264807"/>
                  </a:lnTo>
                  <a:lnTo>
                    <a:pt x="1382204" y="264807"/>
                  </a:lnTo>
                  <a:lnTo>
                    <a:pt x="1432394" y="255333"/>
                  </a:lnTo>
                  <a:lnTo>
                    <a:pt x="1474419" y="227114"/>
                  </a:lnTo>
                  <a:lnTo>
                    <a:pt x="1487373" y="211213"/>
                  </a:lnTo>
                  <a:lnTo>
                    <a:pt x="1490726" y="207098"/>
                  </a:lnTo>
                  <a:lnTo>
                    <a:pt x="1502689" y="184823"/>
                  </a:lnTo>
                  <a:lnTo>
                    <a:pt x="1510055" y="160756"/>
                  </a:lnTo>
                  <a:lnTo>
                    <a:pt x="1512570" y="135356"/>
                  </a:lnTo>
                  <a:close/>
                </a:path>
                <a:path w="2505709" h="365760">
                  <a:moveTo>
                    <a:pt x="1813712" y="4546"/>
                  </a:moveTo>
                  <a:lnTo>
                    <a:pt x="1671548" y="4546"/>
                  </a:lnTo>
                  <a:lnTo>
                    <a:pt x="1636115" y="313867"/>
                  </a:lnTo>
                  <a:lnTo>
                    <a:pt x="1597507" y="313867"/>
                  </a:lnTo>
                  <a:lnTo>
                    <a:pt x="1597964" y="4546"/>
                  </a:lnTo>
                  <a:lnTo>
                    <a:pt x="1543456" y="4546"/>
                  </a:lnTo>
                  <a:lnTo>
                    <a:pt x="1543456" y="361569"/>
                  </a:lnTo>
                  <a:lnTo>
                    <a:pt x="1685620" y="361569"/>
                  </a:lnTo>
                  <a:lnTo>
                    <a:pt x="1719237" y="52692"/>
                  </a:lnTo>
                  <a:lnTo>
                    <a:pt x="1757400" y="52692"/>
                  </a:lnTo>
                  <a:lnTo>
                    <a:pt x="1757400" y="361569"/>
                  </a:lnTo>
                  <a:lnTo>
                    <a:pt x="1813712" y="361569"/>
                  </a:lnTo>
                  <a:lnTo>
                    <a:pt x="1813712" y="4546"/>
                  </a:lnTo>
                  <a:close/>
                </a:path>
                <a:path w="2505709" h="365760">
                  <a:moveTo>
                    <a:pt x="2099894" y="4546"/>
                  </a:moveTo>
                  <a:lnTo>
                    <a:pt x="2047659" y="4546"/>
                  </a:lnTo>
                  <a:lnTo>
                    <a:pt x="2047659" y="183616"/>
                  </a:lnTo>
                  <a:lnTo>
                    <a:pt x="1912289" y="183616"/>
                  </a:lnTo>
                  <a:lnTo>
                    <a:pt x="1912289" y="4546"/>
                  </a:lnTo>
                  <a:lnTo>
                    <a:pt x="1859597" y="4546"/>
                  </a:lnTo>
                  <a:lnTo>
                    <a:pt x="1859597" y="183616"/>
                  </a:lnTo>
                  <a:lnTo>
                    <a:pt x="1859597" y="235686"/>
                  </a:lnTo>
                  <a:lnTo>
                    <a:pt x="1953628" y="235686"/>
                  </a:lnTo>
                  <a:lnTo>
                    <a:pt x="1953628" y="361416"/>
                  </a:lnTo>
                  <a:lnTo>
                    <a:pt x="2006320" y="361416"/>
                  </a:lnTo>
                  <a:lnTo>
                    <a:pt x="2006320" y="235686"/>
                  </a:lnTo>
                  <a:lnTo>
                    <a:pt x="2099894" y="235686"/>
                  </a:lnTo>
                  <a:lnTo>
                    <a:pt x="2099894" y="183616"/>
                  </a:lnTo>
                  <a:lnTo>
                    <a:pt x="2099894" y="4546"/>
                  </a:lnTo>
                  <a:close/>
                </a:path>
                <a:path w="2505709" h="365760">
                  <a:moveTo>
                    <a:pt x="2505506" y="4533"/>
                  </a:moveTo>
                  <a:lnTo>
                    <a:pt x="2371064" y="4533"/>
                  </a:lnTo>
                  <a:lnTo>
                    <a:pt x="2337905" y="312508"/>
                  </a:lnTo>
                  <a:lnTo>
                    <a:pt x="2308377" y="312508"/>
                  </a:lnTo>
                  <a:lnTo>
                    <a:pt x="2275217" y="4533"/>
                  </a:lnTo>
                  <a:lnTo>
                    <a:pt x="2140775" y="4533"/>
                  </a:lnTo>
                  <a:lnTo>
                    <a:pt x="2140775" y="361569"/>
                  </a:lnTo>
                  <a:lnTo>
                    <a:pt x="2194814" y="361569"/>
                  </a:lnTo>
                  <a:lnTo>
                    <a:pt x="2194814" y="51777"/>
                  </a:lnTo>
                  <a:lnTo>
                    <a:pt x="2225713" y="51777"/>
                  </a:lnTo>
                  <a:lnTo>
                    <a:pt x="2261133" y="361569"/>
                  </a:lnTo>
                  <a:lnTo>
                    <a:pt x="2383320" y="361569"/>
                  </a:lnTo>
                  <a:lnTo>
                    <a:pt x="2420124" y="52679"/>
                  </a:lnTo>
                  <a:lnTo>
                    <a:pt x="2450096" y="52679"/>
                  </a:lnTo>
                  <a:lnTo>
                    <a:pt x="2449195" y="361569"/>
                  </a:lnTo>
                  <a:lnTo>
                    <a:pt x="2505506" y="361569"/>
                  </a:lnTo>
                  <a:lnTo>
                    <a:pt x="2505506" y="4533"/>
                  </a:lnTo>
                  <a:close/>
                </a:path>
              </a:pathLst>
            </a:custGeom>
            <a:solidFill>
              <a:srgbClr val="19171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3922" y="1143892"/>
              <a:ext cx="2955568" cy="19742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673105"/>
              </a:solidFill>
            </a:ln>
            <a:effectLst/>
          </p:spPr>
        </p:pic>
      </p:grpSp>
      <p:sp>
        <p:nvSpPr>
          <p:cNvPr id="47" name="object 7">
            <a:extLst>
              <a:ext uri="{FF2B5EF4-FFF2-40B4-BE49-F238E27FC236}">
                <a16:creationId xmlns:a16="http://schemas.microsoft.com/office/drawing/2014/main" id="{1BF7E017-C7B8-4B9E-B035-D8D92902EAE5}"/>
              </a:ext>
            </a:extLst>
          </p:cNvPr>
          <p:cNvSpPr txBox="1"/>
          <p:nvPr/>
        </p:nvSpPr>
        <p:spPr>
          <a:xfrm>
            <a:off x="4059961" y="4099879"/>
            <a:ext cx="167005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>
                <a:solidFill>
                  <a:srgbClr val="41170A"/>
                </a:solidFill>
                <a:latin typeface="Calibri"/>
                <a:cs typeface="Calibri"/>
              </a:rPr>
              <a:t>Инновационный центр,</a:t>
            </a:r>
            <a:br>
              <a:rPr lang="ru-RU" sz="1000" spc="-5" dirty="0">
                <a:solidFill>
                  <a:srgbClr val="41170A"/>
                </a:solidFill>
                <a:latin typeface="Calibri"/>
                <a:cs typeface="Calibri"/>
              </a:rPr>
            </a:br>
            <a:r>
              <a:rPr lang="ru-RU" sz="1000" spc="-5" dirty="0">
                <a:solidFill>
                  <a:srgbClr val="41170A"/>
                </a:solidFill>
                <a:latin typeface="Calibri"/>
                <a:cs typeface="Calibri"/>
              </a:rPr>
              <a:t>в котором создается будущее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1D495FAB-14FF-47CD-853C-C1F49560A5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7433" y="18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250" b="1" spc="15" dirty="0">
                <a:solidFill>
                  <a:srgbClr val="B88769"/>
                </a:solidFill>
                <a:latin typeface="Calibri"/>
                <a:cs typeface="Calibri"/>
              </a:rPr>
              <a:t>10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CB1C3300-F8DA-4280-B7EC-2D22320A2E80}"/>
              </a:ext>
            </a:extLst>
          </p:cNvPr>
          <p:cNvSpPr txBox="1">
            <a:spLocks/>
          </p:cNvSpPr>
          <p:nvPr/>
        </p:nvSpPr>
        <p:spPr>
          <a:xfrm>
            <a:off x="2065197" y="180000"/>
            <a:ext cx="6288660" cy="79701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875"/>
              </a:spcBef>
            </a:pPr>
            <a:r>
              <a:rPr lang="ru-RU" spc="-60" dirty="0"/>
              <a:t>НЕФИНАНСОВЫЕ МЕРЫ ПОДДЕРЖКИ</a:t>
            </a:r>
            <a:br>
              <a:rPr lang="ru-RU" spc="-60" dirty="0"/>
            </a:br>
            <a:r>
              <a:rPr lang="ru-RU" sz="2000" spc="-60" dirty="0"/>
              <a:t>предоставление мест в коворкингах</a:t>
            </a:r>
            <a:endParaRPr lang="ru-RU" sz="2000" dirty="0"/>
          </a:p>
        </p:txBody>
      </p:sp>
      <p:sp>
        <p:nvSpPr>
          <p:cNvPr id="46" name="Номер слайда 57">
            <a:extLst>
              <a:ext uri="{FF2B5EF4-FFF2-40B4-BE49-F238E27FC236}">
                <a16:creationId xmlns:a16="http://schemas.microsoft.com/office/drawing/2014/main" id="{D99CE657-89D6-4065-AEBF-AF265AB83E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25</a:t>
            </a:r>
            <a:endParaRPr lang="ru-RU" sz="1200" dirty="0"/>
          </a:p>
        </p:txBody>
      </p:sp>
      <p:grpSp>
        <p:nvGrpSpPr>
          <p:cNvPr id="58" name="object 3">
            <a:extLst>
              <a:ext uri="{FF2B5EF4-FFF2-40B4-BE49-F238E27FC236}">
                <a16:creationId xmlns:a16="http://schemas.microsoft.com/office/drawing/2014/main" id="{20667CB9-54F3-4FC7-8A6D-2FA0DE2DCE1D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E0DC48EF-9403-4E79-96E7-932792F08454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5">
              <a:extLst>
                <a:ext uri="{FF2B5EF4-FFF2-40B4-BE49-F238E27FC236}">
                  <a16:creationId xmlns:a16="http://schemas.microsoft.com/office/drawing/2014/main" id="{897D06C4-9D1E-41F5-832B-8BC8D979663B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6">
              <a:extLst>
                <a:ext uri="{FF2B5EF4-FFF2-40B4-BE49-F238E27FC236}">
                  <a16:creationId xmlns:a16="http://schemas.microsoft.com/office/drawing/2014/main" id="{D8A91A25-B41B-4A38-822A-CEB2A4571FA4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C7115A51-5E79-4A90-AA64-DB334DEE3E45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0D11C579-B866-4F8D-BFD9-A9A70B1C96FA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9">
              <a:extLst>
                <a:ext uri="{FF2B5EF4-FFF2-40B4-BE49-F238E27FC236}">
                  <a16:creationId xmlns:a16="http://schemas.microsoft.com/office/drawing/2014/main" id="{2237E9A5-C048-4137-9821-76AAE50D2747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bject 10">
              <a:extLst>
                <a:ext uri="{FF2B5EF4-FFF2-40B4-BE49-F238E27FC236}">
                  <a16:creationId xmlns:a16="http://schemas.microsoft.com/office/drawing/2014/main" id="{10FA73B8-3B89-4214-8C27-922DB75F02B2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EDE6D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8659" y="337754"/>
            <a:ext cx="566420" cy="240029"/>
            <a:chOff x="683318" y="263624"/>
            <a:chExt cx="566420" cy="2400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318" y="340876"/>
              <a:ext cx="184708" cy="1580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146" y="336671"/>
              <a:ext cx="175590" cy="1664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7852" y="263624"/>
              <a:ext cx="161544" cy="23528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82363" y="534411"/>
            <a:ext cx="548640" cy="253365"/>
            <a:chOff x="257022" y="460281"/>
            <a:chExt cx="548640" cy="25336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022" y="460281"/>
              <a:ext cx="164693" cy="2528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996" y="551573"/>
              <a:ext cx="147485" cy="1580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302" y="548063"/>
              <a:ext cx="132397" cy="1650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7426" y="642289"/>
              <a:ext cx="28575" cy="67310"/>
            </a:xfrm>
            <a:custGeom>
              <a:avLst/>
              <a:gdLst/>
              <a:ahLst/>
              <a:cxnLst/>
              <a:rect l="l" t="t" r="r" b="b"/>
              <a:pathLst>
                <a:path w="28575" h="67309">
                  <a:moveTo>
                    <a:pt x="0" y="67310"/>
                  </a:moveTo>
                  <a:lnTo>
                    <a:pt x="28092" y="67310"/>
                  </a:lnTo>
                  <a:lnTo>
                    <a:pt x="28092" y="0"/>
                  </a:lnTo>
                  <a:lnTo>
                    <a:pt x="0" y="0"/>
                  </a:lnTo>
                  <a:lnTo>
                    <a:pt x="0" y="67310"/>
                  </a:lnTo>
                  <a:close/>
                </a:path>
              </a:pathLst>
            </a:custGeom>
            <a:solidFill>
              <a:srgbClr val="41170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02767" y="622193"/>
            <a:ext cx="480059" cy="165100"/>
            <a:chOff x="777426" y="548063"/>
            <a:chExt cx="480059" cy="165100"/>
          </a:xfrm>
        </p:grpSpPr>
        <p:sp>
          <p:nvSpPr>
            <p:cNvPr id="13" name="object 13"/>
            <p:cNvSpPr/>
            <p:nvPr/>
          </p:nvSpPr>
          <p:spPr>
            <a:xfrm>
              <a:off x="777417" y="552119"/>
              <a:ext cx="144145" cy="157480"/>
            </a:xfrm>
            <a:custGeom>
              <a:avLst/>
              <a:gdLst/>
              <a:ahLst/>
              <a:cxnLst/>
              <a:rect l="l" t="t" r="r" b="b"/>
              <a:pathLst>
                <a:path w="144144" h="157479">
                  <a:moveTo>
                    <a:pt x="143979" y="0"/>
                  </a:moveTo>
                  <a:lnTo>
                    <a:pt x="115887" y="0"/>
                  </a:lnTo>
                  <a:lnTo>
                    <a:pt x="115887" y="64770"/>
                  </a:lnTo>
                  <a:lnTo>
                    <a:pt x="28092" y="64770"/>
                  </a:lnTo>
                  <a:lnTo>
                    <a:pt x="28092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90170"/>
                  </a:lnTo>
                  <a:lnTo>
                    <a:pt x="115887" y="90170"/>
                  </a:lnTo>
                  <a:lnTo>
                    <a:pt x="115887" y="157480"/>
                  </a:lnTo>
                  <a:lnTo>
                    <a:pt x="143979" y="157480"/>
                  </a:lnTo>
                  <a:lnTo>
                    <a:pt x="143979" y="90170"/>
                  </a:lnTo>
                  <a:lnTo>
                    <a:pt x="143979" y="64770"/>
                  </a:lnTo>
                  <a:lnTo>
                    <a:pt x="143979" y="0"/>
                  </a:lnTo>
                  <a:close/>
                </a:path>
              </a:pathLst>
            </a:custGeom>
            <a:solidFill>
              <a:srgbClr val="41170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682" y="548063"/>
              <a:ext cx="310782" cy="165051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1479722" y="706864"/>
            <a:ext cx="106045" cy="163195"/>
          </a:xfrm>
          <a:custGeom>
            <a:avLst/>
            <a:gdLst/>
            <a:ahLst/>
            <a:cxnLst/>
            <a:rect l="l" t="t" r="r" b="b"/>
            <a:pathLst>
              <a:path w="106044" h="163194">
                <a:moveTo>
                  <a:pt x="52768" y="0"/>
                </a:moveTo>
                <a:lnTo>
                  <a:pt x="0" y="52692"/>
                </a:lnTo>
                <a:lnTo>
                  <a:pt x="52755" y="162864"/>
                </a:lnTo>
                <a:lnTo>
                  <a:pt x="105524" y="52692"/>
                </a:lnTo>
                <a:lnTo>
                  <a:pt x="52768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75346" y="185514"/>
            <a:ext cx="368300" cy="525145"/>
            <a:chOff x="1375346" y="185514"/>
            <a:chExt cx="368300" cy="52514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5574" y="403776"/>
              <a:ext cx="73329" cy="7332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75346" y="185521"/>
              <a:ext cx="368300" cy="525145"/>
            </a:xfrm>
            <a:custGeom>
              <a:avLst/>
              <a:gdLst/>
              <a:ahLst/>
              <a:cxnLst/>
              <a:rect l="l" t="t" r="r" b="b"/>
              <a:pathLst>
                <a:path w="368300" h="525145">
                  <a:moveTo>
                    <a:pt x="314286" y="259816"/>
                  </a:moveTo>
                  <a:lnTo>
                    <a:pt x="303415" y="202145"/>
                  </a:lnTo>
                  <a:lnTo>
                    <a:pt x="276021" y="152869"/>
                  </a:lnTo>
                  <a:lnTo>
                    <a:pt x="262661" y="138010"/>
                  </a:lnTo>
                  <a:lnTo>
                    <a:pt x="239903" y="112687"/>
                  </a:lnTo>
                  <a:lnTo>
                    <a:pt x="238074" y="111188"/>
                  </a:lnTo>
                  <a:lnTo>
                    <a:pt x="238074" y="258191"/>
                  </a:lnTo>
                  <a:lnTo>
                    <a:pt x="233108" y="303784"/>
                  </a:lnTo>
                  <a:lnTo>
                    <a:pt x="222008" y="350329"/>
                  </a:lnTo>
                  <a:lnTo>
                    <a:pt x="210464" y="387667"/>
                  </a:lnTo>
                  <a:lnTo>
                    <a:pt x="204165" y="405638"/>
                  </a:lnTo>
                  <a:lnTo>
                    <a:pt x="157137" y="358533"/>
                  </a:lnTo>
                  <a:lnTo>
                    <a:pt x="110109" y="405638"/>
                  </a:lnTo>
                  <a:lnTo>
                    <a:pt x="103797" y="387667"/>
                  </a:lnTo>
                  <a:lnTo>
                    <a:pt x="92252" y="350329"/>
                  </a:lnTo>
                  <a:lnTo>
                    <a:pt x="81165" y="303784"/>
                  </a:lnTo>
                  <a:lnTo>
                    <a:pt x="76212" y="258191"/>
                  </a:lnTo>
                  <a:lnTo>
                    <a:pt x="88061" y="208178"/>
                  </a:lnTo>
                  <a:lnTo>
                    <a:pt x="114554" y="171107"/>
                  </a:lnTo>
                  <a:lnTo>
                    <a:pt x="142100" y="147523"/>
                  </a:lnTo>
                  <a:lnTo>
                    <a:pt x="157137" y="138010"/>
                  </a:lnTo>
                  <a:lnTo>
                    <a:pt x="172161" y="147523"/>
                  </a:lnTo>
                  <a:lnTo>
                    <a:pt x="199720" y="171107"/>
                  </a:lnTo>
                  <a:lnTo>
                    <a:pt x="226212" y="208178"/>
                  </a:lnTo>
                  <a:lnTo>
                    <a:pt x="238074" y="258191"/>
                  </a:lnTo>
                  <a:lnTo>
                    <a:pt x="238074" y="111188"/>
                  </a:lnTo>
                  <a:lnTo>
                    <a:pt x="202844" y="82296"/>
                  </a:lnTo>
                  <a:lnTo>
                    <a:pt x="172656" y="62407"/>
                  </a:lnTo>
                  <a:lnTo>
                    <a:pt x="157137" y="53708"/>
                  </a:lnTo>
                  <a:lnTo>
                    <a:pt x="141605" y="62407"/>
                  </a:lnTo>
                  <a:lnTo>
                    <a:pt x="74371" y="112687"/>
                  </a:lnTo>
                  <a:lnTo>
                    <a:pt x="38252" y="152869"/>
                  </a:lnTo>
                  <a:lnTo>
                    <a:pt x="10858" y="202145"/>
                  </a:lnTo>
                  <a:lnTo>
                    <a:pt x="0" y="259816"/>
                  </a:lnTo>
                  <a:lnTo>
                    <a:pt x="13423" y="345744"/>
                  </a:lnTo>
                  <a:lnTo>
                    <a:pt x="42951" y="432003"/>
                  </a:lnTo>
                  <a:lnTo>
                    <a:pt x="72478" y="498487"/>
                  </a:lnTo>
                  <a:lnTo>
                    <a:pt x="85915" y="525119"/>
                  </a:lnTo>
                  <a:lnTo>
                    <a:pt x="157137" y="453783"/>
                  </a:lnTo>
                  <a:lnTo>
                    <a:pt x="228371" y="525119"/>
                  </a:lnTo>
                  <a:lnTo>
                    <a:pt x="266026" y="453783"/>
                  </a:lnTo>
                  <a:lnTo>
                    <a:pt x="278041" y="431038"/>
                  </a:lnTo>
                  <a:lnTo>
                    <a:pt x="289013" y="405638"/>
                  </a:lnTo>
                  <a:lnTo>
                    <a:pt x="303542" y="372046"/>
                  </a:lnTo>
                  <a:lnTo>
                    <a:pt x="312940" y="323265"/>
                  </a:lnTo>
                  <a:lnTo>
                    <a:pt x="314286" y="259816"/>
                  </a:lnTo>
                  <a:close/>
                </a:path>
                <a:path w="368300" h="525145">
                  <a:moveTo>
                    <a:pt x="367982" y="53708"/>
                  </a:moveTo>
                  <a:lnTo>
                    <a:pt x="314274" y="0"/>
                  </a:lnTo>
                  <a:lnTo>
                    <a:pt x="260565" y="53708"/>
                  </a:lnTo>
                  <a:lnTo>
                    <a:pt x="314274" y="107416"/>
                  </a:lnTo>
                  <a:lnTo>
                    <a:pt x="367982" y="53708"/>
                  </a:lnTo>
                  <a:close/>
                </a:path>
              </a:pathLst>
            </a:custGeom>
            <a:solidFill>
              <a:srgbClr val="B8876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305306" y="4593428"/>
            <a:ext cx="140970" cy="492125"/>
            <a:chOff x="4305306" y="4593428"/>
            <a:chExt cx="140970" cy="492125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5306" y="4593428"/>
              <a:ext cx="140576" cy="1405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05306" y="4769176"/>
              <a:ext cx="140576" cy="1405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05306" y="4944726"/>
              <a:ext cx="140576" cy="140563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1567181" y="469981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79082"/>
                </a:lnTo>
                <a:lnTo>
                  <a:pt x="99491" y="279082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3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052" y="4677797"/>
            <a:ext cx="447318" cy="323121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857012" y="4628482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0" y="5569"/>
                </a:lnTo>
                <a:lnTo>
                  <a:pt x="118135" y="21433"/>
                </a:lnTo>
                <a:lnTo>
                  <a:pt x="78982" y="46326"/>
                </a:lnTo>
                <a:lnTo>
                  <a:pt x="46326" y="78982"/>
                </a:lnTo>
                <a:lnTo>
                  <a:pt x="21433" y="118135"/>
                </a:lnTo>
                <a:lnTo>
                  <a:pt x="5569" y="162520"/>
                </a:lnTo>
                <a:lnTo>
                  <a:pt x="0" y="210870"/>
                </a:lnTo>
                <a:lnTo>
                  <a:pt x="5569" y="259220"/>
                </a:lnTo>
                <a:lnTo>
                  <a:pt x="21433" y="303605"/>
                </a:lnTo>
                <a:lnTo>
                  <a:pt x="46326" y="342759"/>
                </a:lnTo>
                <a:lnTo>
                  <a:pt x="78982" y="375415"/>
                </a:lnTo>
                <a:lnTo>
                  <a:pt x="118135" y="400308"/>
                </a:lnTo>
                <a:lnTo>
                  <a:pt x="162520" y="416172"/>
                </a:lnTo>
                <a:lnTo>
                  <a:pt x="210870" y="421741"/>
                </a:lnTo>
                <a:lnTo>
                  <a:pt x="259220" y="416172"/>
                </a:lnTo>
                <a:lnTo>
                  <a:pt x="303605" y="400308"/>
                </a:lnTo>
                <a:lnTo>
                  <a:pt x="342759" y="375415"/>
                </a:lnTo>
                <a:lnTo>
                  <a:pt x="375415" y="342759"/>
                </a:lnTo>
                <a:lnTo>
                  <a:pt x="400308" y="303605"/>
                </a:lnTo>
                <a:lnTo>
                  <a:pt x="408328" y="281165"/>
                </a:lnTo>
                <a:lnTo>
                  <a:pt x="210870" y="281165"/>
                </a:lnTo>
                <a:lnTo>
                  <a:pt x="183513" y="275641"/>
                </a:lnTo>
                <a:lnTo>
                  <a:pt x="161169" y="260577"/>
                </a:lnTo>
                <a:lnTo>
                  <a:pt x="146101" y="238233"/>
                </a:lnTo>
                <a:lnTo>
                  <a:pt x="140576" y="210870"/>
                </a:lnTo>
                <a:lnTo>
                  <a:pt x="146101" y="183517"/>
                </a:lnTo>
                <a:lnTo>
                  <a:pt x="161169" y="161182"/>
                </a:lnTo>
                <a:lnTo>
                  <a:pt x="183513" y="146123"/>
                </a:lnTo>
                <a:lnTo>
                  <a:pt x="210870" y="140601"/>
                </a:lnTo>
                <a:lnTo>
                  <a:pt x="408337" y="140601"/>
                </a:lnTo>
                <a:lnTo>
                  <a:pt x="400308" y="118135"/>
                </a:lnTo>
                <a:lnTo>
                  <a:pt x="375415" y="78982"/>
                </a:lnTo>
                <a:lnTo>
                  <a:pt x="342759" y="46326"/>
                </a:lnTo>
                <a:lnTo>
                  <a:pt x="303605" y="21433"/>
                </a:lnTo>
                <a:lnTo>
                  <a:pt x="259220" y="5569"/>
                </a:lnTo>
                <a:lnTo>
                  <a:pt x="210870" y="0"/>
                </a:lnTo>
                <a:close/>
              </a:path>
              <a:path w="422275" h="422275">
                <a:moveTo>
                  <a:pt x="408337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2"/>
                </a:lnTo>
                <a:lnTo>
                  <a:pt x="275653" y="183517"/>
                </a:lnTo>
                <a:lnTo>
                  <a:pt x="281178" y="210870"/>
                </a:lnTo>
                <a:lnTo>
                  <a:pt x="275653" y="238233"/>
                </a:lnTo>
                <a:lnTo>
                  <a:pt x="260588" y="260577"/>
                </a:lnTo>
                <a:lnTo>
                  <a:pt x="238240" y="275641"/>
                </a:lnTo>
                <a:lnTo>
                  <a:pt x="210870" y="281165"/>
                </a:lnTo>
                <a:lnTo>
                  <a:pt x="408328" y="281165"/>
                </a:lnTo>
                <a:lnTo>
                  <a:pt x="416172" y="259220"/>
                </a:lnTo>
                <a:lnTo>
                  <a:pt x="421741" y="210870"/>
                </a:lnTo>
                <a:lnTo>
                  <a:pt x="416172" y="162520"/>
                </a:lnTo>
                <a:lnTo>
                  <a:pt x="408337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30414" y="4652598"/>
            <a:ext cx="372600" cy="373512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3602140" y="4690531"/>
            <a:ext cx="527050" cy="297815"/>
          </a:xfrm>
          <a:custGeom>
            <a:avLst/>
            <a:gdLst/>
            <a:ahLst/>
            <a:cxnLst/>
            <a:rect l="l" t="t" r="r" b="b"/>
            <a:pathLst>
              <a:path w="527050" h="297814">
                <a:moveTo>
                  <a:pt x="434898" y="114"/>
                </a:moveTo>
                <a:lnTo>
                  <a:pt x="320509" y="114503"/>
                </a:lnTo>
                <a:lnTo>
                  <a:pt x="205981" y="0"/>
                </a:lnTo>
                <a:lnTo>
                  <a:pt x="0" y="205981"/>
                </a:lnTo>
                <a:lnTo>
                  <a:pt x="91566" y="297548"/>
                </a:lnTo>
                <a:lnTo>
                  <a:pt x="205968" y="183134"/>
                </a:lnTo>
                <a:lnTo>
                  <a:pt x="320497" y="297649"/>
                </a:lnTo>
                <a:lnTo>
                  <a:pt x="526478" y="91681"/>
                </a:lnTo>
                <a:lnTo>
                  <a:pt x="434898" y="1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120968" y="469838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209" y="0"/>
                </a:moveTo>
                <a:lnTo>
                  <a:pt x="179743" y="0"/>
                </a:lnTo>
                <a:lnTo>
                  <a:pt x="0" y="179730"/>
                </a:lnTo>
                <a:lnTo>
                  <a:pt x="0" y="279082"/>
                </a:lnTo>
                <a:lnTo>
                  <a:pt x="99479" y="279082"/>
                </a:lnTo>
                <a:lnTo>
                  <a:pt x="279209" y="99352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2845" y="4676364"/>
            <a:ext cx="447311" cy="323121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5410799" y="4627055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0" y="5569"/>
                </a:lnTo>
                <a:lnTo>
                  <a:pt x="118135" y="21433"/>
                </a:lnTo>
                <a:lnTo>
                  <a:pt x="78982" y="46326"/>
                </a:lnTo>
                <a:lnTo>
                  <a:pt x="46326" y="78982"/>
                </a:lnTo>
                <a:lnTo>
                  <a:pt x="21433" y="118135"/>
                </a:lnTo>
                <a:lnTo>
                  <a:pt x="5569" y="162520"/>
                </a:lnTo>
                <a:lnTo>
                  <a:pt x="0" y="210870"/>
                </a:lnTo>
                <a:lnTo>
                  <a:pt x="5569" y="259220"/>
                </a:lnTo>
                <a:lnTo>
                  <a:pt x="21433" y="303605"/>
                </a:lnTo>
                <a:lnTo>
                  <a:pt x="46326" y="342759"/>
                </a:lnTo>
                <a:lnTo>
                  <a:pt x="78982" y="375415"/>
                </a:lnTo>
                <a:lnTo>
                  <a:pt x="118135" y="400308"/>
                </a:lnTo>
                <a:lnTo>
                  <a:pt x="162520" y="416172"/>
                </a:lnTo>
                <a:lnTo>
                  <a:pt x="210870" y="421741"/>
                </a:lnTo>
                <a:lnTo>
                  <a:pt x="259220" y="416172"/>
                </a:lnTo>
                <a:lnTo>
                  <a:pt x="303605" y="400308"/>
                </a:lnTo>
                <a:lnTo>
                  <a:pt x="342759" y="375415"/>
                </a:lnTo>
                <a:lnTo>
                  <a:pt x="375415" y="342759"/>
                </a:lnTo>
                <a:lnTo>
                  <a:pt x="400308" y="303605"/>
                </a:lnTo>
                <a:lnTo>
                  <a:pt x="408328" y="281165"/>
                </a:lnTo>
                <a:lnTo>
                  <a:pt x="210870" y="281165"/>
                </a:lnTo>
                <a:lnTo>
                  <a:pt x="183513" y="275641"/>
                </a:lnTo>
                <a:lnTo>
                  <a:pt x="161169" y="260577"/>
                </a:lnTo>
                <a:lnTo>
                  <a:pt x="146101" y="238233"/>
                </a:lnTo>
                <a:lnTo>
                  <a:pt x="140576" y="210870"/>
                </a:lnTo>
                <a:lnTo>
                  <a:pt x="146101" y="183517"/>
                </a:lnTo>
                <a:lnTo>
                  <a:pt x="161169" y="161182"/>
                </a:lnTo>
                <a:lnTo>
                  <a:pt x="183513" y="146123"/>
                </a:lnTo>
                <a:lnTo>
                  <a:pt x="210870" y="140601"/>
                </a:lnTo>
                <a:lnTo>
                  <a:pt x="408337" y="140601"/>
                </a:lnTo>
                <a:lnTo>
                  <a:pt x="400308" y="118135"/>
                </a:lnTo>
                <a:lnTo>
                  <a:pt x="375415" y="78982"/>
                </a:lnTo>
                <a:lnTo>
                  <a:pt x="342759" y="46326"/>
                </a:lnTo>
                <a:lnTo>
                  <a:pt x="303605" y="21433"/>
                </a:lnTo>
                <a:lnTo>
                  <a:pt x="259220" y="5569"/>
                </a:lnTo>
                <a:lnTo>
                  <a:pt x="210870" y="0"/>
                </a:lnTo>
                <a:close/>
              </a:path>
              <a:path w="422275" h="422275">
                <a:moveTo>
                  <a:pt x="408337" y="140601"/>
                </a:moveTo>
                <a:lnTo>
                  <a:pt x="210870" y="140601"/>
                </a:lnTo>
                <a:lnTo>
                  <a:pt x="238235" y="146123"/>
                </a:lnTo>
                <a:lnTo>
                  <a:pt x="260583" y="161182"/>
                </a:lnTo>
                <a:lnTo>
                  <a:pt x="275652" y="183517"/>
                </a:lnTo>
                <a:lnTo>
                  <a:pt x="281177" y="210870"/>
                </a:lnTo>
                <a:lnTo>
                  <a:pt x="275652" y="238233"/>
                </a:lnTo>
                <a:lnTo>
                  <a:pt x="260583" y="260577"/>
                </a:lnTo>
                <a:lnTo>
                  <a:pt x="238235" y="275641"/>
                </a:lnTo>
                <a:lnTo>
                  <a:pt x="210870" y="281165"/>
                </a:lnTo>
                <a:lnTo>
                  <a:pt x="408328" y="281165"/>
                </a:lnTo>
                <a:lnTo>
                  <a:pt x="416172" y="259220"/>
                </a:lnTo>
                <a:lnTo>
                  <a:pt x="421741" y="210870"/>
                </a:lnTo>
                <a:lnTo>
                  <a:pt x="416172" y="162520"/>
                </a:lnTo>
                <a:lnTo>
                  <a:pt x="408337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84195" y="4651178"/>
            <a:ext cx="372606" cy="373499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8155928" y="4689099"/>
            <a:ext cx="527050" cy="297815"/>
          </a:xfrm>
          <a:custGeom>
            <a:avLst/>
            <a:gdLst/>
            <a:ahLst/>
            <a:cxnLst/>
            <a:rect l="l" t="t" r="r" b="b"/>
            <a:pathLst>
              <a:path w="527050" h="297814">
                <a:moveTo>
                  <a:pt x="434898" y="114"/>
                </a:moveTo>
                <a:lnTo>
                  <a:pt x="320497" y="114515"/>
                </a:lnTo>
                <a:lnTo>
                  <a:pt x="205981" y="0"/>
                </a:lnTo>
                <a:lnTo>
                  <a:pt x="0" y="205981"/>
                </a:lnTo>
                <a:lnTo>
                  <a:pt x="91567" y="297548"/>
                </a:lnTo>
                <a:lnTo>
                  <a:pt x="205968" y="183134"/>
                </a:lnTo>
                <a:lnTo>
                  <a:pt x="320484" y="297649"/>
                </a:lnTo>
                <a:lnTo>
                  <a:pt x="526478" y="91681"/>
                </a:lnTo>
                <a:lnTo>
                  <a:pt x="434898" y="1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935693" y="670631"/>
            <a:ext cx="140970" cy="492125"/>
            <a:chOff x="5935693" y="670631"/>
            <a:chExt cx="140970" cy="492125"/>
          </a:xfrm>
        </p:grpSpPr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35693" y="1021928"/>
              <a:ext cx="140589" cy="14056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35693" y="846168"/>
              <a:ext cx="140589" cy="14057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35693" y="670631"/>
              <a:ext cx="140589" cy="140563"/>
            </a:xfrm>
            <a:prstGeom prst="rect">
              <a:avLst/>
            </a:prstGeom>
          </p:spPr>
        </p:pic>
      </p:grpSp>
      <p:sp>
        <p:nvSpPr>
          <p:cNvPr id="50" name="object 50"/>
          <p:cNvSpPr/>
          <p:nvPr/>
        </p:nvSpPr>
        <p:spPr>
          <a:xfrm>
            <a:off x="3197581" y="77702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99479" y="0"/>
                </a:moveTo>
                <a:lnTo>
                  <a:pt x="0" y="0"/>
                </a:lnTo>
                <a:lnTo>
                  <a:pt x="0" y="99364"/>
                </a:lnTo>
                <a:lnTo>
                  <a:pt x="179743" y="279082"/>
                </a:lnTo>
                <a:lnTo>
                  <a:pt x="279196" y="279082"/>
                </a:lnTo>
                <a:lnTo>
                  <a:pt x="279196" y="179730"/>
                </a:lnTo>
                <a:lnTo>
                  <a:pt x="9947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" name="object 5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15610" y="755002"/>
            <a:ext cx="447310" cy="32312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2487406" y="705697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0" y="5569"/>
                </a:lnTo>
                <a:lnTo>
                  <a:pt x="118135" y="21433"/>
                </a:lnTo>
                <a:lnTo>
                  <a:pt x="78982" y="46326"/>
                </a:lnTo>
                <a:lnTo>
                  <a:pt x="46326" y="78982"/>
                </a:lnTo>
                <a:lnTo>
                  <a:pt x="21433" y="118135"/>
                </a:lnTo>
                <a:lnTo>
                  <a:pt x="5569" y="162520"/>
                </a:lnTo>
                <a:lnTo>
                  <a:pt x="0" y="210870"/>
                </a:lnTo>
                <a:lnTo>
                  <a:pt x="5569" y="259220"/>
                </a:lnTo>
                <a:lnTo>
                  <a:pt x="21433" y="303605"/>
                </a:lnTo>
                <a:lnTo>
                  <a:pt x="46326" y="342759"/>
                </a:lnTo>
                <a:lnTo>
                  <a:pt x="78982" y="375415"/>
                </a:lnTo>
                <a:lnTo>
                  <a:pt x="118135" y="400308"/>
                </a:lnTo>
                <a:lnTo>
                  <a:pt x="162520" y="416172"/>
                </a:lnTo>
                <a:lnTo>
                  <a:pt x="210870" y="421741"/>
                </a:lnTo>
                <a:lnTo>
                  <a:pt x="259216" y="416172"/>
                </a:lnTo>
                <a:lnTo>
                  <a:pt x="303600" y="400308"/>
                </a:lnTo>
                <a:lnTo>
                  <a:pt x="342753" y="375415"/>
                </a:lnTo>
                <a:lnTo>
                  <a:pt x="375411" y="342759"/>
                </a:lnTo>
                <a:lnTo>
                  <a:pt x="400305" y="303605"/>
                </a:lnTo>
                <a:lnTo>
                  <a:pt x="408336" y="281139"/>
                </a:lnTo>
                <a:lnTo>
                  <a:pt x="210870" y="281139"/>
                </a:lnTo>
                <a:lnTo>
                  <a:pt x="183513" y="275618"/>
                </a:lnTo>
                <a:lnTo>
                  <a:pt x="161169" y="260559"/>
                </a:lnTo>
                <a:lnTo>
                  <a:pt x="146101" y="238223"/>
                </a:lnTo>
                <a:lnTo>
                  <a:pt x="140576" y="210870"/>
                </a:lnTo>
                <a:lnTo>
                  <a:pt x="146101" y="183508"/>
                </a:lnTo>
                <a:lnTo>
                  <a:pt x="161169" y="161164"/>
                </a:lnTo>
                <a:lnTo>
                  <a:pt x="183513" y="146100"/>
                </a:lnTo>
                <a:lnTo>
                  <a:pt x="210870" y="140576"/>
                </a:lnTo>
                <a:lnTo>
                  <a:pt x="408327" y="140576"/>
                </a:lnTo>
                <a:lnTo>
                  <a:pt x="400305" y="118135"/>
                </a:lnTo>
                <a:lnTo>
                  <a:pt x="375411" y="78982"/>
                </a:lnTo>
                <a:lnTo>
                  <a:pt x="342753" y="46326"/>
                </a:lnTo>
                <a:lnTo>
                  <a:pt x="303600" y="21433"/>
                </a:lnTo>
                <a:lnTo>
                  <a:pt x="259216" y="5569"/>
                </a:lnTo>
                <a:lnTo>
                  <a:pt x="210870" y="0"/>
                </a:lnTo>
                <a:close/>
              </a:path>
              <a:path w="422275" h="422275">
                <a:moveTo>
                  <a:pt x="408327" y="140576"/>
                </a:moveTo>
                <a:lnTo>
                  <a:pt x="210870" y="140576"/>
                </a:lnTo>
                <a:lnTo>
                  <a:pt x="238235" y="146100"/>
                </a:lnTo>
                <a:lnTo>
                  <a:pt x="260583" y="161164"/>
                </a:lnTo>
                <a:lnTo>
                  <a:pt x="275652" y="183508"/>
                </a:lnTo>
                <a:lnTo>
                  <a:pt x="281178" y="210870"/>
                </a:lnTo>
                <a:lnTo>
                  <a:pt x="275652" y="238223"/>
                </a:lnTo>
                <a:lnTo>
                  <a:pt x="260583" y="260559"/>
                </a:lnTo>
                <a:lnTo>
                  <a:pt x="238235" y="275618"/>
                </a:lnTo>
                <a:lnTo>
                  <a:pt x="210870" y="281139"/>
                </a:lnTo>
                <a:lnTo>
                  <a:pt x="408336" y="281139"/>
                </a:lnTo>
                <a:lnTo>
                  <a:pt x="416171" y="259220"/>
                </a:lnTo>
                <a:lnTo>
                  <a:pt x="421741" y="210870"/>
                </a:lnTo>
                <a:lnTo>
                  <a:pt x="416171" y="162520"/>
                </a:lnTo>
                <a:lnTo>
                  <a:pt x="408327" y="140576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3" name="object 5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60801" y="729810"/>
            <a:ext cx="372606" cy="373512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4385012" y="625199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29" h="582930">
                <a:moveTo>
                  <a:pt x="291376" y="0"/>
                </a:moveTo>
                <a:lnTo>
                  <a:pt x="244113" y="3813"/>
                </a:lnTo>
                <a:lnTo>
                  <a:pt x="199279" y="14853"/>
                </a:lnTo>
                <a:lnTo>
                  <a:pt x="157472" y="32520"/>
                </a:lnTo>
                <a:lnTo>
                  <a:pt x="119293" y="56214"/>
                </a:lnTo>
                <a:lnTo>
                  <a:pt x="85342" y="85336"/>
                </a:lnTo>
                <a:lnTo>
                  <a:pt x="56218" y="119285"/>
                </a:lnTo>
                <a:lnTo>
                  <a:pt x="32523" y="157462"/>
                </a:lnTo>
                <a:lnTo>
                  <a:pt x="14854" y="199267"/>
                </a:lnTo>
                <a:lnTo>
                  <a:pt x="3813" y="244101"/>
                </a:lnTo>
                <a:lnTo>
                  <a:pt x="0" y="291363"/>
                </a:lnTo>
                <a:lnTo>
                  <a:pt x="3813" y="338622"/>
                </a:lnTo>
                <a:lnTo>
                  <a:pt x="14854" y="383454"/>
                </a:lnTo>
                <a:lnTo>
                  <a:pt x="32523" y="425258"/>
                </a:lnTo>
                <a:lnTo>
                  <a:pt x="56218" y="463436"/>
                </a:lnTo>
                <a:lnTo>
                  <a:pt x="85342" y="497385"/>
                </a:lnTo>
                <a:lnTo>
                  <a:pt x="119293" y="526508"/>
                </a:lnTo>
                <a:lnTo>
                  <a:pt x="157472" y="550204"/>
                </a:lnTo>
                <a:lnTo>
                  <a:pt x="199279" y="567872"/>
                </a:lnTo>
                <a:lnTo>
                  <a:pt x="244113" y="578913"/>
                </a:lnTo>
                <a:lnTo>
                  <a:pt x="291376" y="582726"/>
                </a:lnTo>
                <a:lnTo>
                  <a:pt x="338638" y="578913"/>
                </a:lnTo>
                <a:lnTo>
                  <a:pt x="383471" y="567872"/>
                </a:lnTo>
                <a:lnTo>
                  <a:pt x="425277" y="550204"/>
                </a:lnTo>
                <a:lnTo>
                  <a:pt x="463454" y="526508"/>
                </a:lnTo>
                <a:lnTo>
                  <a:pt x="497403" y="497385"/>
                </a:lnTo>
                <a:lnTo>
                  <a:pt x="526525" y="463436"/>
                </a:lnTo>
                <a:lnTo>
                  <a:pt x="532854" y="453237"/>
                </a:lnTo>
                <a:lnTo>
                  <a:pt x="291376" y="453237"/>
                </a:lnTo>
                <a:lnTo>
                  <a:pt x="248346" y="447454"/>
                </a:lnTo>
                <a:lnTo>
                  <a:pt x="209680" y="431135"/>
                </a:lnTo>
                <a:lnTo>
                  <a:pt x="176922" y="405823"/>
                </a:lnTo>
                <a:lnTo>
                  <a:pt x="151613" y="373062"/>
                </a:lnTo>
                <a:lnTo>
                  <a:pt x="135296" y="334394"/>
                </a:lnTo>
                <a:lnTo>
                  <a:pt x="129514" y="291363"/>
                </a:lnTo>
                <a:lnTo>
                  <a:pt x="135296" y="248332"/>
                </a:lnTo>
                <a:lnTo>
                  <a:pt x="151613" y="209664"/>
                </a:lnTo>
                <a:lnTo>
                  <a:pt x="176922" y="176903"/>
                </a:lnTo>
                <a:lnTo>
                  <a:pt x="209680" y="151590"/>
                </a:lnTo>
                <a:lnTo>
                  <a:pt x="248346" y="135271"/>
                </a:lnTo>
                <a:lnTo>
                  <a:pt x="291376" y="129489"/>
                </a:lnTo>
                <a:lnTo>
                  <a:pt x="532857" y="129489"/>
                </a:lnTo>
                <a:lnTo>
                  <a:pt x="526525" y="119285"/>
                </a:lnTo>
                <a:lnTo>
                  <a:pt x="497403" y="85336"/>
                </a:lnTo>
                <a:lnTo>
                  <a:pt x="463454" y="56214"/>
                </a:lnTo>
                <a:lnTo>
                  <a:pt x="425277" y="32520"/>
                </a:lnTo>
                <a:lnTo>
                  <a:pt x="383471" y="14853"/>
                </a:lnTo>
                <a:lnTo>
                  <a:pt x="338638" y="3813"/>
                </a:lnTo>
                <a:lnTo>
                  <a:pt x="291376" y="0"/>
                </a:lnTo>
                <a:close/>
              </a:path>
              <a:path w="582929" h="582930">
                <a:moveTo>
                  <a:pt x="532857" y="129489"/>
                </a:moveTo>
                <a:lnTo>
                  <a:pt x="291376" y="129489"/>
                </a:lnTo>
                <a:lnTo>
                  <a:pt x="334406" y="135271"/>
                </a:lnTo>
                <a:lnTo>
                  <a:pt x="373074" y="151590"/>
                </a:lnTo>
                <a:lnTo>
                  <a:pt x="405836" y="176903"/>
                </a:lnTo>
                <a:lnTo>
                  <a:pt x="431148" y="209664"/>
                </a:lnTo>
                <a:lnTo>
                  <a:pt x="447467" y="248332"/>
                </a:lnTo>
                <a:lnTo>
                  <a:pt x="453250" y="291363"/>
                </a:lnTo>
                <a:lnTo>
                  <a:pt x="447467" y="334394"/>
                </a:lnTo>
                <a:lnTo>
                  <a:pt x="431148" y="373062"/>
                </a:lnTo>
                <a:lnTo>
                  <a:pt x="405836" y="405823"/>
                </a:lnTo>
                <a:lnTo>
                  <a:pt x="373074" y="431135"/>
                </a:lnTo>
                <a:lnTo>
                  <a:pt x="334406" y="447454"/>
                </a:lnTo>
                <a:lnTo>
                  <a:pt x="291376" y="453237"/>
                </a:lnTo>
                <a:lnTo>
                  <a:pt x="532854" y="453237"/>
                </a:lnTo>
                <a:lnTo>
                  <a:pt x="550219" y="425258"/>
                </a:lnTo>
                <a:lnTo>
                  <a:pt x="567886" y="383454"/>
                </a:lnTo>
                <a:lnTo>
                  <a:pt x="578926" y="338622"/>
                </a:lnTo>
                <a:lnTo>
                  <a:pt x="582739" y="291363"/>
                </a:lnTo>
                <a:lnTo>
                  <a:pt x="578926" y="244101"/>
                </a:lnTo>
                <a:lnTo>
                  <a:pt x="567886" y="199267"/>
                </a:lnTo>
                <a:lnTo>
                  <a:pt x="550219" y="157462"/>
                </a:lnTo>
                <a:lnTo>
                  <a:pt x="532857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232534" y="767739"/>
            <a:ext cx="527050" cy="297815"/>
          </a:xfrm>
          <a:custGeom>
            <a:avLst/>
            <a:gdLst/>
            <a:ahLst/>
            <a:cxnLst/>
            <a:rect l="l" t="t" r="r" b="b"/>
            <a:pathLst>
              <a:path w="527050" h="297815">
                <a:moveTo>
                  <a:pt x="320484" y="0"/>
                </a:moveTo>
                <a:lnTo>
                  <a:pt x="205968" y="114515"/>
                </a:lnTo>
                <a:lnTo>
                  <a:pt x="91566" y="101"/>
                </a:lnTo>
                <a:lnTo>
                  <a:pt x="0" y="91668"/>
                </a:lnTo>
                <a:lnTo>
                  <a:pt x="205981" y="297649"/>
                </a:lnTo>
                <a:lnTo>
                  <a:pt x="320497" y="183133"/>
                </a:lnTo>
                <a:lnTo>
                  <a:pt x="434898" y="297535"/>
                </a:lnTo>
                <a:lnTo>
                  <a:pt x="526478" y="205968"/>
                </a:lnTo>
                <a:lnTo>
                  <a:pt x="32048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751356" y="778446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99491" y="0"/>
                </a:moveTo>
                <a:lnTo>
                  <a:pt x="0" y="0"/>
                </a:lnTo>
                <a:lnTo>
                  <a:pt x="0" y="99364"/>
                </a:lnTo>
                <a:lnTo>
                  <a:pt x="179743" y="279082"/>
                </a:lnTo>
                <a:lnTo>
                  <a:pt x="279209" y="279082"/>
                </a:lnTo>
                <a:lnTo>
                  <a:pt x="279209" y="179743"/>
                </a:lnTo>
                <a:lnTo>
                  <a:pt x="99491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7" name="object 5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313227" y="756434"/>
            <a:ext cx="447330" cy="323121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7041187" y="707123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0" y="5569"/>
                </a:lnTo>
                <a:lnTo>
                  <a:pt x="118135" y="21433"/>
                </a:lnTo>
                <a:lnTo>
                  <a:pt x="78982" y="46326"/>
                </a:lnTo>
                <a:lnTo>
                  <a:pt x="46326" y="78982"/>
                </a:lnTo>
                <a:lnTo>
                  <a:pt x="21433" y="118135"/>
                </a:lnTo>
                <a:lnTo>
                  <a:pt x="5569" y="162520"/>
                </a:lnTo>
                <a:lnTo>
                  <a:pt x="0" y="210870"/>
                </a:lnTo>
                <a:lnTo>
                  <a:pt x="5570" y="259220"/>
                </a:lnTo>
                <a:lnTo>
                  <a:pt x="21435" y="303605"/>
                </a:lnTo>
                <a:lnTo>
                  <a:pt x="46330" y="342759"/>
                </a:lnTo>
                <a:lnTo>
                  <a:pt x="78987" y="375415"/>
                </a:lnTo>
                <a:lnTo>
                  <a:pt x="118141" y="400308"/>
                </a:lnTo>
                <a:lnTo>
                  <a:pt x="162524" y="416172"/>
                </a:lnTo>
                <a:lnTo>
                  <a:pt x="210870" y="421741"/>
                </a:lnTo>
                <a:lnTo>
                  <a:pt x="259220" y="416172"/>
                </a:lnTo>
                <a:lnTo>
                  <a:pt x="303605" y="400308"/>
                </a:lnTo>
                <a:lnTo>
                  <a:pt x="342759" y="375415"/>
                </a:lnTo>
                <a:lnTo>
                  <a:pt x="375415" y="342759"/>
                </a:lnTo>
                <a:lnTo>
                  <a:pt x="400308" y="303605"/>
                </a:lnTo>
                <a:lnTo>
                  <a:pt x="408337" y="281139"/>
                </a:lnTo>
                <a:lnTo>
                  <a:pt x="210870" y="281139"/>
                </a:lnTo>
                <a:lnTo>
                  <a:pt x="183513" y="275618"/>
                </a:lnTo>
                <a:lnTo>
                  <a:pt x="161169" y="260559"/>
                </a:lnTo>
                <a:lnTo>
                  <a:pt x="146101" y="238223"/>
                </a:lnTo>
                <a:lnTo>
                  <a:pt x="140576" y="210870"/>
                </a:lnTo>
                <a:lnTo>
                  <a:pt x="146101" y="183508"/>
                </a:lnTo>
                <a:lnTo>
                  <a:pt x="161169" y="161164"/>
                </a:lnTo>
                <a:lnTo>
                  <a:pt x="183513" y="146100"/>
                </a:lnTo>
                <a:lnTo>
                  <a:pt x="210870" y="140576"/>
                </a:lnTo>
                <a:lnTo>
                  <a:pt x="408328" y="140576"/>
                </a:lnTo>
                <a:lnTo>
                  <a:pt x="400308" y="118135"/>
                </a:lnTo>
                <a:lnTo>
                  <a:pt x="375415" y="78982"/>
                </a:lnTo>
                <a:lnTo>
                  <a:pt x="342759" y="46326"/>
                </a:lnTo>
                <a:lnTo>
                  <a:pt x="303605" y="21433"/>
                </a:lnTo>
                <a:lnTo>
                  <a:pt x="259220" y="5569"/>
                </a:lnTo>
                <a:lnTo>
                  <a:pt x="210870" y="0"/>
                </a:lnTo>
                <a:close/>
              </a:path>
              <a:path w="422275" h="422275">
                <a:moveTo>
                  <a:pt x="408328" y="140576"/>
                </a:moveTo>
                <a:lnTo>
                  <a:pt x="210870" y="140576"/>
                </a:lnTo>
                <a:lnTo>
                  <a:pt x="238240" y="146100"/>
                </a:lnTo>
                <a:lnTo>
                  <a:pt x="260588" y="161164"/>
                </a:lnTo>
                <a:lnTo>
                  <a:pt x="275653" y="183508"/>
                </a:lnTo>
                <a:lnTo>
                  <a:pt x="281178" y="210870"/>
                </a:lnTo>
                <a:lnTo>
                  <a:pt x="275653" y="238223"/>
                </a:lnTo>
                <a:lnTo>
                  <a:pt x="260588" y="260559"/>
                </a:lnTo>
                <a:lnTo>
                  <a:pt x="238240" y="275618"/>
                </a:lnTo>
                <a:lnTo>
                  <a:pt x="210870" y="281139"/>
                </a:lnTo>
                <a:lnTo>
                  <a:pt x="408337" y="281139"/>
                </a:lnTo>
                <a:lnTo>
                  <a:pt x="416172" y="259220"/>
                </a:lnTo>
                <a:lnTo>
                  <a:pt x="421741" y="210870"/>
                </a:lnTo>
                <a:lnTo>
                  <a:pt x="416172" y="162520"/>
                </a:lnTo>
                <a:lnTo>
                  <a:pt x="408328" y="140576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631707" y="0"/>
            <a:ext cx="140970" cy="443865"/>
            <a:chOff x="6631707" y="0"/>
            <a:chExt cx="140970" cy="443865"/>
          </a:xfrm>
        </p:grpSpPr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31707" y="303255"/>
              <a:ext cx="140588" cy="14056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31707" y="127495"/>
              <a:ext cx="140588" cy="14057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31707" y="0"/>
              <a:ext cx="140588" cy="92523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455460" y="36336"/>
            <a:ext cx="447316" cy="323121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09240" y="37762"/>
            <a:ext cx="447330" cy="323121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7606139" y="0"/>
            <a:ext cx="422275" cy="410209"/>
          </a:xfrm>
          <a:custGeom>
            <a:avLst/>
            <a:gdLst/>
            <a:ahLst/>
            <a:cxnLst/>
            <a:rect l="l" t="t" r="r" b="b"/>
            <a:pathLst>
              <a:path w="422275" h="410209">
                <a:moveTo>
                  <a:pt x="275961" y="0"/>
                </a:moveTo>
                <a:lnTo>
                  <a:pt x="145775" y="0"/>
                </a:lnTo>
                <a:lnTo>
                  <a:pt x="118135" y="9880"/>
                </a:lnTo>
                <a:lnTo>
                  <a:pt x="78982" y="34775"/>
                </a:lnTo>
                <a:lnTo>
                  <a:pt x="46326" y="67434"/>
                </a:lnTo>
                <a:lnTo>
                  <a:pt x="21433" y="106590"/>
                </a:lnTo>
                <a:lnTo>
                  <a:pt x="5569" y="150976"/>
                </a:lnTo>
                <a:lnTo>
                  <a:pt x="0" y="199327"/>
                </a:lnTo>
                <a:lnTo>
                  <a:pt x="5569" y="247677"/>
                </a:lnTo>
                <a:lnTo>
                  <a:pt x="21433" y="292062"/>
                </a:lnTo>
                <a:lnTo>
                  <a:pt x="46326" y="331215"/>
                </a:lnTo>
                <a:lnTo>
                  <a:pt x="78982" y="363872"/>
                </a:lnTo>
                <a:lnTo>
                  <a:pt x="118135" y="388765"/>
                </a:lnTo>
                <a:lnTo>
                  <a:pt x="162520" y="404629"/>
                </a:lnTo>
                <a:lnTo>
                  <a:pt x="210870" y="410198"/>
                </a:lnTo>
                <a:lnTo>
                  <a:pt x="259216" y="404629"/>
                </a:lnTo>
                <a:lnTo>
                  <a:pt x="303600" y="388765"/>
                </a:lnTo>
                <a:lnTo>
                  <a:pt x="342753" y="363872"/>
                </a:lnTo>
                <a:lnTo>
                  <a:pt x="375411" y="331215"/>
                </a:lnTo>
                <a:lnTo>
                  <a:pt x="400305" y="292062"/>
                </a:lnTo>
                <a:lnTo>
                  <a:pt x="408336" y="269596"/>
                </a:lnTo>
                <a:lnTo>
                  <a:pt x="210870" y="269596"/>
                </a:lnTo>
                <a:lnTo>
                  <a:pt x="183508" y="264075"/>
                </a:lnTo>
                <a:lnTo>
                  <a:pt x="161164" y="249016"/>
                </a:lnTo>
                <a:lnTo>
                  <a:pt x="146100" y="226680"/>
                </a:lnTo>
                <a:lnTo>
                  <a:pt x="140576" y="199327"/>
                </a:lnTo>
                <a:lnTo>
                  <a:pt x="146103" y="171960"/>
                </a:lnTo>
                <a:lnTo>
                  <a:pt x="161171" y="149616"/>
                </a:lnTo>
                <a:lnTo>
                  <a:pt x="183517" y="134555"/>
                </a:lnTo>
                <a:lnTo>
                  <a:pt x="210870" y="129033"/>
                </a:lnTo>
                <a:lnTo>
                  <a:pt x="408327" y="129033"/>
                </a:lnTo>
                <a:lnTo>
                  <a:pt x="400305" y="106590"/>
                </a:lnTo>
                <a:lnTo>
                  <a:pt x="375411" y="67434"/>
                </a:lnTo>
                <a:lnTo>
                  <a:pt x="342753" y="34775"/>
                </a:lnTo>
                <a:lnTo>
                  <a:pt x="303600" y="9880"/>
                </a:lnTo>
                <a:lnTo>
                  <a:pt x="275961" y="0"/>
                </a:lnTo>
                <a:close/>
              </a:path>
              <a:path w="422275" h="410209">
                <a:moveTo>
                  <a:pt x="408327" y="129033"/>
                </a:moveTo>
                <a:lnTo>
                  <a:pt x="210870" y="129033"/>
                </a:lnTo>
                <a:lnTo>
                  <a:pt x="238235" y="134557"/>
                </a:lnTo>
                <a:lnTo>
                  <a:pt x="260580" y="149621"/>
                </a:lnTo>
                <a:lnTo>
                  <a:pt x="275642" y="171965"/>
                </a:lnTo>
                <a:lnTo>
                  <a:pt x="281165" y="199327"/>
                </a:lnTo>
                <a:lnTo>
                  <a:pt x="275641" y="226680"/>
                </a:lnTo>
                <a:lnTo>
                  <a:pt x="260577" y="249016"/>
                </a:lnTo>
                <a:lnTo>
                  <a:pt x="238233" y="264075"/>
                </a:lnTo>
                <a:lnTo>
                  <a:pt x="210870" y="269596"/>
                </a:lnTo>
                <a:lnTo>
                  <a:pt x="408336" y="269596"/>
                </a:lnTo>
                <a:lnTo>
                  <a:pt x="416171" y="247677"/>
                </a:lnTo>
                <a:lnTo>
                  <a:pt x="421741" y="199327"/>
                </a:lnTo>
                <a:lnTo>
                  <a:pt x="416171" y="150976"/>
                </a:lnTo>
                <a:lnTo>
                  <a:pt x="408327" y="129033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952556" y="0"/>
            <a:ext cx="140970" cy="445770"/>
            <a:chOff x="1952556" y="0"/>
            <a:chExt cx="140970" cy="445770"/>
          </a:xfrm>
        </p:grpSpPr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52556" y="304688"/>
              <a:ext cx="140576" cy="14056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52556" y="128927"/>
              <a:ext cx="140576" cy="14057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52556" y="0"/>
              <a:ext cx="140576" cy="93954"/>
            </a:xfrm>
            <a:prstGeom prst="rect">
              <a:avLst/>
            </a:prstGeom>
          </p:spPr>
        </p:pic>
      </p:grpSp>
      <p:sp>
        <p:nvSpPr>
          <p:cNvPr id="81" name="object 294">
            <a:extLst>
              <a:ext uri="{FF2B5EF4-FFF2-40B4-BE49-F238E27FC236}">
                <a16:creationId xmlns:a16="http://schemas.microsoft.com/office/drawing/2014/main" id="{E8808064-4E30-42BA-AB7E-E8B54E2FAD34}"/>
              </a:ext>
            </a:extLst>
          </p:cNvPr>
          <p:cNvSpPr txBox="1">
            <a:spLocks/>
          </p:cNvSpPr>
          <p:nvPr/>
        </p:nvSpPr>
        <p:spPr>
          <a:xfrm>
            <a:off x="3023337" y="137435"/>
            <a:ext cx="3126740" cy="5994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267335">
              <a:lnSpc>
                <a:spcPct val="79300"/>
              </a:lnSpc>
              <a:spcBef>
                <a:spcPts val="620"/>
              </a:spcBef>
            </a:pPr>
            <a:r>
              <a:rPr lang="ru-RU" sz="2100" b="1" spc="-10" dirty="0">
                <a:solidFill>
                  <a:srgbClr val="673105"/>
                </a:solidFill>
                <a:latin typeface="Calibri"/>
                <a:cs typeface="Calibri"/>
              </a:rPr>
              <a:t>Центр сопровождения </a:t>
            </a:r>
            <a:r>
              <a:rPr lang="ru-RU" sz="2100" b="1" spc="-5" dirty="0">
                <a:solidFill>
                  <a:srgbClr val="673105"/>
                </a:solidFill>
                <a:latin typeface="Calibri"/>
                <a:cs typeface="Calibri"/>
              </a:rPr>
              <a:t> инвестиционных</a:t>
            </a:r>
            <a:r>
              <a:rPr lang="ru-RU" sz="2100" b="1" spc="-25" dirty="0">
                <a:solidFill>
                  <a:srgbClr val="673105"/>
                </a:solidFill>
                <a:latin typeface="Calibri"/>
                <a:cs typeface="Calibri"/>
              </a:rPr>
              <a:t> </a:t>
            </a:r>
            <a:r>
              <a:rPr lang="ru-RU" sz="2100" b="1" spc="-10" dirty="0">
                <a:solidFill>
                  <a:srgbClr val="673105"/>
                </a:solidFill>
                <a:latin typeface="Calibri"/>
                <a:cs typeface="Calibri"/>
              </a:rPr>
              <a:t>проектов</a:t>
            </a:r>
            <a:endParaRPr lang="ru-RU" sz="2100" dirty="0">
              <a:solidFill>
                <a:srgbClr val="673105"/>
              </a:solidFill>
              <a:latin typeface="Calibri"/>
              <a:cs typeface="Calibri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293BD30-0B0D-44CD-ADA6-D880711EAC7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11" y="1282312"/>
            <a:ext cx="2823209" cy="284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673105"/>
            </a:solidFill>
          </a:ln>
          <a:effectLst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6C3C95E-30FD-44D0-87CA-93A4AD9EDF0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82" y="1276432"/>
            <a:ext cx="2895208" cy="2844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673105"/>
            </a:solidFill>
          </a:ln>
          <a:effectLst/>
        </p:spPr>
      </p:pic>
      <p:pic>
        <p:nvPicPr>
          <p:cNvPr id="91" name="object 69">
            <a:extLst>
              <a:ext uri="{FF2B5EF4-FFF2-40B4-BE49-F238E27FC236}">
                <a16:creationId xmlns:a16="http://schemas.microsoft.com/office/drawing/2014/main" id="{801ECB11-0234-40DB-9AEA-932EBBD2C217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414652" y="4654664"/>
            <a:ext cx="447330" cy="323121"/>
          </a:xfrm>
          <a:prstGeom prst="rect">
            <a:avLst/>
          </a:prstGeom>
        </p:spPr>
      </p:pic>
      <p:pic>
        <p:nvPicPr>
          <p:cNvPr id="92" name="object 69">
            <a:extLst>
              <a:ext uri="{FF2B5EF4-FFF2-40B4-BE49-F238E27FC236}">
                <a16:creationId xmlns:a16="http://schemas.microsoft.com/office/drawing/2014/main" id="{A0CB0B7D-05DE-4310-A637-0A25E58B08AA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861608" y="4654664"/>
            <a:ext cx="447330" cy="32312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577062-FC2F-4A18-A6C5-642F143C598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1" y="1292440"/>
            <a:ext cx="2844312" cy="284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673105"/>
            </a:solidFill>
          </a:ln>
          <a:effectLst/>
        </p:spPr>
      </p:pic>
      <p:sp>
        <p:nvSpPr>
          <p:cNvPr id="75" name="Номер слайда 57">
            <a:extLst>
              <a:ext uri="{FF2B5EF4-FFF2-40B4-BE49-F238E27FC236}">
                <a16:creationId xmlns:a16="http://schemas.microsoft.com/office/drawing/2014/main" id="{4E0A45D8-623C-408A-B442-74CF19CE9781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26</a:t>
            </a:r>
            <a:endParaRPr lang="ru-RU" sz="1200" dirty="0"/>
          </a:p>
        </p:txBody>
      </p:sp>
      <p:grpSp>
        <p:nvGrpSpPr>
          <p:cNvPr id="96" name="object 3">
            <a:extLst>
              <a:ext uri="{FF2B5EF4-FFF2-40B4-BE49-F238E27FC236}">
                <a16:creationId xmlns:a16="http://schemas.microsoft.com/office/drawing/2014/main" id="{88AB15E9-3952-47DC-94D3-1E6526C9A09F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97" name="object 4">
              <a:extLst>
                <a:ext uri="{FF2B5EF4-FFF2-40B4-BE49-F238E27FC236}">
                  <a16:creationId xmlns:a16="http://schemas.microsoft.com/office/drawing/2014/main" id="{A7287D58-695C-43D5-ACF8-BC4AFAF1C737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bject 5">
              <a:extLst>
                <a:ext uri="{FF2B5EF4-FFF2-40B4-BE49-F238E27FC236}">
                  <a16:creationId xmlns:a16="http://schemas.microsoft.com/office/drawing/2014/main" id="{2E858D4C-17E4-4FD7-9EAB-B40EAE1F09E9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bject 6">
              <a:extLst>
                <a:ext uri="{FF2B5EF4-FFF2-40B4-BE49-F238E27FC236}">
                  <a16:creationId xmlns:a16="http://schemas.microsoft.com/office/drawing/2014/main" id="{EA20BAB2-1FFF-4FC8-A83F-D41BB9233897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bject 7">
              <a:extLst>
                <a:ext uri="{FF2B5EF4-FFF2-40B4-BE49-F238E27FC236}">
                  <a16:creationId xmlns:a16="http://schemas.microsoft.com/office/drawing/2014/main" id="{CC50C9E1-B030-4E8E-8442-2F1D451F244A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bject 8">
              <a:extLst>
                <a:ext uri="{FF2B5EF4-FFF2-40B4-BE49-F238E27FC236}">
                  <a16:creationId xmlns:a16="http://schemas.microsoft.com/office/drawing/2014/main" id="{1C8E507E-25F5-4D53-A9BD-BD2340BCA3A0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bject 9">
              <a:extLst>
                <a:ext uri="{FF2B5EF4-FFF2-40B4-BE49-F238E27FC236}">
                  <a16:creationId xmlns:a16="http://schemas.microsoft.com/office/drawing/2014/main" id="{30350B7B-95B1-4A97-B4E4-7A77EDB30881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10">
              <a:extLst>
                <a:ext uri="{FF2B5EF4-FFF2-40B4-BE49-F238E27FC236}">
                  <a16:creationId xmlns:a16="http://schemas.microsoft.com/office/drawing/2014/main" id="{281D0F66-4FE8-4B8F-92D4-D59D835E7EDF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331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0070" y="3492175"/>
            <a:ext cx="181749" cy="1817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0070" y="3719397"/>
            <a:ext cx="181749" cy="181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0070" y="3946372"/>
            <a:ext cx="181749" cy="1817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856434" y="3826489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360997" y="0"/>
                </a:moveTo>
                <a:lnTo>
                  <a:pt x="232397" y="0"/>
                </a:lnTo>
                <a:lnTo>
                  <a:pt x="0" y="232371"/>
                </a:lnTo>
                <a:lnTo>
                  <a:pt x="0" y="360819"/>
                </a:lnTo>
                <a:lnTo>
                  <a:pt x="128625" y="360819"/>
                </a:lnTo>
                <a:lnTo>
                  <a:pt x="360997" y="128447"/>
                </a:lnTo>
                <a:lnTo>
                  <a:pt x="360997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331225" y="2979572"/>
            <a:ext cx="578485" cy="417830"/>
          </a:xfrm>
          <a:custGeom>
            <a:avLst/>
            <a:gdLst/>
            <a:ahLst/>
            <a:cxnLst/>
            <a:rect l="l" t="t" r="r" b="b"/>
            <a:pathLst>
              <a:path w="578484" h="417829">
                <a:moveTo>
                  <a:pt x="257035" y="128524"/>
                </a:moveTo>
                <a:lnTo>
                  <a:pt x="128511" y="0"/>
                </a:lnTo>
                <a:lnTo>
                  <a:pt x="0" y="128524"/>
                </a:lnTo>
                <a:lnTo>
                  <a:pt x="128511" y="257035"/>
                </a:lnTo>
                <a:lnTo>
                  <a:pt x="257035" y="128524"/>
                </a:lnTo>
                <a:close/>
              </a:path>
              <a:path w="578484" h="417829">
                <a:moveTo>
                  <a:pt x="417741" y="280035"/>
                </a:moveTo>
                <a:lnTo>
                  <a:pt x="279996" y="142265"/>
                </a:lnTo>
                <a:lnTo>
                  <a:pt x="142240" y="280035"/>
                </a:lnTo>
                <a:lnTo>
                  <a:pt x="279996" y="417779"/>
                </a:lnTo>
                <a:lnTo>
                  <a:pt x="417741" y="280035"/>
                </a:lnTo>
                <a:close/>
              </a:path>
              <a:path w="578484" h="417829">
                <a:moveTo>
                  <a:pt x="578332" y="128663"/>
                </a:moveTo>
                <a:lnTo>
                  <a:pt x="449808" y="152"/>
                </a:lnTo>
                <a:lnTo>
                  <a:pt x="321310" y="128663"/>
                </a:lnTo>
                <a:lnTo>
                  <a:pt x="449808" y="257187"/>
                </a:lnTo>
                <a:lnTo>
                  <a:pt x="578332" y="128663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364659" y="3719397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5" h="545464">
                <a:moveTo>
                  <a:pt x="272630" y="0"/>
                </a:moveTo>
                <a:lnTo>
                  <a:pt x="223628" y="4392"/>
                </a:lnTo>
                <a:lnTo>
                  <a:pt x="177505" y="17057"/>
                </a:lnTo>
                <a:lnTo>
                  <a:pt x="135033" y="37225"/>
                </a:lnTo>
                <a:lnTo>
                  <a:pt x="96982" y="64124"/>
                </a:lnTo>
                <a:lnTo>
                  <a:pt x="64123" y="96985"/>
                </a:lnTo>
                <a:lnTo>
                  <a:pt x="37224" y="135037"/>
                </a:lnTo>
                <a:lnTo>
                  <a:pt x="17057" y="177511"/>
                </a:lnTo>
                <a:lnTo>
                  <a:pt x="4392" y="223637"/>
                </a:lnTo>
                <a:lnTo>
                  <a:pt x="0" y="272643"/>
                </a:lnTo>
                <a:lnTo>
                  <a:pt x="4392" y="321646"/>
                </a:lnTo>
                <a:lnTo>
                  <a:pt x="17057" y="367770"/>
                </a:lnTo>
                <a:lnTo>
                  <a:pt x="37224" y="410243"/>
                </a:lnTo>
                <a:lnTo>
                  <a:pt x="64123" y="448296"/>
                </a:lnTo>
                <a:lnTo>
                  <a:pt x="96982" y="481158"/>
                </a:lnTo>
                <a:lnTo>
                  <a:pt x="135033" y="508059"/>
                </a:lnTo>
                <a:lnTo>
                  <a:pt x="177505" y="528227"/>
                </a:lnTo>
                <a:lnTo>
                  <a:pt x="223628" y="540893"/>
                </a:lnTo>
                <a:lnTo>
                  <a:pt x="272630" y="545287"/>
                </a:lnTo>
                <a:lnTo>
                  <a:pt x="321637" y="540893"/>
                </a:lnTo>
                <a:lnTo>
                  <a:pt x="367762" y="528227"/>
                </a:lnTo>
                <a:lnTo>
                  <a:pt x="410236" y="508059"/>
                </a:lnTo>
                <a:lnTo>
                  <a:pt x="448289" y="481158"/>
                </a:lnTo>
                <a:lnTo>
                  <a:pt x="481150" y="448296"/>
                </a:lnTo>
                <a:lnTo>
                  <a:pt x="508049" y="410243"/>
                </a:lnTo>
                <a:lnTo>
                  <a:pt x="528216" y="367770"/>
                </a:lnTo>
                <a:lnTo>
                  <a:pt x="529385" y="363512"/>
                </a:lnTo>
                <a:lnTo>
                  <a:pt x="272630" y="363512"/>
                </a:lnTo>
                <a:lnTo>
                  <a:pt x="237263" y="356371"/>
                </a:lnTo>
                <a:lnTo>
                  <a:pt x="208380" y="336899"/>
                </a:lnTo>
                <a:lnTo>
                  <a:pt x="188904" y="308015"/>
                </a:lnTo>
                <a:lnTo>
                  <a:pt x="181762" y="272643"/>
                </a:lnTo>
                <a:lnTo>
                  <a:pt x="188904" y="237276"/>
                </a:lnTo>
                <a:lnTo>
                  <a:pt x="208380" y="208392"/>
                </a:lnTo>
                <a:lnTo>
                  <a:pt x="237263" y="188917"/>
                </a:lnTo>
                <a:lnTo>
                  <a:pt x="272630" y="181775"/>
                </a:lnTo>
                <a:lnTo>
                  <a:pt x="529387" y="181775"/>
                </a:lnTo>
                <a:lnTo>
                  <a:pt x="528216" y="177511"/>
                </a:lnTo>
                <a:lnTo>
                  <a:pt x="508049" y="135037"/>
                </a:lnTo>
                <a:lnTo>
                  <a:pt x="481150" y="96985"/>
                </a:lnTo>
                <a:lnTo>
                  <a:pt x="448289" y="64124"/>
                </a:lnTo>
                <a:lnTo>
                  <a:pt x="410236" y="37225"/>
                </a:lnTo>
                <a:lnTo>
                  <a:pt x="367762" y="17057"/>
                </a:lnTo>
                <a:lnTo>
                  <a:pt x="321637" y="4392"/>
                </a:lnTo>
                <a:lnTo>
                  <a:pt x="272630" y="0"/>
                </a:lnTo>
                <a:close/>
              </a:path>
              <a:path w="545465" h="545464">
                <a:moveTo>
                  <a:pt x="529387" y="181775"/>
                </a:moveTo>
                <a:lnTo>
                  <a:pt x="272630" y="181775"/>
                </a:lnTo>
                <a:lnTo>
                  <a:pt x="308012" y="188917"/>
                </a:lnTo>
                <a:lnTo>
                  <a:pt x="336904" y="208392"/>
                </a:lnTo>
                <a:lnTo>
                  <a:pt x="356382" y="237276"/>
                </a:lnTo>
                <a:lnTo>
                  <a:pt x="363524" y="272643"/>
                </a:lnTo>
                <a:lnTo>
                  <a:pt x="356382" y="308015"/>
                </a:lnTo>
                <a:lnTo>
                  <a:pt x="336904" y="336899"/>
                </a:lnTo>
                <a:lnTo>
                  <a:pt x="308012" y="356371"/>
                </a:lnTo>
                <a:lnTo>
                  <a:pt x="272630" y="363512"/>
                </a:lnTo>
                <a:lnTo>
                  <a:pt x="529385" y="363512"/>
                </a:lnTo>
                <a:lnTo>
                  <a:pt x="540881" y="321646"/>
                </a:lnTo>
                <a:lnTo>
                  <a:pt x="545274" y="272643"/>
                </a:lnTo>
                <a:lnTo>
                  <a:pt x="540881" y="223637"/>
                </a:lnTo>
                <a:lnTo>
                  <a:pt x="529387" y="18177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3833" y="4418426"/>
            <a:ext cx="481749" cy="48291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210886" y="4247457"/>
            <a:ext cx="753745" cy="753745"/>
          </a:xfrm>
          <a:custGeom>
            <a:avLst/>
            <a:gdLst/>
            <a:ahLst/>
            <a:cxnLst/>
            <a:rect l="l" t="t" r="r" b="b"/>
            <a:pathLst>
              <a:path w="753745" h="753745">
                <a:moveTo>
                  <a:pt x="376720" y="0"/>
                </a:moveTo>
                <a:lnTo>
                  <a:pt x="329466" y="2935"/>
                </a:lnTo>
                <a:lnTo>
                  <a:pt x="283963" y="11506"/>
                </a:lnTo>
                <a:lnTo>
                  <a:pt x="240565" y="25359"/>
                </a:lnTo>
                <a:lnTo>
                  <a:pt x="199624" y="44142"/>
                </a:lnTo>
                <a:lnTo>
                  <a:pt x="161494" y="67500"/>
                </a:lnTo>
                <a:lnTo>
                  <a:pt x="126527" y="95081"/>
                </a:lnTo>
                <a:lnTo>
                  <a:pt x="95077" y="126532"/>
                </a:lnTo>
                <a:lnTo>
                  <a:pt x="67497" y="161499"/>
                </a:lnTo>
                <a:lnTo>
                  <a:pt x="44139" y="199630"/>
                </a:lnTo>
                <a:lnTo>
                  <a:pt x="25358" y="240570"/>
                </a:lnTo>
                <a:lnTo>
                  <a:pt x="11505" y="283967"/>
                </a:lnTo>
                <a:lnTo>
                  <a:pt x="2935" y="329468"/>
                </a:lnTo>
                <a:lnTo>
                  <a:pt x="0" y="376720"/>
                </a:lnTo>
                <a:lnTo>
                  <a:pt x="2935" y="423973"/>
                </a:lnTo>
                <a:lnTo>
                  <a:pt x="11505" y="469475"/>
                </a:lnTo>
                <a:lnTo>
                  <a:pt x="25358" y="512873"/>
                </a:lnTo>
                <a:lnTo>
                  <a:pt x="44139" y="553812"/>
                </a:lnTo>
                <a:lnTo>
                  <a:pt x="67497" y="591941"/>
                </a:lnTo>
                <a:lnTo>
                  <a:pt x="95077" y="626907"/>
                </a:lnTo>
                <a:lnTo>
                  <a:pt x="126527" y="658355"/>
                </a:lnTo>
                <a:lnTo>
                  <a:pt x="161494" y="685934"/>
                </a:lnTo>
                <a:lnTo>
                  <a:pt x="199624" y="709290"/>
                </a:lnTo>
                <a:lnTo>
                  <a:pt x="240565" y="728071"/>
                </a:lnTo>
                <a:lnTo>
                  <a:pt x="283963" y="741922"/>
                </a:lnTo>
                <a:lnTo>
                  <a:pt x="329466" y="750492"/>
                </a:lnTo>
                <a:lnTo>
                  <a:pt x="376720" y="753427"/>
                </a:lnTo>
                <a:lnTo>
                  <a:pt x="423973" y="750492"/>
                </a:lnTo>
                <a:lnTo>
                  <a:pt x="469475" y="741922"/>
                </a:lnTo>
                <a:lnTo>
                  <a:pt x="512871" y="728071"/>
                </a:lnTo>
                <a:lnTo>
                  <a:pt x="553810" y="709290"/>
                </a:lnTo>
                <a:lnTo>
                  <a:pt x="591937" y="685934"/>
                </a:lnTo>
                <a:lnTo>
                  <a:pt x="626901" y="658355"/>
                </a:lnTo>
                <a:lnTo>
                  <a:pt x="658348" y="626907"/>
                </a:lnTo>
                <a:lnTo>
                  <a:pt x="685926" y="591941"/>
                </a:lnTo>
                <a:lnTo>
                  <a:pt x="689563" y="586003"/>
                </a:lnTo>
                <a:lnTo>
                  <a:pt x="376720" y="586003"/>
                </a:lnTo>
                <a:lnTo>
                  <a:pt x="328733" y="580476"/>
                </a:lnTo>
                <a:lnTo>
                  <a:pt x="284683" y="564731"/>
                </a:lnTo>
                <a:lnTo>
                  <a:pt x="245824" y="540025"/>
                </a:lnTo>
                <a:lnTo>
                  <a:pt x="213414" y="507615"/>
                </a:lnTo>
                <a:lnTo>
                  <a:pt x="188708" y="468757"/>
                </a:lnTo>
                <a:lnTo>
                  <a:pt x="172964" y="424706"/>
                </a:lnTo>
                <a:lnTo>
                  <a:pt x="167436" y="376720"/>
                </a:lnTo>
                <a:lnTo>
                  <a:pt x="172964" y="328733"/>
                </a:lnTo>
                <a:lnTo>
                  <a:pt x="188708" y="284683"/>
                </a:lnTo>
                <a:lnTo>
                  <a:pt x="213414" y="245824"/>
                </a:lnTo>
                <a:lnTo>
                  <a:pt x="245824" y="213414"/>
                </a:lnTo>
                <a:lnTo>
                  <a:pt x="284683" y="188708"/>
                </a:lnTo>
                <a:lnTo>
                  <a:pt x="328733" y="172964"/>
                </a:lnTo>
                <a:lnTo>
                  <a:pt x="376720" y="167436"/>
                </a:lnTo>
                <a:lnTo>
                  <a:pt x="689562" y="167436"/>
                </a:lnTo>
                <a:lnTo>
                  <a:pt x="685926" y="161499"/>
                </a:lnTo>
                <a:lnTo>
                  <a:pt x="658348" y="126532"/>
                </a:lnTo>
                <a:lnTo>
                  <a:pt x="626901" y="95081"/>
                </a:lnTo>
                <a:lnTo>
                  <a:pt x="591937" y="67500"/>
                </a:lnTo>
                <a:lnTo>
                  <a:pt x="553810" y="44142"/>
                </a:lnTo>
                <a:lnTo>
                  <a:pt x="512871" y="25359"/>
                </a:lnTo>
                <a:lnTo>
                  <a:pt x="469475" y="11506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753745">
                <a:moveTo>
                  <a:pt x="689562" y="167436"/>
                </a:moveTo>
                <a:lnTo>
                  <a:pt x="376720" y="167436"/>
                </a:lnTo>
                <a:lnTo>
                  <a:pt x="424706" y="172964"/>
                </a:lnTo>
                <a:lnTo>
                  <a:pt x="468757" y="188708"/>
                </a:lnTo>
                <a:lnTo>
                  <a:pt x="507615" y="213414"/>
                </a:lnTo>
                <a:lnTo>
                  <a:pt x="540025" y="245824"/>
                </a:lnTo>
                <a:lnTo>
                  <a:pt x="564731" y="284683"/>
                </a:lnTo>
                <a:lnTo>
                  <a:pt x="580476" y="328733"/>
                </a:lnTo>
                <a:lnTo>
                  <a:pt x="586003" y="376720"/>
                </a:lnTo>
                <a:lnTo>
                  <a:pt x="580476" y="424706"/>
                </a:lnTo>
                <a:lnTo>
                  <a:pt x="564731" y="468757"/>
                </a:lnTo>
                <a:lnTo>
                  <a:pt x="540025" y="507615"/>
                </a:lnTo>
                <a:lnTo>
                  <a:pt x="507615" y="540025"/>
                </a:lnTo>
                <a:lnTo>
                  <a:pt x="468757" y="564731"/>
                </a:lnTo>
                <a:lnTo>
                  <a:pt x="424706" y="580476"/>
                </a:lnTo>
                <a:lnTo>
                  <a:pt x="376720" y="586003"/>
                </a:lnTo>
                <a:lnTo>
                  <a:pt x="689563" y="586003"/>
                </a:lnTo>
                <a:lnTo>
                  <a:pt x="728060" y="512873"/>
                </a:lnTo>
                <a:lnTo>
                  <a:pt x="741910" y="469475"/>
                </a:lnTo>
                <a:lnTo>
                  <a:pt x="750479" y="423973"/>
                </a:lnTo>
                <a:lnTo>
                  <a:pt x="753414" y="376720"/>
                </a:lnTo>
                <a:lnTo>
                  <a:pt x="750479" y="329468"/>
                </a:lnTo>
                <a:lnTo>
                  <a:pt x="741910" y="283967"/>
                </a:lnTo>
                <a:lnTo>
                  <a:pt x="728060" y="240570"/>
                </a:lnTo>
                <a:lnTo>
                  <a:pt x="709280" y="199630"/>
                </a:lnTo>
                <a:lnTo>
                  <a:pt x="689562" y="167436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306647" y="4464305"/>
            <a:ext cx="680720" cy="385445"/>
          </a:xfrm>
          <a:custGeom>
            <a:avLst/>
            <a:gdLst/>
            <a:ahLst/>
            <a:cxnLst/>
            <a:rect l="l" t="t" r="r" b="b"/>
            <a:pathLst>
              <a:path w="680720" h="385445">
                <a:moveTo>
                  <a:pt x="266306" y="0"/>
                </a:moveTo>
                <a:lnTo>
                  <a:pt x="0" y="266306"/>
                </a:lnTo>
                <a:lnTo>
                  <a:pt x="118389" y="384695"/>
                </a:lnTo>
                <a:lnTo>
                  <a:pt x="266293" y="236778"/>
                </a:lnTo>
                <a:lnTo>
                  <a:pt x="414362" y="384835"/>
                </a:lnTo>
                <a:lnTo>
                  <a:pt x="680681" y="118529"/>
                </a:lnTo>
                <a:lnTo>
                  <a:pt x="562279" y="139"/>
                </a:lnTo>
                <a:lnTo>
                  <a:pt x="414375" y="148043"/>
                </a:lnTo>
                <a:lnTo>
                  <a:pt x="26630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87873" y="1030831"/>
            <a:ext cx="181736" cy="1817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5094" y="1030831"/>
            <a:ext cx="181762" cy="1817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2059" y="1030831"/>
            <a:ext cx="181749" cy="18174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7812943" y="1941309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128435" y="0"/>
                </a:moveTo>
                <a:lnTo>
                  <a:pt x="0" y="0"/>
                </a:lnTo>
                <a:lnTo>
                  <a:pt x="0" y="128587"/>
                </a:lnTo>
                <a:lnTo>
                  <a:pt x="232359" y="360997"/>
                </a:lnTo>
                <a:lnTo>
                  <a:pt x="360819" y="360997"/>
                </a:lnTo>
                <a:lnTo>
                  <a:pt x="360819" y="232371"/>
                </a:lnTo>
                <a:lnTo>
                  <a:pt x="128435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966013" y="249186"/>
            <a:ext cx="417830" cy="578485"/>
          </a:xfrm>
          <a:custGeom>
            <a:avLst/>
            <a:gdLst/>
            <a:ahLst/>
            <a:cxnLst/>
            <a:rect l="l" t="t" r="r" b="b"/>
            <a:pathLst>
              <a:path w="417829" h="578485">
                <a:moveTo>
                  <a:pt x="257022" y="449821"/>
                </a:moveTo>
                <a:lnTo>
                  <a:pt x="128524" y="321297"/>
                </a:lnTo>
                <a:lnTo>
                  <a:pt x="0" y="449821"/>
                </a:lnTo>
                <a:lnTo>
                  <a:pt x="128524" y="578332"/>
                </a:lnTo>
                <a:lnTo>
                  <a:pt x="257022" y="449821"/>
                </a:lnTo>
                <a:close/>
              </a:path>
              <a:path w="417829" h="578485">
                <a:moveTo>
                  <a:pt x="257175" y="128511"/>
                </a:moveTo>
                <a:lnTo>
                  <a:pt x="128651" y="0"/>
                </a:lnTo>
                <a:lnTo>
                  <a:pt x="139" y="128511"/>
                </a:lnTo>
                <a:lnTo>
                  <a:pt x="128651" y="257022"/>
                </a:lnTo>
                <a:lnTo>
                  <a:pt x="257175" y="128511"/>
                </a:lnTo>
                <a:close/>
              </a:path>
              <a:path w="417829" h="578485">
                <a:moveTo>
                  <a:pt x="417766" y="298323"/>
                </a:moveTo>
                <a:lnTo>
                  <a:pt x="280022" y="160578"/>
                </a:lnTo>
                <a:lnTo>
                  <a:pt x="142265" y="298323"/>
                </a:lnTo>
                <a:lnTo>
                  <a:pt x="280022" y="436079"/>
                </a:lnTo>
                <a:lnTo>
                  <a:pt x="417766" y="298323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705838" y="248808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5" h="545465">
                <a:moveTo>
                  <a:pt x="272643" y="0"/>
                </a:moveTo>
                <a:lnTo>
                  <a:pt x="223637" y="4392"/>
                </a:lnTo>
                <a:lnTo>
                  <a:pt x="177511" y="17057"/>
                </a:lnTo>
                <a:lnTo>
                  <a:pt x="135037" y="37224"/>
                </a:lnTo>
                <a:lnTo>
                  <a:pt x="96985" y="64123"/>
                </a:lnTo>
                <a:lnTo>
                  <a:pt x="64124" y="96982"/>
                </a:lnTo>
                <a:lnTo>
                  <a:pt x="37225" y="135033"/>
                </a:lnTo>
                <a:lnTo>
                  <a:pt x="17057" y="177505"/>
                </a:lnTo>
                <a:lnTo>
                  <a:pt x="4392" y="223628"/>
                </a:lnTo>
                <a:lnTo>
                  <a:pt x="0" y="272630"/>
                </a:lnTo>
                <a:lnTo>
                  <a:pt x="4392" y="321637"/>
                </a:lnTo>
                <a:lnTo>
                  <a:pt x="17057" y="367762"/>
                </a:lnTo>
                <a:lnTo>
                  <a:pt x="37225" y="410236"/>
                </a:lnTo>
                <a:lnTo>
                  <a:pt x="64124" y="448289"/>
                </a:lnTo>
                <a:lnTo>
                  <a:pt x="96985" y="481150"/>
                </a:lnTo>
                <a:lnTo>
                  <a:pt x="135037" y="508049"/>
                </a:lnTo>
                <a:lnTo>
                  <a:pt x="177511" y="528216"/>
                </a:lnTo>
                <a:lnTo>
                  <a:pt x="223637" y="540881"/>
                </a:lnTo>
                <a:lnTo>
                  <a:pt x="272643" y="545274"/>
                </a:lnTo>
                <a:lnTo>
                  <a:pt x="321646" y="540881"/>
                </a:lnTo>
                <a:lnTo>
                  <a:pt x="367770" y="528216"/>
                </a:lnTo>
                <a:lnTo>
                  <a:pt x="410243" y="508049"/>
                </a:lnTo>
                <a:lnTo>
                  <a:pt x="448296" y="481150"/>
                </a:lnTo>
                <a:lnTo>
                  <a:pt x="481158" y="448289"/>
                </a:lnTo>
                <a:lnTo>
                  <a:pt x="508059" y="410236"/>
                </a:lnTo>
                <a:lnTo>
                  <a:pt x="528227" y="367762"/>
                </a:lnTo>
                <a:lnTo>
                  <a:pt x="529395" y="363512"/>
                </a:lnTo>
                <a:lnTo>
                  <a:pt x="272643" y="363512"/>
                </a:lnTo>
                <a:lnTo>
                  <a:pt x="237276" y="356369"/>
                </a:lnTo>
                <a:lnTo>
                  <a:pt x="208392" y="336892"/>
                </a:lnTo>
                <a:lnTo>
                  <a:pt x="188917" y="308005"/>
                </a:lnTo>
                <a:lnTo>
                  <a:pt x="181775" y="272630"/>
                </a:lnTo>
                <a:lnTo>
                  <a:pt x="188917" y="237256"/>
                </a:lnTo>
                <a:lnTo>
                  <a:pt x="208392" y="208368"/>
                </a:lnTo>
                <a:lnTo>
                  <a:pt x="237276" y="188891"/>
                </a:lnTo>
                <a:lnTo>
                  <a:pt x="272643" y="181749"/>
                </a:lnTo>
                <a:lnTo>
                  <a:pt x="529393" y="181749"/>
                </a:lnTo>
                <a:lnTo>
                  <a:pt x="528227" y="177505"/>
                </a:lnTo>
                <a:lnTo>
                  <a:pt x="508059" y="135033"/>
                </a:lnTo>
                <a:lnTo>
                  <a:pt x="481158" y="96982"/>
                </a:lnTo>
                <a:lnTo>
                  <a:pt x="448296" y="64123"/>
                </a:lnTo>
                <a:lnTo>
                  <a:pt x="410243" y="37224"/>
                </a:lnTo>
                <a:lnTo>
                  <a:pt x="367770" y="17057"/>
                </a:lnTo>
                <a:lnTo>
                  <a:pt x="321646" y="4392"/>
                </a:lnTo>
                <a:lnTo>
                  <a:pt x="272643" y="0"/>
                </a:lnTo>
                <a:close/>
              </a:path>
              <a:path w="545465" h="545465">
                <a:moveTo>
                  <a:pt x="529393" y="181749"/>
                </a:moveTo>
                <a:lnTo>
                  <a:pt x="272643" y="181749"/>
                </a:lnTo>
                <a:lnTo>
                  <a:pt x="308023" y="188891"/>
                </a:lnTo>
                <a:lnTo>
                  <a:pt x="336910" y="208368"/>
                </a:lnTo>
                <a:lnTo>
                  <a:pt x="356384" y="237256"/>
                </a:lnTo>
                <a:lnTo>
                  <a:pt x="363524" y="272630"/>
                </a:lnTo>
                <a:lnTo>
                  <a:pt x="356384" y="308005"/>
                </a:lnTo>
                <a:lnTo>
                  <a:pt x="336910" y="336892"/>
                </a:lnTo>
                <a:lnTo>
                  <a:pt x="308023" y="356369"/>
                </a:lnTo>
                <a:lnTo>
                  <a:pt x="272643" y="363512"/>
                </a:lnTo>
                <a:lnTo>
                  <a:pt x="529395" y="363512"/>
                </a:lnTo>
                <a:lnTo>
                  <a:pt x="540893" y="321637"/>
                </a:lnTo>
                <a:lnTo>
                  <a:pt x="545287" y="272630"/>
                </a:lnTo>
                <a:lnTo>
                  <a:pt x="540893" y="223628"/>
                </a:lnTo>
                <a:lnTo>
                  <a:pt x="529393" y="18174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04867" y="2273159"/>
            <a:ext cx="482916" cy="48174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8233898" y="1194441"/>
            <a:ext cx="753745" cy="753745"/>
          </a:xfrm>
          <a:custGeom>
            <a:avLst/>
            <a:gdLst/>
            <a:ahLst/>
            <a:cxnLst/>
            <a:rect l="l" t="t" r="r" b="b"/>
            <a:pathLst>
              <a:path w="753745" h="753744">
                <a:moveTo>
                  <a:pt x="376720" y="0"/>
                </a:moveTo>
                <a:lnTo>
                  <a:pt x="329468" y="2934"/>
                </a:lnTo>
                <a:lnTo>
                  <a:pt x="283967" y="11504"/>
                </a:lnTo>
                <a:lnTo>
                  <a:pt x="240570" y="25354"/>
                </a:lnTo>
                <a:lnTo>
                  <a:pt x="199630" y="44133"/>
                </a:lnTo>
                <a:lnTo>
                  <a:pt x="161499" y="67488"/>
                </a:lnTo>
                <a:lnTo>
                  <a:pt x="126532" y="95066"/>
                </a:lnTo>
                <a:lnTo>
                  <a:pt x="95081" y="126513"/>
                </a:lnTo>
                <a:lnTo>
                  <a:pt x="67500" y="161477"/>
                </a:lnTo>
                <a:lnTo>
                  <a:pt x="44142" y="199604"/>
                </a:lnTo>
                <a:lnTo>
                  <a:pt x="25359" y="240543"/>
                </a:lnTo>
                <a:lnTo>
                  <a:pt x="11506" y="283939"/>
                </a:lnTo>
                <a:lnTo>
                  <a:pt x="2935" y="329441"/>
                </a:lnTo>
                <a:lnTo>
                  <a:pt x="0" y="376694"/>
                </a:lnTo>
                <a:lnTo>
                  <a:pt x="2935" y="423948"/>
                </a:lnTo>
                <a:lnTo>
                  <a:pt x="11506" y="469451"/>
                </a:lnTo>
                <a:lnTo>
                  <a:pt x="25359" y="512849"/>
                </a:lnTo>
                <a:lnTo>
                  <a:pt x="44142" y="553790"/>
                </a:lnTo>
                <a:lnTo>
                  <a:pt x="67500" y="591920"/>
                </a:lnTo>
                <a:lnTo>
                  <a:pt x="95081" y="626887"/>
                </a:lnTo>
                <a:lnTo>
                  <a:pt x="126532" y="658337"/>
                </a:lnTo>
                <a:lnTo>
                  <a:pt x="161499" y="685917"/>
                </a:lnTo>
                <a:lnTo>
                  <a:pt x="199630" y="709275"/>
                </a:lnTo>
                <a:lnTo>
                  <a:pt x="240570" y="728056"/>
                </a:lnTo>
                <a:lnTo>
                  <a:pt x="283967" y="741909"/>
                </a:lnTo>
                <a:lnTo>
                  <a:pt x="329468" y="750479"/>
                </a:lnTo>
                <a:lnTo>
                  <a:pt x="376720" y="753414"/>
                </a:lnTo>
                <a:lnTo>
                  <a:pt x="423974" y="750479"/>
                </a:lnTo>
                <a:lnTo>
                  <a:pt x="469476" y="741909"/>
                </a:lnTo>
                <a:lnTo>
                  <a:pt x="512874" y="728056"/>
                </a:lnTo>
                <a:lnTo>
                  <a:pt x="553815" y="709275"/>
                </a:lnTo>
                <a:lnTo>
                  <a:pt x="591946" y="685917"/>
                </a:lnTo>
                <a:lnTo>
                  <a:pt x="626912" y="658337"/>
                </a:lnTo>
                <a:lnTo>
                  <a:pt x="658362" y="626887"/>
                </a:lnTo>
                <a:lnTo>
                  <a:pt x="685943" y="591920"/>
                </a:lnTo>
                <a:lnTo>
                  <a:pt x="689583" y="585978"/>
                </a:lnTo>
                <a:lnTo>
                  <a:pt x="376720" y="585978"/>
                </a:lnTo>
                <a:lnTo>
                  <a:pt x="328737" y="580450"/>
                </a:lnTo>
                <a:lnTo>
                  <a:pt x="284688" y="564705"/>
                </a:lnTo>
                <a:lnTo>
                  <a:pt x="245829" y="540000"/>
                </a:lnTo>
                <a:lnTo>
                  <a:pt x="213418" y="507590"/>
                </a:lnTo>
                <a:lnTo>
                  <a:pt x="188711" y="468731"/>
                </a:lnTo>
                <a:lnTo>
                  <a:pt x="172964" y="424681"/>
                </a:lnTo>
                <a:lnTo>
                  <a:pt x="167436" y="376694"/>
                </a:lnTo>
                <a:lnTo>
                  <a:pt x="172964" y="328708"/>
                </a:lnTo>
                <a:lnTo>
                  <a:pt x="188711" y="284657"/>
                </a:lnTo>
                <a:lnTo>
                  <a:pt x="213418" y="245799"/>
                </a:lnTo>
                <a:lnTo>
                  <a:pt x="245829" y="213388"/>
                </a:lnTo>
                <a:lnTo>
                  <a:pt x="284688" y="188683"/>
                </a:lnTo>
                <a:lnTo>
                  <a:pt x="328737" y="172938"/>
                </a:lnTo>
                <a:lnTo>
                  <a:pt x="376720" y="167411"/>
                </a:lnTo>
                <a:lnTo>
                  <a:pt x="689578" y="167411"/>
                </a:lnTo>
                <a:lnTo>
                  <a:pt x="685943" y="161477"/>
                </a:lnTo>
                <a:lnTo>
                  <a:pt x="658362" y="126513"/>
                </a:lnTo>
                <a:lnTo>
                  <a:pt x="626912" y="95066"/>
                </a:lnTo>
                <a:lnTo>
                  <a:pt x="591946" y="67488"/>
                </a:lnTo>
                <a:lnTo>
                  <a:pt x="553815" y="44133"/>
                </a:lnTo>
                <a:lnTo>
                  <a:pt x="512874" y="25354"/>
                </a:lnTo>
                <a:lnTo>
                  <a:pt x="469476" y="11504"/>
                </a:lnTo>
                <a:lnTo>
                  <a:pt x="423974" y="2934"/>
                </a:lnTo>
                <a:lnTo>
                  <a:pt x="376720" y="0"/>
                </a:lnTo>
                <a:close/>
              </a:path>
              <a:path w="753745" h="753744">
                <a:moveTo>
                  <a:pt x="689578" y="167411"/>
                </a:moveTo>
                <a:lnTo>
                  <a:pt x="376720" y="167411"/>
                </a:lnTo>
                <a:lnTo>
                  <a:pt x="424706" y="172938"/>
                </a:lnTo>
                <a:lnTo>
                  <a:pt x="468757" y="188683"/>
                </a:lnTo>
                <a:lnTo>
                  <a:pt x="507615" y="213388"/>
                </a:lnTo>
                <a:lnTo>
                  <a:pt x="540025" y="245799"/>
                </a:lnTo>
                <a:lnTo>
                  <a:pt x="564731" y="284657"/>
                </a:lnTo>
                <a:lnTo>
                  <a:pt x="580476" y="328708"/>
                </a:lnTo>
                <a:lnTo>
                  <a:pt x="586003" y="376694"/>
                </a:lnTo>
                <a:lnTo>
                  <a:pt x="580476" y="424681"/>
                </a:lnTo>
                <a:lnTo>
                  <a:pt x="564731" y="468731"/>
                </a:lnTo>
                <a:lnTo>
                  <a:pt x="540025" y="507590"/>
                </a:lnTo>
                <a:lnTo>
                  <a:pt x="507615" y="540000"/>
                </a:lnTo>
                <a:lnTo>
                  <a:pt x="468757" y="564705"/>
                </a:lnTo>
                <a:lnTo>
                  <a:pt x="424706" y="580450"/>
                </a:lnTo>
                <a:lnTo>
                  <a:pt x="376720" y="585978"/>
                </a:lnTo>
                <a:lnTo>
                  <a:pt x="689583" y="585978"/>
                </a:lnTo>
                <a:lnTo>
                  <a:pt x="728081" y="512849"/>
                </a:lnTo>
                <a:lnTo>
                  <a:pt x="741934" y="469451"/>
                </a:lnTo>
                <a:lnTo>
                  <a:pt x="750504" y="423948"/>
                </a:lnTo>
                <a:lnTo>
                  <a:pt x="753440" y="376694"/>
                </a:lnTo>
                <a:lnTo>
                  <a:pt x="750504" y="329441"/>
                </a:lnTo>
                <a:lnTo>
                  <a:pt x="741934" y="283939"/>
                </a:lnTo>
                <a:lnTo>
                  <a:pt x="728081" y="240543"/>
                </a:lnTo>
                <a:lnTo>
                  <a:pt x="709300" y="199604"/>
                </a:lnTo>
                <a:lnTo>
                  <a:pt x="689578" y="16741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450747" y="171413"/>
            <a:ext cx="385445" cy="680720"/>
          </a:xfrm>
          <a:custGeom>
            <a:avLst/>
            <a:gdLst/>
            <a:ahLst/>
            <a:cxnLst/>
            <a:rect l="l" t="t" r="r" b="b"/>
            <a:pathLst>
              <a:path w="385445" h="680719">
                <a:moveTo>
                  <a:pt x="118529" y="0"/>
                </a:moveTo>
                <a:lnTo>
                  <a:pt x="139" y="118402"/>
                </a:lnTo>
                <a:lnTo>
                  <a:pt x="148043" y="266293"/>
                </a:lnTo>
                <a:lnTo>
                  <a:pt x="0" y="414375"/>
                </a:lnTo>
                <a:lnTo>
                  <a:pt x="266319" y="680681"/>
                </a:lnTo>
                <a:lnTo>
                  <a:pt x="384695" y="562292"/>
                </a:lnTo>
                <a:lnTo>
                  <a:pt x="236778" y="414388"/>
                </a:lnTo>
                <a:lnTo>
                  <a:pt x="384835" y="266318"/>
                </a:lnTo>
                <a:lnTo>
                  <a:pt x="11852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7571" y="2556647"/>
            <a:ext cx="181749" cy="1817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40335" y="2556647"/>
            <a:ext cx="181762" cy="18174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13384" y="2556647"/>
            <a:ext cx="181737" cy="181749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753146" y="1400124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128460" y="0"/>
                </a:moveTo>
                <a:lnTo>
                  <a:pt x="0" y="0"/>
                </a:lnTo>
                <a:lnTo>
                  <a:pt x="0" y="128625"/>
                </a:lnTo>
                <a:lnTo>
                  <a:pt x="232384" y="360984"/>
                </a:lnTo>
                <a:lnTo>
                  <a:pt x="360819" y="360984"/>
                </a:lnTo>
                <a:lnTo>
                  <a:pt x="360819" y="232397"/>
                </a:lnTo>
                <a:lnTo>
                  <a:pt x="128460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2133" y="3744838"/>
            <a:ext cx="417830" cy="578485"/>
          </a:xfrm>
          <a:custGeom>
            <a:avLst/>
            <a:gdLst/>
            <a:ahLst/>
            <a:cxnLst/>
            <a:rect l="l" t="t" r="r" b="b"/>
            <a:pathLst>
              <a:path w="417830" h="578485">
                <a:moveTo>
                  <a:pt x="275513" y="280009"/>
                </a:moveTo>
                <a:lnTo>
                  <a:pt x="137756" y="142252"/>
                </a:lnTo>
                <a:lnTo>
                  <a:pt x="0" y="280009"/>
                </a:lnTo>
                <a:lnTo>
                  <a:pt x="137756" y="417753"/>
                </a:lnTo>
                <a:lnTo>
                  <a:pt x="275513" y="280009"/>
                </a:lnTo>
                <a:close/>
              </a:path>
              <a:path w="417830" h="578485">
                <a:moveTo>
                  <a:pt x="417626" y="449808"/>
                </a:moveTo>
                <a:lnTo>
                  <a:pt x="289128" y="321297"/>
                </a:lnTo>
                <a:lnTo>
                  <a:pt x="160591" y="449808"/>
                </a:lnTo>
                <a:lnTo>
                  <a:pt x="289128" y="578332"/>
                </a:lnTo>
                <a:lnTo>
                  <a:pt x="417626" y="449808"/>
                </a:lnTo>
                <a:close/>
              </a:path>
              <a:path w="417830" h="578485">
                <a:moveTo>
                  <a:pt x="417779" y="128498"/>
                </a:moveTo>
                <a:lnTo>
                  <a:pt x="289255" y="0"/>
                </a:lnTo>
                <a:lnTo>
                  <a:pt x="160743" y="128498"/>
                </a:lnTo>
                <a:lnTo>
                  <a:pt x="289255" y="257022"/>
                </a:lnTo>
                <a:lnTo>
                  <a:pt x="417779" y="12849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3521" y="944242"/>
            <a:ext cx="482914" cy="48173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33977" y="1751294"/>
            <a:ext cx="753745" cy="753745"/>
          </a:xfrm>
          <a:custGeom>
            <a:avLst/>
            <a:gdLst/>
            <a:ahLst/>
            <a:cxnLst/>
            <a:rect l="l" t="t" r="r" b="b"/>
            <a:pathLst>
              <a:path w="753745" h="753744">
                <a:moveTo>
                  <a:pt x="376720" y="0"/>
                </a:moveTo>
                <a:lnTo>
                  <a:pt x="329463" y="2935"/>
                </a:lnTo>
                <a:lnTo>
                  <a:pt x="283959" y="11504"/>
                </a:lnTo>
                <a:lnTo>
                  <a:pt x="240560" y="25356"/>
                </a:lnTo>
                <a:lnTo>
                  <a:pt x="199618" y="44137"/>
                </a:lnTo>
                <a:lnTo>
                  <a:pt x="161488" y="67493"/>
                </a:lnTo>
                <a:lnTo>
                  <a:pt x="126522" y="95073"/>
                </a:lnTo>
                <a:lnTo>
                  <a:pt x="95073" y="126522"/>
                </a:lnTo>
                <a:lnTo>
                  <a:pt x="67493" y="161488"/>
                </a:lnTo>
                <a:lnTo>
                  <a:pt x="44137" y="199618"/>
                </a:lnTo>
                <a:lnTo>
                  <a:pt x="25356" y="240560"/>
                </a:lnTo>
                <a:lnTo>
                  <a:pt x="11504" y="283959"/>
                </a:lnTo>
                <a:lnTo>
                  <a:pt x="2935" y="329463"/>
                </a:lnTo>
                <a:lnTo>
                  <a:pt x="0" y="376720"/>
                </a:lnTo>
                <a:lnTo>
                  <a:pt x="2935" y="423973"/>
                </a:lnTo>
                <a:lnTo>
                  <a:pt x="11504" y="469475"/>
                </a:lnTo>
                <a:lnTo>
                  <a:pt x="25356" y="512871"/>
                </a:lnTo>
                <a:lnTo>
                  <a:pt x="44136" y="553810"/>
                </a:lnTo>
                <a:lnTo>
                  <a:pt x="67492" y="591937"/>
                </a:lnTo>
                <a:lnTo>
                  <a:pt x="95071" y="626901"/>
                </a:lnTo>
                <a:lnTo>
                  <a:pt x="126520" y="658348"/>
                </a:lnTo>
                <a:lnTo>
                  <a:pt x="161485" y="685926"/>
                </a:lnTo>
                <a:lnTo>
                  <a:pt x="199614" y="709280"/>
                </a:lnTo>
                <a:lnTo>
                  <a:pt x="240554" y="728060"/>
                </a:lnTo>
                <a:lnTo>
                  <a:pt x="283951" y="741910"/>
                </a:lnTo>
                <a:lnTo>
                  <a:pt x="329453" y="750479"/>
                </a:lnTo>
                <a:lnTo>
                  <a:pt x="376707" y="753414"/>
                </a:lnTo>
                <a:lnTo>
                  <a:pt x="423961" y="750479"/>
                </a:lnTo>
                <a:lnTo>
                  <a:pt x="469463" y="741910"/>
                </a:lnTo>
                <a:lnTo>
                  <a:pt x="512862" y="728060"/>
                </a:lnTo>
                <a:lnTo>
                  <a:pt x="553803" y="709280"/>
                </a:lnTo>
                <a:lnTo>
                  <a:pt x="591933" y="685926"/>
                </a:lnTo>
                <a:lnTo>
                  <a:pt x="626900" y="658348"/>
                </a:lnTo>
                <a:lnTo>
                  <a:pt x="658350" y="626901"/>
                </a:lnTo>
                <a:lnTo>
                  <a:pt x="685930" y="591937"/>
                </a:lnTo>
                <a:lnTo>
                  <a:pt x="689565" y="586003"/>
                </a:lnTo>
                <a:lnTo>
                  <a:pt x="376720" y="586003"/>
                </a:lnTo>
                <a:lnTo>
                  <a:pt x="328729" y="580476"/>
                </a:lnTo>
                <a:lnTo>
                  <a:pt x="284677" y="564731"/>
                </a:lnTo>
                <a:lnTo>
                  <a:pt x="245819" y="540025"/>
                </a:lnTo>
                <a:lnTo>
                  <a:pt x="213410" y="507615"/>
                </a:lnTo>
                <a:lnTo>
                  <a:pt x="188706" y="468757"/>
                </a:lnTo>
                <a:lnTo>
                  <a:pt x="172963" y="424706"/>
                </a:lnTo>
                <a:lnTo>
                  <a:pt x="167436" y="376720"/>
                </a:lnTo>
                <a:lnTo>
                  <a:pt x="172963" y="328729"/>
                </a:lnTo>
                <a:lnTo>
                  <a:pt x="188706" y="284677"/>
                </a:lnTo>
                <a:lnTo>
                  <a:pt x="213410" y="245819"/>
                </a:lnTo>
                <a:lnTo>
                  <a:pt x="245819" y="213410"/>
                </a:lnTo>
                <a:lnTo>
                  <a:pt x="284677" y="188706"/>
                </a:lnTo>
                <a:lnTo>
                  <a:pt x="328729" y="172963"/>
                </a:lnTo>
                <a:lnTo>
                  <a:pt x="376720" y="167436"/>
                </a:lnTo>
                <a:lnTo>
                  <a:pt x="689574" y="167436"/>
                </a:lnTo>
                <a:lnTo>
                  <a:pt x="685931" y="161488"/>
                </a:lnTo>
                <a:lnTo>
                  <a:pt x="658351" y="126522"/>
                </a:lnTo>
                <a:lnTo>
                  <a:pt x="626902" y="95073"/>
                </a:lnTo>
                <a:lnTo>
                  <a:pt x="591936" y="67493"/>
                </a:lnTo>
                <a:lnTo>
                  <a:pt x="553807" y="44137"/>
                </a:lnTo>
                <a:lnTo>
                  <a:pt x="512867" y="25356"/>
                </a:lnTo>
                <a:lnTo>
                  <a:pt x="469471" y="11504"/>
                </a:lnTo>
                <a:lnTo>
                  <a:pt x="423971" y="2935"/>
                </a:lnTo>
                <a:lnTo>
                  <a:pt x="376720" y="0"/>
                </a:lnTo>
                <a:close/>
              </a:path>
              <a:path w="753745" h="753744">
                <a:moveTo>
                  <a:pt x="689574" y="167436"/>
                </a:moveTo>
                <a:lnTo>
                  <a:pt x="376720" y="167436"/>
                </a:lnTo>
                <a:lnTo>
                  <a:pt x="424702" y="172963"/>
                </a:lnTo>
                <a:lnTo>
                  <a:pt x="468751" y="188706"/>
                </a:lnTo>
                <a:lnTo>
                  <a:pt x="507610" y="213410"/>
                </a:lnTo>
                <a:lnTo>
                  <a:pt x="540021" y="245819"/>
                </a:lnTo>
                <a:lnTo>
                  <a:pt x="564729" y="284677"/>
                </a:lnTo>
                <a:lnTo>
                  <a:pt x="580475" y="328729"/>
                </a:lnTo>
                <a:lnTo>
                  <a:pt x="586003" y="376720"/>
                </a:lnTo>
                <a:lnTo>
                  <a:pt x="580475" y="424706"/>
                </a:lnTo>
                <a:lnTo>
                  <a:pt x="564729" y="468757"/>
                </a:lnTo>
                <a:lnTo>
                  <a:pt x="540021" y="507615"/>
                </a:lnTo>
                <a:lnTo>
                  <a:pt x="507610" y="540025"/>
                </a:lnTo>
                <a:lnTo>
                  <a:pt x="468751" y="564731"/>
                </a:lnTo>
                <a:lnTo>
                  <a:pt x="424702" y="580476"/>
                </a:lnTo>
                <a:lnTo>
                  <a:pt x="376720" y="586003"/>
                </a:lnTo>
                <a:lnTo>
                  <a:pt x="689565" y="586003"/>
                </a:lnTo>
                <a:lnTo>
                  <a:pt x="728069" y="512871"/>
                </a:lnTo>
                <a:lnTo>
                  <a:pt x="741921" y="469475"/>
                </a:lnTo>
                <a:lnTo>
                  <a:pt x="750492" y="423973"/>
                </a:lnTo>
                <a:lnTo>
                  <a:pt x="753427" y="376720"/>
                </a:lnTo>
                <a:lnTo>
                  <a:pt x="750492" y="329463"/>
                </a:lnTo>
                <a:lnTo>
                  <a:pt x="741921" y="283959"/>
                </a:lnTo>
                <a:lnTo>
                  <a:pt x="728069" y="240560"/>
                </a:lnTo>
                <a:lnTo>
                  <a:pt x="709288" y="199618"/>
                </a:lnTo>
                <a:lnTo>
                  <a:pt x="689574" y="167436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67112" y="2772159"/>
            <a:ext cx="385445" cy="680720"/>
          </a:xfrm>
          <a:custGeom>
            <a:avLst/>
            <a:gdLst/>
            <a:ahLst/>
            <a:cxnLst/>
            <a:rect l="l" t="t" r="r" b="b"/>
            <a:pathLst>
              <a:path w="385445" h="680720">
                <a:moveTo>
                  <a:pt x="118529" y="0"/>
                </a:moveTo>
                <a:lnTo>
                  <a:pt x="139" y="118376"/>
                </a:lnTo>
                <a:lnTo>
                  <a:pt x="148069" y="266293"/>
                </a:lnTo>
                <a:lnTo>
                  <a:pt x="0" y="414362"/>
                </a:lnTo>
                <a:lnTo>
                  <a:pt x="266306" y="680669"/>
                </a:lnTo>
                <a:lnTo>
                  <a:pt x="384695" y="562267"/>
                </a:lnTo>
                <a:lnTo>
                  <a:pt x="236791" y="414375"/>
                </a:lnTo>
                <a:lnTo>
                  <a:pt x="384835" y="266306"/>
                </a:lnTo>
                <a:lnTo>
                  <a:pt x="11852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object 29"/>
          <p:cNvGrpSpPr/>
          <p:nvPr/>
        </p:nvGrpSpPr>
        <p:grpSpPr>
          <a:xfrm>
            <a:off x="-2" y="0"/>
            <a:ext cx="1334770" cy="810260"/>
            <a:chOff x="-2" y="0"/>
            <a:chExt cx="1334770" cy="810260"/>
          </a:xfrm>
        </p:grpSpPr>
        <p:sp>
          <p:nvSpPr>
            <p:cNvPr id="30" name="object 30"/>
            <p:cNvSpPr/>
            <p:nvPr/>
          </p:nvSpPr>
          <p:spPr>
            <a:xfrm>
              <a:off x="-2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25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25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23672" y="215721"/>
              <a:ext cx="565150" cy="452755"/>
            </a:xfrm>
            <a:custGeom>
              <a:avLst/>
              <a:gdLst/>
              <a:ahLst/>
              <a:cxnLst/>
              <a:rect l="l" t="t" r="r" b="b"/>
              <a:pathLst>
                <a:path w="565150" h="452755">
                  <a:moveTo>
                    <a:pt x="162026" y="408266"/>
                  </a:moveTo>
                  <a:lnTo>
                    <a:pt x="124650" y="370801"/>
                  </a:lnTo>
                  <a:lnTo>
                    <a:pt x="129717" y="370801"/>
                  </a:lnTo>
                  <a:lnTo>
                    <a:pt x="133807" y="366687"/>
                  </a:lnTo>
                  <a:lnTo>
                    <a:pt x="133807" y="361619"/>
                  </a:lnTo>
                  <a:lnTo>
                    <a:pt x="133807" y="356565"/>
                  </a:lnTo>
                  <a:lnTo>
                    <a:pt x="129717" y="352450"/>
                  </a:lnTo>
                  <a:lnTo>
                    <a:pt x="119621" y="352450"/>
                  </a:lnTo>
                  <a:lnTo>
                    <a:pt x="115531" y="356565"/>
                  </a:lnTo>
                  <a:lnTo>
                    <a:pt x="115531" y="381050"/>
                  </a:lnTo>
                  <a:lnTo>
                    <a:pt x="152895" y="418541"/>
                  </a:lnTo>
                  <a:lnTo>
                    <a:pt x="147853" y="418541"/>
                  </a:lnTo>
                  <a:lnTo>
                    <a:pt x="143764" y="422656"/>
                  </a:lnTo>
                  <a:lnTo>
                    <a:pt x="143764" y="432777"/>
                  </a:lnTo>
                  <a:lnTo>
                    <a:pt x="147853" y="436880"/>
                  </a:lnTo>
                  <a:lnTo>
                    <a:pt x="157924" y="436880"/>
                  </a:lnTo>
                  <a:lnTo>
                    <a:pt x="162026" y="432777"/>
                  </a:lnTo>
                  <a:lnTo>
                    <a:pt x="162026" y="408266"/>
                  </a:lnTo>
                  <a:close/>
                </a:path>
                <a:path w="565150" h="452755">
                  <a:moveTo>
                    <a:pt x="162026" y="351345"/>
                  </a:moveTo>
                  <a:lnTo>
                    <a:pt x="124650" y="313880"/>
                  </a:lnTo>
                  <a:lnTo>
                    <a:pt x="129717" y="313880"/>
                  </a:lnTo>
                  <a:lnTo>
                    <a:pt x="133807" y="309765"/>
                  </a:lnTo>
                  <a:lnTo>
                    <a:pt x="133807" y="304698"/>
                  </a:lnTo>
                  <a:lnTo>
                    <a:pt x="133807" y="299656"/>
                  </a:lnTo>
                  <a:lnTo>
                    <a:pt x="129717" y="295541"/>
                  </a:lnTo>
                  <a:lnTo>
                    <a:pt x="119621" y="295541"/>
                  </a:lnTo>
                  <a:lnTo>
                    <a:pt x="115531" y="299656"/>
                  </a:lnTo>
                  <a:lnTo>
                    <a:pt x="115531" y="324154"/>
                  </a:lnTo>
                  <a:lnTo>
                    <a:pt x="152895" y="361632"/>
                  </a:lnTo>
                  <a:lnTo>
                    <a:pt x="147853" y="361632"/>
                  </a:lnTo>
                  <a:lnTo>
                    <a:pt x="143764" y="365734"/>
                  </a:lnTo>
                  <a:lnTo>
                    <a:pt x="143764" y="375869"/>
                  </a:lnTo>
                  <a:lnTo>
                    <a:pt x="147853" y="379971"/>
                  </a:lnTo>
                  <a:lnTo>
                    <a:pt x="157924" y="379971"/>
                  </a:lnTo>
                  <a:lnTo>
                    <a:pt x="162026" y="375869"/>
                  </a:lnTo>
                  <a:lnTo>
                    <a:pt x="162026" y="351345"/>
                  </a:lnTo>
                  <a:close/>
                </a:path>
                <a:path w="565150" h="452755">
                  <a:moveTo>
                    <a:pt x="162026" y="294462"/>
                  </a:moveTo>
                  <a:lnTo>
                    <a:pt x="124650" y="256997"/>
                  </a:lnTo>
                  <a:lnTo>
                    <a:pt x="129717" y="256997"/>
                  </a:lnTo>
                  <a:lnTo>
                    <a:pt x="133807" y="252869"/>
                  </a:lnTo>
                  <a:lnTo>
                    <a:pt x="133807" y="247827"/>
                  </a:lnTo>
                  <a:lnTo>
                    <a:pt x="133807" y="242760"/>
                  </a:lnTo>
                  <a:lnTo>
                    <a:pt x="129717" y="238645"/>
                  </a:lnTo>
                  <a:lnTo>
                    <a:pt x="119621" y="238645"/>
                  </a:lnTo>
                  <a:lnTo>
                    <a:pt x="115531" y="242760"/>
                  </a:lnTo>
                  <a:lnTo>
                    <a:pt x="115531" y="267258"/>
                  </a:lnTo>
                  <a:lnTo>
                    <a:pt x="152895" y="304736"/>
                  </a:lnTo>
                  <a:lnTo>
                    <a:pt x="147853" y="304736"/>
                  </a:lnTo>
                  <a:lnTo>
                    <a:pt x="143764" y="308851"/>
                  </a:lnTo>
                  <a:lnTo>
                    <a:pt x="143764" y="318973"/>
                  </a:lnTo>
                  <a:lnTo>
                    <a:pt x="147853" y="323075"/>
                  </a:lnTo>
                  <a:lnTo>
                    <a:pt x="157924" y="323075"/>
                  </a:lnTo>
                  <a:lnTo>
                    <a:pt x="162026" y="318973"/>
                  </a:lnTo>
                  <a:lnTo>
                    <a:pt x="162026" y="294462"/>
                  </a:lnTo>
                  <a:close/>
                </a:path>
                <a:path w="565150" h="452755">
                  <a:moveTo>
                    <a:pt x="449364" y="356552"/>
                  </a:moveTo>
                  <a:lnTo>
                    <a:pt x="445262" y="352450"/>
                  </a:lnTo>
                  <a:lnTo>
                    <a:pt x="440220" y="352450"/>
                  </a:lnTo>
                  <a:lnTo>
                    <a:pt x="435190" y="352450"/>
                  </a:lnTo>
                  <a:lnTo>
                    <a:pt x="431088" y="356552"/>
                  </a:lnTo>
                  <a:lnTo>
                    <a:pt x="431088" y="366674"/>
                  </a:lnTo>
                  <a:lnTo>
                    <a:pt x="435190" y="370776"/>
                  </a:lnTo>
                  <a:lnTo>
                    <a:pt x="440220" y="370776"/>
                  </a:lnTo>
                  <a:lnTo>
                    <a:pt x="402856" y="408279"/>
                  </a:lnTo>
                  <a:lnTo>
                    <a:pt x="402856" y="432765"/>
                  </a:lnTo>
                  <a:lnTo>
                    <a:pt x="406946" y="436867"/>
                  </a:lnTo>
                  <a:lnTo>
                    <a:pt x="417042" y="436867"/>
                  </a:lnTo>
                  <a:lnTo>
                    <a:pt x="421132" y="432765"/>
                  </a:lnTo>
                  <a:lnTo>
                    <a:pt x="421132" y="422630"/>
                  </a:lnTo>
                  <a:lnTo>
                    <a:pt x="417042" y="418541"/>
                  </a:lnTo>
                  <a:lnTo>
                    <a:pt x="412000" y="418541"/>
                  </a:lnTo>
                  <a:lnTo>
                    <a:pt x="449364" y="381063"/>
                  </a:lnTo>
                  <a:lnTo>
                    <a:pt x="449364" y="356552"/>
                  </a:lnTo>
                  <a:close/>
                </a:path>
                <a:path w="565150" h="452755">
                  <a:moveTo>
                    <a:pt x="449364" y="299643"/>
                  </a:moveTo>
                  <a:lnTo>
                    <a:pt x="445262" y="295541"/>
                  </a:lnTo>
                  <a:lnTo>
                    <a:pt x="440220" y="295541"/>
                  </a:lnTo>
                  <a:lnTo>
                    <a:pt x="435190" y="295541"/>
                  </a:lnTo>
                  <a:lnTo>
                    <a:pt x="431088" y="299643"/>
                  </a:lnTo>
                  <a:lnTo>
                    <a:pt x="431088" y="309765"/>
                  </a:lnTo>
                  <a:lnTo>
                    <a:pt x="435190" y="313867"/>
                  </a:lnTo>
                  <a:lnTo>
                    <a:pt x="440220" y="313867"/>
                  </a:lnTo>
                  <a:lnTo>
                    <a:pt x="402856" y="351345"/>
                  </a:lnTo>
                  <a:lnTo>
                    <a:pt x="402856" y="375856"/>
                  </a:lnTo>
                  <a:lnTo>
                    <a:pt x="406946" y="379958"/>
                  </a:lnTo>
                  <a:lnTo>
                    <a:pt x="417042" y="379958"/>
                  </a:lnTo>
                  <a:lnTo>
                    <a:pt x="421132" y="375856"/>
                  </a:lnTo>
                  <a:lnTo>
                    <a:pt x="421132" y="365721"/>
                  </a:lnTo>
                  <a:lnTo>
                    <a:pt x="417042" y="361632"/>
                  </a:lnTo>
                  <a:lnTo>
                    <a:pt x="412000" y="361632"/>
                  </a:lnTo>
                  <a:lnTo>
                    <a:pt x="449364" y="324142"/>
                  </a:lnTo>
                  <a:lnTo>
                    <a:pt x="449364" y="299643"/>
                  </a:lnTo>
                  <a:close/>
                </a:path>
                <a:path w="565150" h="452755">
                  <a:moveTo>
                    <a:pt x="449364" y="242760"/>
                  </a:moveTo>
                  <a:lnTo>
                    <a:pt x="445262" y="238645"/>
                  </a:lnTo>
                  <a:lnTo>
                    <a:pt x="440220" y="238645"/>
                  </a:lnTo>
                  <a:lnTo>
                    <a:pt x="435190" y="238645"/>
                  </a:lnTo>
                  <a:lnTo>
                    <a:pt x="431088" y="242760"/>
                  </a:lnTo>
                  <a:lnTo>
                    <a:pt x="431088" y="252869"/>
                  </a:lnTo>
                  <a:lnTo>
                    <a:pt x="435190" y="256984"/>
                  </a:lnTo>
                  <a:lnTo>
                    <a:pt x="440220" y="256984"/>
                  </a:lnTo>
                  <a:lnTo>
                    <a:pt x="402856" y="294474"/>
                  </a:lnTo>
                  <a:lnTo>
                    <a:pt x="402856" y="318960"/>
                  </a:lnTo>
                  <a:lnTo>
                    <a:pt x="406946" y="323062"/>
                  </a:lnTo>
                  <a:lnTo>
                    <a:pt x="417042" y="323062"/>
                  </a:lnTo>
                  <a:lnTo>
                    <a:pt x="421132" y="318960"/>
                  </a:lnTo>
                  <a:lnTo>
                    <a:pt x="421132" y="308825"/>
                  </a:lnTo>
                  <a:lnTo>
                    <a:pt x="417042" y="304736"/>
                  </a:lnTo>
                  <a:lnTo>
                    <a:pt x="412000" y="304736"/>
                  </a:lnTo>
                  <a:lnTo>
                    <a:pt x="449364" y="267258"/>
                  </a:lnTo>
                  <a:lnTo>
                    <a:pt x="449364" y="242760"/>
                  </a:lnTo>
                  <a:close/>
                </a:path>
                <a:path w="565150" h="452755">
                  <a:moveTo>
                    <a:pt x="564883" y="89522"/>
                  </a:moveTo>
                  <a:lnTo>
                    <a:pt x="561543" y="73418"/>
                  </a:lnTo>
                  <a:lnTo>
                    <a:pt x="536790" y="98259"/>
                  </a:lnTo>
                  <a:lnTo>
                    <a:pt x="536790" y="117703"/>
                  </a:lnTo>
                  <a:lnTo>
                    <a:pt x="536790" y="240093"/>
                  </a:lnTo>
                  <a:lnTo>
                    <a:pt x="475195" y="301891"/>
                  </a:lnTo>
                  <a:lnTo>
                    <a:pt x="475195" y="193243"/>
                  </a:lnTo>
                  <a:lnTo>
                    <a:pt x="475195" y="179501"/>
                  </a:lnTo>
                  <a:lnTo>
                    <a:pt x="523290" y="131241"/>
                  </a:lnTo>
                  <a:lnTo>
                    <a:pt x="536790" y="117703"/>
                  </a:lnTo>
                  <a:lnTo>
                    <a:pt x="536790" y="98259"/>
                  </a:lnTo>
                  <a:lnTo>
                    <a:pt x="503923" y="131241"/>
                  </a:lnTo>
                  <a:lnTo>
                    <a:pt x="493445" y="106133"/>
                  </a:lnTo>
                  <a:lnTo>
                    <a:pt x="493445" y="141744"/>
                  </a:lnTo>
                  <a:lnTo>
                    <a:pt x="436676" y="198691"/>
                  </a:lnTo>
                  <a:lnTo>
                    <a:pt x="426491" y="178663"/>
                  </a:lnTo>
                  <a:lnTo>
                    <a:pt x="426491" y="208927"/>
                  </a:lnTo>
                  <a:lnTo>
                    <a:pt x="393014" y="242506"/>
                  </a:lnTo>
                  <a:lnTo>
                    <a:pt x="392976" y="195046"/>
                  </a:lnTo>
                  <a:lnTo>
                    <a:pt x="392976" y="183261"/>
                  </a:lnTo>
                  <a:lnTo>
                    <a:pt x="379437" y="183261"/>
                  </a:lnTo>
                  <a:lnTo>
                    <a:pt x="379437" y="418236"/>
                  </a:lnTo>
                  <a:lnTo>
                    <a:pt x="374573" y="423138"/>
                  </a:lnTo>
                  <a:lnTo>
                    <a:pt x="313397" y="423138"/>
                  </a:lnTo>
                  <a:lnTo>
                    <a:pt x="307225" y="402259"/>
                  </a:lnTo>
                  <a:lnTo>
                    <a:pt x="299339" y="392290"/>
                  </a:lnTo>
                  <a:lnTo>
                    <a:pt x="297459" y="389902"/>
                  </a:lnTo>
                  <a:lnTo>
                    <a:pt x="288175" y="383971"/>
                  </a:lnTo>
                  <a:lnTo>
                    <a:pt x="283629" y="382346"/>
                  </a:lnTo>
                  <a:lnTo>
                    <a:pt x="282803" y="382155"/>
                  </a:lnTo>
                  <a:lnTo>
                    <a:pt x="281914" y="382155"/>
                  </a:lnTo>
                  <a:lnTo>
                    <a:pt x="251282" y="423138"/>
                  </a:lnTo>
                  <a:lnTo>
                    <a:pt x="263093" y="423138"/>
                  </a:lnTo>
                  <a:lnTo>
                    <a:pt x="266763" y="409473"/>
                  </a:lnTo>
                  <a:lnTo>
                    <a:pt x="272288" y="400240"/>
                  </a:lnTo>
                  <a:lnTo>
                    <a:pt x="278015" y="394741"/>
                  </a:lnTo>
                  <a:lnTo>
                    <a:pt x="282333" y="392290"/>
                  </a:lnTo>
                  <a:lnTo>
                    <a:pt x="286664" y="394754"/>
                  </a:lnTo>
                  <a:lnTo>
                    <a:pt x="292392" y="400265"/>
                  </a:lnTo>
                  <a:lnTo>
                    <a:pt x="297903" y="409511"/>
                  </a:lnTo>
                  <a:lnTo>
                    <a:pt x="301574" y="423151"/>
                  </a:lnTo>
                  <a:lnTo>
                    <a:pt x="294030" y="423303"/>
                  </a:lnTo>
                  <a:lnTo>
                    <a:pt x="287274" y="426593"/>
                  </a:lnTo>
                  <a:lnTo>
                    <a:pt x="282524" y="431812"/>
                  </a:lnTo>
                  <a:lnTo>
                    <a:pt x="277723" y="426491"/>
                  </a:lnTo>
                  <a:lnTo>
                    <a:pt x="270789" y="423151"/>
                  </a:lnTo>
                  <a:lnTo>
                    <a:pt x="190487" y="423138"/>
                  </a:lnTo>
                  <a:lnTo>
                    <a:pt x="185635" y="418236"/>
                  </a:lnTo>
                  <a:lnTo>
                    <a:pt x="185597" y="354241"/>
                  </a:lnTo>
                  <a:lnTo>
                    <a:pt x="187401" y="352437"/>
                  </a:lnTo>
                  <a:lnTo>
                    <a:pt x="196697" y="352437"/>
                  </a:lnTo>
                  <a:lnTo>
                    <a:pt x="196697" y="368630"/>
                  </a:lnTo>
                  <a:lnTo>
                    <a:pt x="228053" y="368630"/>
                  </a:lnTo>
                  <a:lnTo>
                    <a:pt x="228053" y="360781"/>
                  </a:lnTo>
                  <a:lnTo>
                    <a:pt x="228053" y="352437"/>
                  </a:lnTo>
                  <a:lnTo>
                    <a:pt x="242468" y="352437"/>
                  </a:lnTo>
                  <a:lnTo>
                    <a:pt x="242468" y="368630"/>
                  </a:lnTo>
                  <a:lnTo>
                    <a:pt x="274281" y="368630"/>
                  </a:lnTo>
                  <a:lnTo>
                    <a:pt x="274281" y="360781"/>
                  </a:lnTo>
                  <a:lnTo>
                    <a:pt x="274281" y="352437"/>
                  </a:lnTo>
                  <a:lnTo>
                    <a:pt x="290207" y="352437"/>
                  </a:lnTo>
                  <a:lnTo>
                    <a:pt x="290207" y="368630"/>
                  </a:lnTo>
                  <a:lnTo>
                    <a:pt x="322008" y="368630"/>
                  </a:lnTo>
                  <a:lnTo>
                    <a:pt x="322008" y="360781"/>
                  </a:lnTo>
                  <a:lnTo>
                    <a:pt x="322008" y="352437"/>
                  </a:lnTo>
                  <a:lnTo>
                    <a:pt x="336435" y="352437"/>
                  </a:lnTo>
                  <a:lnTo>
                    <a:pt x="336435" y="368630"/>
                  </a:lnTo>
                  <a:lnTo>
                    <a:pt x="367779" y="368630"/>
                  </a:lnTo>
                  <a:lnTo>
                    <a:pt x="367779" y="360781"/>
                  </a:lnTo>
                  <a:lnTo>
                    <a:pt x="367779" y="352437"/>
                  </a:lnTo>
                  <a:lnTo>
                    <a:pt x="377583" y="352437"/>
                  </a:lnTo>
                  <a:lnTo>
                    <a:pt x="379399" y="354241"/>
                  </a:lnTo>
                  <a:lnTo>
                    <a:pt x="379437" y="418236"/>
                  </a:lnTo>
                  <a:lnTo>
                    <a:pt x="379437" y="183261"/>
                  </a:lnTo>
                  <a:lnTo>
                    <a:pt x="379374" y="344576"/>
                  </a:lnTo>
                  <a:lnTo>
                    <a:pt x="359956" y="344576"/>
                  </a:lnTo>
                  <a:lnTo>
                    <a:pt x="359956" y="360781"/>
                  </a:lnTo>
                  <a:lnTo>
                    <a:pt x="357606" y="360781"/>
                  </a:lnTo>
                  <a:lnTo>
                    <a:pt x="353809" y="329145"/>
                  </a:lnTo>
                  <a:lnTo>
                    <a:pt x="359587" y="320675"/>
                  </a:lnTo>
                  <a:lnTo>
                    <a:pt x="359587" y="303263"/>
                  </a:lnTo>
                  <a:lnTo>
                    <a:pt x="359587" y="295402"/>
                  </a:lnTo>
                  <a:lnTo>
                    <a:pt x="351751" y="295402"/>
                  </a:lnTo>
                  <a:lnTo>
                    <a:pt x="351751" y="303263"/>
                  </a:lnTo>
                  <a:lnTo>
                    <a:pt x="351751" y="318223"/>
                  </a:lnTo>
                  <a:lnTo>
                    <a:pt x="345681" y="327152"/>
                  </a:lnTo>
                  <a:lnTo>
                    <a:pt x="349719" y="360781"/>
                  </a:lnTo>
                  <a:lnTo>
                    <a:pt x="344258" y="360781"/>
                  </a:lnTo>
                  <a:lnTo>
                    <a:pt x="344258" y="352437"/>
                  </a:lnTo>
                  <a:lnTo>
                    <a:pt x="344258" y="344576"/>
                  </a:lnTo>
                  <a:lnTo>
                    <a:pt x="314185" y="344576"/>
                  </a:lnTo>
                  <a:lnTo>
                    <a:pt x="314185" y="360781"/>
                  </a:lnTo>
                  <a:lnTo>
                    <a:pt x="309359" y="360781"/>
                  </a:lnTo>
                  <a:lnTo>
                    <a:pt x="313385" y="327152"/>
                  </a:lnTo>
                  <a:lnTo>
                    <a:pt x="307301" y="318223"/>
                  </a:lnTo>
                  <a:lnTo>
                    <a:pt x="307301" y="303263"/>
                  </a:lnTo>
                  <a:lnTo>
                    <a:pt x="310273" y="303263"/>
                  </a:lnTo>
                  <a:lnTo>
                    <a:pt x="311912" y="315264"/>
                  </a:lnTo>
                  <a:lnTo>
                    <a:pt x="325323" y="315264"/>
                  </a:lnTo>
                  <a:lnTo>
                    <a:pt x="327469" y="307416"/>
                  </a:lnTo>
                  <a:lnTo>
                    <a:pt x="328612" y="303263"/>
                  </a:lnTo>
                  <a:lnTo>
                    <a:pt x="330466" y="303263"/>
                  </a:lnTo>
                  <a:lnTo>
                    <a:pt x="333768" y="315264"/>
                  </a:lnTo>
                  <a:lnTo>
                    <a:pt x="347129" y="315264"/>
                  </a:lnTo>
                  <a:lnTo>
                    <a:pt x="348208" y="307416"/>
                  </a:lnTo>
                  <a:lnTo>
                    <a:pt x="348792" y="303263"/>
                  </a:lnTo>
                  <a:lnTo>
                    <a:pt x="351751" y="303263"/>
                  </a:lnTo>
                  <a:lnTo>
                    <a:pt x="351751" y="295402"/>
                  </a:lnTo>
                  <a:lnTo>
                    <a:pt x="341960" y="295402"/>
                  </a:lnTo>
                  <a:lnTo>
                    <a:pt x="340309" y="307416"/>
                  </a:lnTo>
                  <a:lnTo>
                    <a:pt x="339725" y="307416"/>
                  </a:lnTo>
                  <a:lnTo>
                    <a:pt x="338582" y="303263"/>
                  </a:lnTo>
                  <a:lnTo>
                    <a:pt x="336448" y="295402"/>
                  </a:lnTo>
                  <a:lnTo>
                    <a:pt x="322643" y="295402"/>
                  </a:lnTo>
                  <a:lnTo>
                    <a:pt x="319341" y="307416"/>
                  </a:lnTo>
                  <a:lnTo>
                    <a:pt x="318744" y="307416"/>
                  </a:lnTo>
                  <a:lnTo>
                    <a:pt x="318173" y="303263"/>
                  </a:lnTo>
                  <a:lnTo>
                    <a:pt x="317106" y="295402"/>
                  </a:lnTo>
                  <a:lnTo>
                    <a:pt x="299466" y="295402"/>
                  </a:lnTo>
                  <a:lnTo>
                    <a:pt x="299466" y="320675"/>
                  </a:lnTo>
                  <a:lnTo>
                    <a:pt x="305244" y="329145"/>
                  </a:lnTo>
                  <a:lnTo>
                    <a:pt x="301472" y="360781"/>
                  </a:lnTo>
                  <a:lnTo>
                    <a:pt x="298030" y="360781"/>
                  </a:lnTo>
                  <a:lnTo>
                    <a:pt x="298030" y="352437"/>
                  </a:lnTo>
                  <a:lnTo>
                    <a:pt x="298030" y="344576"/>
                  </a:lnTo>
                  <a:lnTo>
                    <a:pt x="266446" y="344576"/>
                  </a:lnTo>
                  <a:lnTo>
                    <a:pt x="266446" y="360781"/>
                  </a:lnTo>
                  <a:lnTo>
                    <a:pt x="262928" y="360781"/>
                  </a:lnTo>
                  <a:lnTo>
                    <a:pt x="259130" y="329145"/>
                  </a:lnTo>
                  <a:lnTo>
                    <a:pt x="264909" y="320675"/>
                  </a:lnTo>
                  <a:lnTo>
                    <a:pt x="264909" y="303263"/>
                  </a:lnTo>
                  <a:lnTo>
                    <a:pt x="264909" y="295402"/>
                  </a:lnTo>
                  <a:lnTo>
                    <a:pt x="257086" y="295402"/>
                  </a:lnTo>
                  <a:lnTo>
                    <a:pt x="257086" y="303263"/>
                  </a:lnTo>
                  <a:lnTo>
                    <a:pt x="257086" y="318223"/>
                  </a:lnTo>
                  <a:lnTo>
                    <a:pt x="251002" y="327152"/>
                  </a:lnTo>
                  <a:lnTo>
                    <a:pt x="255028" y="360781"/>
                  </a:lnTo>
                  <a:lnTo>
                    <a:pt x="250291" y="360781"/>
                  </a:lnTo>
                  <a:lnTo>
                    <a:pt x="250291" y="352437"/>
                  </a:lnTo>
                  <a:lnTo>
                    <a:pt x="250291" y="344576"/>
                  </a:lnTo>
                  <a:lnTo>
                    <a:pt x="220230" y="344576"/>
                  </a:lnTo>
                  <a:lnTo>
                    <a:pt x="220230" y="360781"/>
                  </a:lnTo>
                  <a:lnTo>
                    <a:pt x="214668" y="360781"/>
                  </a:lnTo>
                  <a:lnTo>
                    <a:pt x="218706" y="327152"/>
                  </a:lnTo>
                  <a:lnTo>
                    <a:pt x="212636" y="318223"/>
                  </a:lnTo>
                  <a:lnTo>
                    <a:pt x="212636" y="303263"/>
                  </a:lnTo>
                  <a:lnTo>
                    <a:pt x="215595" y="303263"/>
                  </a:lnTo>
                  <a:lnTo>
                    <a:pt x="217246" y="315264"/>
                  </a:lnTo>
                  <a:lnTo>
                    <a:pt x="230644" y="315264"/>
                  </a:lnTo>
                  <a:lnTo>
                    <a:pt x="232778" y="307416"/>
                  </a:lnTo>
                  <a:lnTo>
                    <a:pt x="233908" y="303263"/>
                  </a:lnTo>
                  <a:lnTo>
                    <a:pt x="235800" y="303263"/>
                  </a:lnTo>
                  <a:lnTo>
                    <a:pt x="239090" y="315264"/>
                  </a:lnTo>
                  <a:lnTo>
                    <a:pt x="252463" y="315264"/>
                  </a:lnTo>
                  <a:lnTo>
                    <a:pt x="253542" y="307416"/>
                  </a:lnTo>
                  <a:lnTo>
                    <a:pt x="254114" y="303263"/>
                  </a:lnTo>
                  <a:lnTo>
                    <a:pt x="257086" y="303263"/>
                  </a:lnTo>
                  <a:lnTo>
                    <a:pt x="257086" y="295402"/>
                  </a:lnTo>
                  <a:lnTo>
                    <a:pt x="247294" y="295402"/>
                  </a:lnTo>
                  <a:lnTo>
                    <a:pt x="245643" y="307416"/>
                  </a:lnTo>
                  <a:lnTo>
                    <a:pt x="245033" y="307416"/>
                  </a:lnTo>
                  <a:lnTo>
                    <a:pt x="243890" y="303263"/>
                  </a:lnTo>
                  <a:lnTo>
                    <a:pt x="241757" y="295402"/>
                  </a:lnTo>
                  <a:lnTo>
                    <a:pt x="227977" y="295402"/>
                  </a:lnTo>
                  <a:lnTo>
                    <a:pt x="224675" y="307416"/>
                  </a:lnTo>
                  <a:lnTo>
                    <a:pt x="224078" y="307416"/>
                  </a:lnTo>
                  <a:lnTo>
                    <a:pt x="223507" y="303263"/>
                  </a:lnTo>
                  <a:lnTo>
                    <a:pt x="222427" y="295402"/>
                  </a:lnTo>
                  <a:lnTo>
                    <a:pt x="204800" y="295402"/>
                  </a:lnTo>
                  <a:lnTo>
                    <a:pt x="204800" y="320675"/>
                  </a:lnTo>
                  <a:lnTo>
                    <a:pt x="210566" y="329145"/>
                  </a:lnTo>
                  <a:lnTo>
                    <a:pt x="206781" y="360781"/>
                  </a:lnTo>
                  <a:lnTo>
                    <a:pt x="204520" y="360781"/>
                  </a:lnTo>
                  <a:lnTo>
                    <a:pt x="204520" y="352437"/>
                  </a:lnTo>
                  <a:lnTo>
                    <a:pt x="204520" y="344576"/>
                  </a:lnTo>
                  <a:lnTo>
                    <a:pt x="185572" y="344576"/>
                  </a:lnTo>
                  <a:lnTo>
                    <a:pt x="185534" y="279895"/>
                  </a:lnTo>
                  <a:lnTo>
                    <a:pt x="187337" y="278079"/>
                  </a:lnTo>
                  <a:lnTo>
                    <a:pt x="377532" y="278079"/>
                  </a:lnTo>
                  <a:lnTo>
                    <a:pt x="379349" y="279895"/>
                  </a:lnTo>
                  <a:lnTo>
                    <a:pt x="379374" y="344576"/>
                  </a:lnTo>
                  <a:lnTo>
                    <a:pt x="379374" y="183261"/>
                  </a:lnTo>
                  <a:lnTo>
                    <a:pt x="379349" y="270992"/>
                  </a:lnTo>
                  <a:lnTo>
                    <a:pt x="294881" y="270992"/>
                  </a:lnTo>
                  <a:lnTo>
                    <a:pt x="285470" y="246748"/>
                  </a:lnTo>
                  <a:lnTo>
                    <a:pt x="311988" y="257162"/>
                  </a:lnTo>
                  <a:lnTo>
                    <a:pt x="311988" y="246748"/>
                  </a:lnTo>
                  <a:lnTo>
                    <a:pt x="311988" y="239217"/>
                  </a:lnTo>
                  <a:lnTo>
                    <a:pt x="311988" y="228815"/>
                  </a:lnTo>
                  <a:lnTo>
                    <a:pt x="285470" y="239217"/>
                  </a:lnTo>
                  <a:lnTo>
                    <a:pt x="295808" y="212598"/>
                  </a:lnTo>
                  <a:lnTo>
                    <a:pt x="267576" y="212598"/>
                  </a:lnTo>
                  <a:lnTo>
                    <a:pt x="277939" y="239217"/>
                  </a:lnTo>
                  <a:lnTo>
                    <a:pt x="251396" y="228815"/>
                  </a:lnTo>
                  <a:lnTo>
                    <a:pt x="251396" y="257162"/>
                  </a:lnTo>
                  <a:lnTo>
                    <a:pt x="277939" y="246748"/>
                  </a:lnTo>
                  <a:lnTo>
                    <a:pt x="268516" y="270992"/>
                  </a:lnTo>
                  <a:lnTo>
                    <a:pt x="185534" y="270992"/>
                  </a:lnTo>
                  <a:lnTo>
                    <a:pt x="185508" y="242430"/>
                  </a:lnTo>
                  <a:lnTo>
                    <a:pt x="185483" y="195046"/>
                  </a:lnTo>
                  <a:lnTo>
                    <a:pt x="379285" y="195046"/>
                  </a:lnTo>
                  <a:lnTo>
                    <a:pt x="379349" y="270992"/>
                  </a:lnTo>
                  <a:lnTo>
                    <a:pt x="379349" y="183261"/>
                  </a:lnTo>
                  <a:lnTo>
                    <a:pt x="377291" y="183261"/>
                  </a:lnTo>
                  <a:lnTo>
                    <a:pt x="395185" y="147269"/>
                  </a:lnTo>
                  <a:lnTo>
                    <a:pt x="426491" y="208927"/>
                  </a:lnTo>
                  <a:lnTo>
                    <a:pt x="426491" y="178663"/>
                  </a:lnTo>
                  <a:lnTo>
                    <a:pt x="410540" y="147269"/>
                  </a:lnTo>
                  <a:lnTo>
                    <a:pt x="403098" y="132600"/>
                  </a:lnTo>
                  <a:lnTo>
                    <a:pt x="402971" y="132346"/>
                  </a:lnTo>
                  <a:lnTo>
                    <a:pt x="402475" y="132600"/>
                  </a:lnTo>
                  <a:lnTo>
                    <a:pt x="449834" y="37223"/>
                  </a:lnTo>
                  <a:lnTo>
                    <a:pt x="493445" y="141744"/>
                  </a:lnTo>
                  <a:lnTo>
                    <a:pt x="493445" y="106133"/>
                  </a:lnTo>
                  <a:lnTo>
                    <a:pt x="464693" y="37223"/>
                  </a:lnTo>
                  <a:lnTo>
                    <a:pt x="459092" y="23799"/>
                  </a:lnTo>
                  <a:lnTo>
                    <a:pt x="458876" y="22936"/>
                  </a:lnTo>
                  <a:lnTo>
                    <a:pt x="458495" y="21234"/>
                  </a:lnTo>
                  <a:lnTo>
                    <a:pt x="458685" y="19456"/>
                  </a:lnTo>
                  <a:lnTo>
                    <a:pt x="459447" y="17843"/>
                  </a:lnTo>
                  <a:lnTo>
                    <a:pt x="466890" y="2895"/>
                  </a:lnTo>
                  <a:lnTo>
                    <a:pt x="453021" y="0"/>
                  </a:lnTo>
                  <a:lnTo>
                    <a:pt x="361975" y="183261"/>
                  </a:lnTo>
                  <a:lnTo>
                    <a:pt x="202907" y="183261"/>
                  </a:lnTo>
                  <a:lnTo>
                    <a:pt x="187591" y="152438"/>
                  </a:lnTo>
                  <a:lnTo>
                    <a:pt x="187591" y="183261"/>
                  </a:lnTo>
                  <a:lnTo>
                    <a:pt x="171754" y="183261"/>
                  </a:lnTo>
                  <a:lnTo>
                    <a:pt x="171805" y="242430"/>
                  </a:lnTo>
                  <a:lnTo>
                    <a:pt x="138417" y="208927"/>
                  </a:lnTo>
                  <a:lnTo>
                    <a:pt x="143611" y="198691"/>
                  </a:lnTo>
                  <a:lnTo>
                    <a:pt x="169722" y="147269"/>
                  </a:lnTo>
                  <a:lnTo>
                    <a:pt x="187591" y="183261"/>
                  </a:lnTo>
                  <a:lnTo>
                    <a:pt x="187591" y="152438"/>
                  </a:lnTo>
                  <a:lnTo>
                    <a:pt x="185026" y="147269"/>
                  </a:lnTo>
                  <a:lnTo>
                    <a:pt x="177736" y="132600"/>
                  </a:lnTo>
                  <a:lnTo>
                    <a:pt x="162433" y="101803"/>
                  </a:lnTo>
                  <a:lnTo>
                    <a:pt x="162433" y="132600"/>
                  </a:lnTo>
                  <a:lnTo>
                    <a:pt x="161912" y="132346"/>
                  </a:lnTo>
                  <a:lnTo>
                    <a:pt x="128219" y="198691"/>
                  </a:lnTo>
                  <a:lnTo>
                    <a:pt x="122783" y="193243"/>
                  </a:lnTo>
                  <a:lnTo>
                    <a:pt x="89700" y="160058"/>
                  </a:lnTo>
                  <a:lnTo>
                    <a:pt x="89700" y="179501"/>
                  </a:lnTo>
                  <a:lnTo>
                    <a:pt x="89700" y="301891"/>
                  </a:lnTo>
                  <a:lnTo>
                    <a:pt x="28092" y="240093"/>
                  </a:lnTo>
                  <a:lnTo>
                    <a:pt x="28092" y="117703"/>
                  </a:lnTo>
                  <a:lnTo>
                    <a:pt x="89700" y="179501"/>
                  </a:lnTo>
                  <a:lnTo>
                    <a:pt x="89700" y="160058"/>
                  </a:lnTo>
                  <a:lnTo>
                    <a:pt x="71450" y="141744"/>
                  </a:lnTo>
                  <a:lnTo>
                    <a:pt x="75831" y="131241"/>
                  </a:lnTo>
                  <a:lnTo>
                    <a:pt x="115062" y="37223"/>
                  </a:lnTo>
                  <a:lnTo>
                    <a:pt x="162433" y="132600"/>
                  </a:lnTo>
                  <a:lnTo>
                    <a:pt x="162433" y="101803"/>
                  </a:lnTo>
                  <a:lnTo>
                    <a:pt x="130352" y="37223"/>
                  </a:lnTo>
                  <a:lnTo>
                    <a:pt x="111874" y="0"/>
                  </a:lnTo>
                  <a:lnTo>
                    <a:pt x="97993" y="2895"/>
                  </a:lnTo>
                  <a:lnTo>
                    <a:pt x="106222" y="19456"/>
                  </a:lnTo>
                  <a:lnTo>
                    <a:pt x="106387" y="21234"/>
                  </a:lnTo>
                  <a:lnTo>
                    <a:pt x="105905" y="23368"/>
                  </a:lnTo>
                  <a:lnTo>
                    <a:pt x="105791" y="23799"/>
                  </a:lnTo>
                  <a:lnTo>
                    <a:pt x="105651" y="24206"/>
                  </a:lnTo>
                  <a:lnTo>
                    <a:pt x="60972" y="131241"/>
                  </a:lnTo>
                  <a:lnTo>
                    <a:pt x="47472" y="117703"/>
                  </a:lnTo>
                  <a:lnTo>
                    <a:pt x="3352" y="73418"/>
                  </a:lnTo>
                  <a:lnTo>
                    <a:pt x="0" y="89522"/>
                  </a:lnTo>
                  <a:lnTo>
                    <a:pt x="13614" y="103149"/>
                  </a:lnTo>
                  <a:lnTo>
                    <a:pt x="14389" y="105079"/>
                  </a:lnTo>
                  <a:lnTo>
                    <a:pt x="14389" y="245795"/>
                  </a:lnTo>
                  <a:lnTo>
                    <a:pt x="98628" y="330301"/>
                  </a:lnTo>
                  <a:lnTo>
                    <a:pt x="103403" y="328320"/>
                  </a:lnTo>
                  <a:lnTo>
                    <a:pt x="103403" y="301891"/>
                  </a:lnTo>
                  <a:lnTo>
                    <a:pt x="103403" y="193243"/>
                  </a:lnTo>
                  <a:lnTo>
                    <a:pt x="171805" y="261899"/>
                  </a:lnTo>
                  <a:lnTo>
                    <a:pt x="171932" y="412254"/>
                  </a:lnTo>
                  <a:lnTo>
                    <a:pt x="173863" y="421817"/>
                  </a:lnTo>
                  <a:lnTo>
                    <a:pt x="179120" y="429653"/>
                  </a:lnTo>
                  <a:lnTo>
                    <a:pt x="186931" y="434924"/>
                  </a:lnTo>
                  <a:lnTo>
                    <a:pt x="196481" y="436867"/>
                  </a:lnTo>
                  <a:lnTo>
                    <a:pt x="270014" y="436867"/>
                  </a:lnTo>
                  <a:lnTo>
                    <a:pt x="275691" y="442569"/>
                  </a:lnTo>
                  <a:lnTo>
                    <a:pt x="275691" y="452589"/>
                  </a:lnTo>
                  <a:lnTo>
                    <a:pt x="289407" y="452589"/>
                  </a:lnTo>
                  <a:lnTo>
                    <a:pt x="289407" y="442569"/>
                  </a:lnTo>
                  <a:lnTo>
                    <a:pt x="295071" y="436867"/>
                  </a:lnTo>
                  <a:lnTo>
                    <a:pt x="368579" y="436867"/>
                  </a:lnTo>
                  <a:lnTo>
                    <a:pt x="378129" y="434924"/>
                  </a:lnTo>
                  <a:lnTo>
                    <a:pt x="393115" y="412254"/>
                  </a:lnTo>
                  <a:lnTo>
                    <a:pt x="393090" y="352437"/>
                  </a:lnTo>
                  <a:lnTo>
                    <a:pt x="393039" y="278079"/>
                  </a:lnTo>
                  <a:lnTo>
                    <a:pt x="393039" y="270992"/>
                  </a:lnTo>
                  <a:lnTo>
                    <a:pt x="393065" y="261899"/>
                  </a:lnTo>
                  <a:lnTo>
                    <a:pt x="412394" y="242506"/>
                  </a:lnTo>
                  <a:lnTo>
                    <a:pt x="456057" y="198691"/>
                  </a:lnTo>
                  <a:lnTo>
                    <a:pt x="461492" y="193243"/>
                  </a:lnTo>
                  <a:lnTo>
                    <a:pt x="461492" y="328320"/>
                  </a:lnTo>
                  <a:lnTo>
                    <a:pt x="466255" y="330301"/>
                  </a:lnTo>
                  <a:lnTo>
                    <a:pt x="494576" y="301891"/>
                  </a:lnTo>
                  <a:lnTo>
                    <a:pt x="550506" y="245795"/>
                  </a:lnTo>
                  <a:lnTo>
                    <a:pt x="550506" y="117703"/>
                  </a:lnTo>
                  <a:lnTo>
                    <a:pt x="550506" y="105079"/>
                  </a:lnTo>
                  <a:lnTo>
                    <a:pt x="551307" y="103149"/>
                  </a:lnTo>
                  <a:lnTo>
                    <a:pt x="564883" y="89522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621" y="141389"/>
              <a:ext cx="162788" cy="247544"/>
            </a:xfrm>
            <a:prstGeom prst="rect">
              <a:avLst/>
            </a:prstGeom>
          </p:spPr>
        </p:pic>
      </p:grpSp>
      <p:grpSp>
        <p:nvGrpSpPr>
          <p:cNvPr id="282" name="object 282"/>
          <p:cNvGrpSpPr/>
          <p:nvPr/>
        </p:nvGrpSpPr>
        <p:grpSpPr>
          <a:xfrm>
            <a:off x="569966" y="4124793"/>
            <a:ext cx="280035" cy="601345"/>
            <a:chOff x="236345" y="4344620"/>
            <a:chExt cx="280035" cy="601345"/>
          </a:xfrm>
        </p:grpSpPr>
        <p:pic>
          <p:nvPicPr>
            <p:cNvPr id="283" name="object 2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5118" y="4719724"/>
              <a:ext cx="120967" cy="174056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249045" y="4680078"/>
              <a:ext cx="253365" cy="253365"/>
            </a:xfrm>
            <a:custGeom>
              <a:avLst/>
              <a:gdLst/>
              <a:ahLst/>
              <a:cxnLst/>
              <a:rect l="l" t="t" r="r" b="b"/>
              <a:pathLst>
                <a:path w="253365" h="253364">
                  <a:moveTo>
                    <a:pt x="253187" y="126580"/>
                  </a:moveTo>
                  <a:lnTo>
                    <a:pt x="243238" y="175855"/>
                  </a:lnTo>
                  <a:lnTo>
                    <a:pt x="216107" y="216095"/>
                  </a:lnTo>
                  <a:lnTo>
                    <a:pt x="175868" y="243225"/>
                  </a:lnTo>
                  <a:lnTo>
                    <a:pt x="126593" y="253174"/>
                  </a:lnTo>
                  <a:lnTo>
                    <a:pt x="77318" y="243225"/>
                  </a:lnTo>
                  <a:lnTo>
                    <a:pt x="37079" y="216095"/>
                  </a:lnTo>
                  <a:lnTo>
                    <a:pt x="9948" y="175855"/>
                  </a:lnTo>
                  <a:lnTo>
                    <a:pt x="0" y="126580"/>
                  </a:lnTo>
                  <a:lnTo>
                    <a:pt x="9948" y="77307"/>
                  </a:lnTo>
                  <a:lnTo>
                    <a:pt x="37079" y="37072"/>
                  </a:lnTo>
                  <a:lnTo>
                    <a:pt x="77318" y="9946"/>
                  </a:lnTo>
                  <a:lnTo>
                    <a:pt x="126593" y="0"/>
                  </a:lnTo>
                  <a:lnTo>
                    <a:pt x="175868" y="9946"/>
                  </a:lnTo>
                  <a:lnTo>
                    <a:pt x="216107" y="37072"/>
                  </a:lnTo>
                  <a:lnTo>
                    <a:pt x="243238" y="77307"/>
                  </a:lnTo>
                  <a:lnTo>
                    <a:pt x="253187" y="126580"/>
                  </a:lnTo>
                  <a:close/>
                </a:path>
              </a:pathLst>
            </a:custGeom>
            <a:ln w="25399">
              <a:solidFill>
                <a:srgbClr val="BD592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50174" y="4357320"/>
              <a:ext cx="253365" cy="253365"/>
            </a:xfrm>
            <a:custGeom>
              <a:avLst/>
              <a:gdLst/>
              <a:ahLst/>
              <a:cxnLst/>
              <a:rect l="l" t="t" r="r" b="b"/>
              <a:pathLst>
                <a:path w="253365" h="253364">
                  <a:moveTo>
                    <a:pt x="253174" y="126593"/>
                  </a:moveTo>
                  <a:lnTo>
                    <a:pt x="243227" y="175868"/>
                  </a:lnTo>
                  <a:lnTo>
                    <a:pt x="216101" y="216107"/>
                  </a:lnTo>
                  <a:lnTo>
                    <a:pt x="175866" y="243238"/>
                  </a:lnTo>
                  <a:lnTo>
                    <a:pt x="126593" y="253187"/>
                  </a:lnTo>
                  <a:lnTo>
                    <a:pt x="77318" y="243238"/>
                  </a:lnTo>
                  <a:lnTo>
                    <a:pt x="37079" y="216107"/>
                  </a:lnTo>
                  <a:lnTo>
                    <a:pt x="9948" y="175868"/>
                  </a:lnTo>
                  <a:lnTo>
                    <a:pt x="0" y="126593"/>
                  </a:lnTo>
                  <a:lnTo>
                    <a:pt x="9948" y="77318"/>
                  </a:lnTo>
                  <a:lnTo>
                    <a:pt x="37079" y="37079"/>
                  </a:lnTo>
                  <a:lnTo>
                    <a:pt x="77318" y="9948"/>
                  </a:lnTo>
                  <a:lnTo>
                    <a:pt x="126593" y="0"/>
                  </a:lnTo>
                  <a:lnTo>
                    <a:pt x="175866" y="9948"/>
                  </a:lnTo>
                  <a:lnTo>
                    <a:pt x="216101" y="37079"/>
                  </a:lnTo>
                  <a:lnTo>
                    <a:pt x="243227" y="77318"/>
                  </a:lnTo>
                  <a:lnTo>
                    <a:pt x="253174" y="126593"/>
                  </a:lnTo>
                  <a:close/>
                </a:path>
              </a:pathLst>
            </a:custGeom>
            <a:ln w="25400">
              <a:solidFill>
                <a:srgbClr val="BD592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6" name="object 2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4114" y="4411256"/>
              <a:ext cx="145313" cy="145313"/>
            </a:xfrm>
            <a:prstGeom prst="rect">
              <a:avLst/>
            </a:prstGeom>
          </p:spPr>
        </p:pic>
      </p:grpSp>
      <p:grpSp>
        <p:nvGrpSpPr>
          <p:cNvPr id="287" name="object 287"/>
          <p:cNvGrpSpPr/>
          <p:nvPr/>
        </p:nvGrpSpPr>
        <p:grpSpPr>
          <a:xfrm>
            <a:off x="576164" y="3483119"/>
            <a:ext cx="278765" cy="278765"/>
            <a:chOff x="237474" y="4018660"/>
            <a:chExt cx="278765" cy="278765"/>
          </a:xfrm>
        </p:grpSpPr>
        <p:sp>
          <p:nvSpPr>
            <p:cNvPr id="288" name="object 288"/>
            <p:cNvSpPr/>
            <p:nvPr/>
          </p:nvSpPr>
          <p:spPr>
            <a:xfrm>
              <a:off x="250174" y="4031360"/>
              <a:ext cx="253365" cy="253365"/>
            </a:xfrm>
            <a:custGeom>
              <a:avLst/>
              <a:gdLst/>
              <a:ahLst/>
              <a:cxnLst/>
              <a:rect l="l" t="t" r="r" b="b"/>
              <a:pathLst>
                <a:path w="253365" h="253364">
                  <a:moveTo>
                    <a:pt x="253174" y="126593"/>
                  </a:moveTo>
                  <a:lnTo>
                    <a:pt x="243227" y="175868"/>
                  </a:lnTo>
                  <a:lnTo>
                    <a:pt x="216101" y="216107"/>
                  </a:lnTo>
                  <a:lnTo>
                    <a:pt x="175866" y="243238"/>
                  </a:lnTo>
                  <a:lnTo>
                    <a:pt x="126593" y="253187"/>
                  </a:lnTo>
                  <a:lnTo>
                    <a:pt x="77318" y="243238"/>
                  </a:lnTo>
                  <a:lnTo>
                    <a:pt x="37079" y="216107"/>
                  </a:lnTo>
                  <a:lnTo>
                    <a:pt x="9948" y="175868"/>
                  </a:lnTo>
                  <a:lnTo>
                    <a:pt x="0" y="126593"/>
                  </a:lnTo>
                  <a:lnTo>
                    <a:pt x="9948" y="77318"/>
                  </a:lnTo>
                  <a:lnTo>
                    <a:pt x="37079" y="37079"/>
                  </a:lnTo>
                  <a:lnTo>
                    <a:pt x="77318" y="9948"/>
                  </a:lnTo>
                  <a:lnTo>
                    <a:pt x="126593" y="0"/>
                  </a:lnTo>
                  <a:lnTo>
                    <a:pt x="175866" y="9948"/>
                  </a:lnTo>
                  <a:lnTo>
                    <a:pt x="216101" y="37079"/>
                  </a:lnTo>
                  <a:lnTo>
                    <a:pt x="243227" y="77318"/>
                  </a:lnTo>
                  <a:lnTo>
                    <a:pt x="253174" y="126593"/>
                  </a:lnTo>
                  <a:close/>
                </a:path>
              </a:pathLst>
            </a:custGeom>
            <a:ln w="25400">
              <a:solidFill>
                <a:srgbClr val="BD592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9" name="object 28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0878" y="4061528"/>
              <a:ext cx="189534" cy="189534"/>
            </a:xfrm>
            <a:prstGeom prst="rect">
              <a:avLst/>
            </a:prstGeom>
          </p:spPr>
        </p:pic>
      </p:grpSp>
      <p:grpSp>
        <p:nvGrpSpPr>
          <p:cNvPr id="290" name="object 290"/>
          <p:cNvGrpSpPr/>
          <p:nvPr/>
        </p:nvGrpSpPr>
        <p:grpSpPr>
          <a:xfrm>
            <a:off x="583936" y="3128154"/>
            <a:ext cx="278765" cy="278765"/>
            <a:chOff x="236371" y="3686253"/>
            <a:chExt cx="278765" cy="278765"/>
          </a:xfrm>
        </p:grpSpPr>
        <p:sp>
          <p:nvSpPr>
            <p:cNvPr id="291" name="object 291"/>
            <p:cNvSpPr/>
            <p:nvPr/>
          </p:nvSpPr>
          <p:spPr>
            <a:xfrm>
              <a:off x="249071" y="3698953"/>
              <a:ext cx="253365" cy="253365"/>
            </a:xfrm>
            <a:custGeom>
              <a:avLst/>
              <a:gdLst/>
              <a:ahLst/>
              <a:cxnLst/>
              <a:rect l="l" t="t" r="r" b="b"/>
              <a:pathLst>
                <a:path w="253365" h="253364">
                  <a:moveTo>
                    <a:pt x="253174" y="126593"/>
                  </a:moveTo>
                  <a:lnTo>
                    <a:pt x="243225" y="175866"/>
                  </a:lnTo>
                  <a:lnTo>
                    <a:pt x="216095" y="216101"/>
                  </a:lnTo>
                  <a:lnTo>
                    <a:pt x="175855" y="243227"/>
                  </a:lnTo>
                  <a:lnTo>
                    <a:pt x="126580" y="253174"/>
                  </a:lnTo>
                  <a:lnTo>
                    <a:pt x="77307" y="243227"/>
                  </a:lnTo>
                  <a:lnTo>
                    <a:pt x="37072" y="216101"/>
                  </a:lnTo>
                  <a:lnTo>
                    <a:pt x="9946" y="175866"/>
                  </a:lnTo>
                  <a:lnTo>
                    <a:pt x="0" y="126593"/>
                  </a:lnTo>
                  <a:lnTo>
                    <a:pt x="9946" y="77318"/>
                  </a:lnTo>
                  <a:lnTo>
                    <a:pt x="37072" y="37079"/>
                  </a:lnTo>
                  <a:lnTo>
                    <a:pt x="77307" y="9948"/>
                  </a:lnTo>
                  <a:lnTo>
                    <a:pt x="126580" y="0"/>
                  </a:lnTo>
                  <a:lnTo>
                    <a:pt x="175855" y="9948"/>
                  </a:lnTo>
                  <a:lnTo>
                    <a:pt x="216095" y="37079"/>
                  </a:lnTo>
                  <a:lnTo>
                    <a:pt x="243225" y="77318"/>
                  </a:lnTo>
                  <a:lnTo>
                    <a:pt x="253174" y="126593"/>
                  </a:lnTo>
                  <a:close/>
                </a:path>
              </a:pathLst>
            </a:custGeom>
            <a:ln w="25400">
              <a:solidFill>
                <a:srgbClr val="BD592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2" name="object 2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4727" y="3754287"/>
              <a:ext cx="101104" cy="142938"/>
            </a:xfrm>
            <a:prstGeom prst="rect">
              <a:avLst/>
            </a:prstGeom>
          </p:spPr>
        </p:pic>
      </p:grpSp>
      <p:sp>
        <p:nvSpPr>
          <p:cNvPr id="293" name="object 293"/>
          <p:cNvSpPr txBox="1"/>
          <p:nvPr/>
        </p:nvSpPr>
        <p:spPr>
          <a:xfrm>
            <a:off x="912437" y="3080345"/>
            <a:ext cx="3335755" cy="6482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marR="187960">
              <a:lnSpc>
                <a:spcPct val="100000"/>
              </a:lnSpc>
              <a:spcBef>
                <a:spcPts val="95"/>
              </a:spcBef>
            </a:pPr>
            <a:r>
              <a:rPr sz="1150" b="1" spc="-20" dirty="0">
                <a:solidFill>
                  <a:srgbClr val="7D3D19"/>
                </a:solidFill>
                <a:latin typeface="+mj-lt"/>
                <a:cs typeface="Arial Narrow"/>
              </a:rPr>
              <a:t>г</a:t>
            </a:r>
            <a:r>
              <a:rPr sz="1150" b="1" spc="10" dirty="0">
                <a:solidFill>
                  <a:srgbClr val="7D3D19"/>
                </a:solidFill>
                <a:latin typeface="+mj-lt"/>
                <a:cs typeface="Arial Narrow"/>
              </a:rPr>
              <a:t>.</a:t>
            </a:r>
            <a:r>
              <a:rPr sz="1150" b="1" spc="-60" dirty="0">
                <a:solidFill>
                  <a:srgbClr val="7D3D19"/>
                </a:solidFill>
                <a:latin typeface="+mj-lt"/>
                <a:cs typeface="Arial Narrow"/>
              </a:rPr>
              <a:t> </a:t>
            </a:r>
            <a:r>
              <a:rPr sz="1150" b="1" spc="60" dirty="0">
                <a:solidFill>
                  <a:srgbClr val="7D3D19"/>
                </a:solidFill>
                <a:latin typeface="+mj-lt"/>
                <a:cs typeface="Arial Narrow"/>
              </a:rPr>
              <a:t>Красн</a:t>
            </a:r>
            <a:r>
              <a:rPr sz="1150" b="1" spc="45" dirty="0">
                <a:solidFill>
                  <a:srgbClr val="7D3D19"/>
                </a:solidFill>
                <a:latin typeface="+mj-lt"/>
                <a:cs typeface="Arial Narrow"/>
              </a:rPr>
              <a:t>о</a:t>
            </a:r>
            <a:r>
              <a:rPr sz="1150" b="1" spc="30" dirty="0">
                <a:solidFill>
                  <a:srgbClr val="7D3D19"/>
                </a:solidFill>
                <a:latin typeface="+mj-lt"/>
                <a:cs typeface="Arial Narrow"/>
              </a:rPr>
              <a:t>дар,</a:t>
            </a:r>
            <a:r>
              <a:rPr sz="1150" b="1" spc="-60" dirty="0">
                <a:solidFill>
                  <a:srgbClr val="7D3D19"/>
                </a:solidFill>
                <a:latin typeface="+mj-lt"/>
                <a:cs typeface="Arial Narrow"/>
              </a:rPr>
              <a:t> </a:t>
            </a:r>
            <a:r>
              <a:rPr sz="1150" b="1" spc="5" dirty="0">
                <a:solidFill>
                  <a:srgbClr val="7D3D19"/>
                </a:solidFill>
                <a:latin typeface="+mj-lt"/>
                <a:cs typeface="Arial Narrow"/>
              </a:rPr>
              <a:t>у</a:t>
            </a:r>
            <a:r>
              <a:rPr sz="1150" b="1" spc="15" dirty="0">
                <a:solidFill>
                  <a:srgbClr val="7D3D19"/>
                </a:solidFill>
                <a:latin typeface="+mj-lt"/>
                <a:cs typeface="Arial Narrow"/>
              </a:rPr>
              <a:t>л.</a:t>
            </a:r>
            <a:r>
              <a:rPr sz="1150" b="1" spc="-60" dirty="0">
                <a:solidFill>
                  <a:srgbClr val="7D3D19"/>
                </a:solidFill>
                <a:latin typeface="+mj-lt"/>
                <a:cs typeface="Arial Narrow"/>
              </a:rPr>
              <a:t> </a:t>
            </a:r>
            <a:r>
              <a:rPr sz="1150" b="1" spc="-30" dirty="0">
                <a:solidFill>
                  <a:srgbClr val="7D3D19"/>
                </a:solidFill>
                <a:latin typeface="+mj-lt"/>
                <a:cs typeface="Arial Narrow"/>
              </a:rPr>
              <a:t>Т</a:t>
            </a:r>
            <a:r>
              <a:rPr sz="1150" b="1" spc="25" dirty="0">
                <a:solidFill>
                  <a:srgbClr val="7D3D19"/>
                </a:solidFill>
                <a:latin typeface="+mj-lt"/>
                <a:cs typeface="Arial Narrow"/>
              </a:rPr>
              <a:t>рамвайная,</a:t>
            </a:r>
            <a:r>
              <a:rPr sz="1150" b="1" spc="-60" dirty="0">
                <a:solidFill>
                  <a:srgbClr val="7D3D19"/>
                </a:solidFill>
                <a:latin typeface="+mj-lt"/>
                <a:cs typeface="Arial Narrow"/>
              </a:rPr>
              <a:t> </a:t>
            </a:r>
            <a:r>
              <a:rPr sz="1150" b="1" spc="80" dirty="0">
                <a:solidFill>
                  <a:srgbClr val="7D3D19"/>
                </a:solidFill>
                <a:latin typeface="+mj-lt"/>
                <a:cs typeface="Arial Narrow"/>
              </a:rPr>
              <a:t>2/6,</a:t>
            </a:r>
            <a:r>
              <a:rPr sz="1150" b="1" spc="-60" dirty="0">
                <a:solidFill>
                  <a:srgbClr val="7D3D19"/>
                </a:solidFill>
                <a:latin typeface="+mj-lt"/>
                <a:cs typeface="Arial Narrow"/>
              </a:rPr>
              <a:t> </a:t>
            </a:r>
            <a:r>
              <a:rPr sz="1150" b="1" spc="95" dirty="0">
                <a:solidFill>
                  <a:srgbClr val="7D3D19"/>
                </a:solidFill>
                <a:latin typeface="+mj-lt"/>
                <a:cs typeface="Arial Narrow"/>
              </a:rPr>
              <a:t>9</a:t>
            </a:r>
            <a:r>
              <a:rPr sz="1150" b="1" spc="-20" dirty="0">
                <a:solidFill>
                  <a:srgbClr val="7D3D19"/>
                </a:solidFill>
                <a:latin typeface="+mj-lt"/>
                <a:cs typeface="Arial Narrow"/>
              </a:rPr>
              <a:t> </a:t>
            </a:r>
            <a:r>
              <a:rPr sz="1150" b="1" spc="20" dirty="0">
                <a:solidFill>
                  <a:srgbClr val="7D3D19"/>
                </a:solidFill>
                <a:latin typeface="+mj-lt"/>
                <a:cs typeface="Arial Narrow"/>
              </a:rPr>
              <a:t>э</a:t>
            </a:r>
            <a:r>
              <a:rPr sz="1150" b="1" spc="50" dirty="0">
                <a:solidFill>
                  <a:srgbClr val="7D3D19"/>
                </a:solidFill>
                <a:latin typeface="+mj-lt"/>
                <a:cs typeface="Arial Narrow"/>
              </a:rPr>
              <a:t>та</a:t>
            </a:r>
            <a:r>
              <a:rPr sz="1150" b="1" spc="80" dirty="0">
                <a:solidFill>
                  <a:srgbClr val="7D3D19"/>
                </a:solidFill>
                <a:latin typeface="+mj-lt"/>
                <a:cs typeface="Arial Narrow"/>
              </a:rPr>
              <a:t>ж</a:t>
            </a:r>
            <a:r>
              <a:rPr sz="1150" b="1" spc="20" dirty="0">
                <a:solidFill>
                  <a:srgbClr val="7D3D19"/>
                </a:solidFill>
                <a:latin typeface="+mj-lt"/>
                <a:cs typeface="Arial Narrow"/>
              </a:rPr>
              <a:t>,</a:t>
            </a:r>
            <a:r>
              <a:rPr sz="1150" b="1" spc="-60" dirty="0">
                <a:solidFill>
                  <a:srgbClr val="7D3D19"/>
                </a:solidFill>
                <a:latin typeface="+mj-lt"/>
                <a:cs typeface="Arial Narrow"/>
              </a:rPr>
              <a:t> </a:t>
            </a:r>
            <a:br>
              <a:rPr lang="ru-RU" sz="1150" b="1" spc="-60" dirty="0">
                <a:solidFill>
                  <a:srgbClr val="7D3D19"/>
                </a:solidFill>
                <a:latin typeface="+mj-lt"/>
                <a:cs typeface="Arial Narrow"/>
              </a:rPr>
            </a:br>
            <a:r>
              <a:rPr sz="1150" b="1" spc="30" dirty="0" err="1">
                <a:solidFill>
                  <a:srgbClr val="7D3D19"/>
                </a:solidFill>
                <a:latin typeface="+mj-lt"/>
                <a:cs typeface="Arial Narrow"/>
              </a:rPr>
              <a:t>офис</a:t>
            </a:r>
            <a:r>
              <a:rPr sz="1150" b="1" spc="-20" dirty="0">
                <a:solidFill>
                  <a:srgbClr val="7D3D19"/>
                </a:solidFill>
                <a:latin typeface="+mj-lt"/>
                <a:cs typeface="Arial Narrow"/>
              </a:rPr>
              <a:t> </a:t>
            </a:r>
            <a:r>
              <a:rPr sz="1150" b="1" spc="80" dirty="0">
                <a:solidFill>
                  <a:srgbClr val="7D3D19"/>
                </a:solidFill>
                <a:latin typeface="+mj-lt"/>
                <a:cs typeface="Arial Narrow"/>
              </a:rPr>
              <a:t>905</a:t>
            </a:r>
            <a:r>
              <a:rPr sz="1150" b="1" spc="-20" dirty="0">
                <a:solidFill>
                  <a:srgbClr val="7D3D19"/>
                </a:solidFill>
                <a:latin typeface="+mj-lt"/>
                <a:cs typeface="Arial Narrow"/>
              </a:rPr>
              <a:t> </a:t>
            </a:r>
            <a:r>
              <a:rPr sz="1150" b="1" dirty="0">
                <a:solidFill>
                  <a:srgbClr val="7D3D19"/>
                </a:solidFill>
                <a:latin typeface="+mj-lt"/>
                <a:cs typeface="Arial Narrow"/>
              </a:rPr>
              <a:t>а  </a:t>
            </a:r>
            <a:r>
              <a:rPr sz="1150" b="1" spc="50" dirty="0">
                <a:solidFill>
                  <a:srgbClr val="7D3D19"/>
                </a:solidFill>
                <a:latin typeface="+mj-lt"/>
                <a:cs typeface="Arial Narrow"/>
              </a:rPr>
              <a:t>(Бизнес-центр</a:t>
            </a:r>
            <a:r>
              <a:rPr sz="1150" b="1" spc="-25" dirty="0">
                <a:solidFill>
                  <a:srgbClr val="7D3D19"/>
                </a:solidFill>
                <a:latin typeface="+mj-lt"/>
                <a:cs typeface="Arial Narrow"/>
              </a:rPr>
              <a:t> </a:t>
            </a:r>
            <a:r>
              <a:rPr sz="1150" b="1" spc="80" dirty="0">
                <a:solidFill>
                  <a:srgbClr val="7D3D19"/>
                </a:solidFill>
                <a:latin typeface="+mj-lt"/>
                <a:cs typeface="Arial Narrow"/>
              </a:rPr>
              <a:t>«Меркурий»)</a:t>
            </a:r>
            <a:endParaRPr sz="1150" b="1" dirty="0">
              <a:latin typeface="+mj-lt"/>
              <a:cs typeface="Arial Narrow"/>
            </a:endParaRPr>
          </a:p>
          <a:p>
            <a:pPr marL="20320">
              <a:lnSpc>
                <a:spcPct val="100000"/>
              </a:lnSpc>
              <a:spcBef>
                <a:spcPts val="690"/>
              </a:spcBef>
            </a:pPr>
            <a:r>
              <a:rPr sz="1250" b="1" spc="10" dirty="0">
                <a:solidFill>
                  <a:srgbClr val="7D3D19"/>
                </a:solidFill>
                <a:latin typeface="Calibri"/>
                <a:cs typeface="Calibri"/>
              </a:rPr>
              <a:t>https://moibiz93.ru/</a:t>
            </a:r>
            <a:endParaRPr lang="ru-RU" sz="1250" b="1" spc="10" dirty="0">
              <a:solidFill>
                <a:srgbClr val="7D3D19"/>
              </a:solidFill>
              <a:latin typeface="Calibri"/>
              <a:cs typeface="Calibri"/>
            </a:endParaRPr>
          </a:p>
        </p:txBody>
      </p:sp>
      <p:pic>
        <p:nvPicPr>
          <p:cNvPr id="297" name="object 2">
            <a:extLst>
              <a:ext uri="{FF2B5EF4-FFF2-40B4-BE49-F238E27FC236}">
                <a16:creationId xmlns:a16="http://schemas.microsoft.com/office/drawing/2014/main" id="{933E857D-29D8-4EA6-9666-D08BF82E3D0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219" y="3492175"/>
            <a:ext cx="181749" cy="181749"/>
          </a:xfrm>
          <a:prstGeom prst="rect">
            <a:avLst/>
          </a:prstGeom>
        </p:spPr>
      </p:pic>
      <p:pic>
        <p:nvPicPr>
          <p:cNvPr id="298" name="object 3">
            <a:extLst>
              <a:ext uri="{FF2B5EF4-FFF2-40B4-BE49-F238E27FC236}">
                <a16:creationId xmlns:a16="http://schemas.microsoft.com/office/drawing/2014/main" id="{7349FDB3-DD2E-469C-B74C-582FEA5BC5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4219" y="3719397"/>
            <a:ext cx="181749" cy="181775"/>
          </a:xfrm>
          <a:prstGeom prst="rect">
            <a:avLst/>
          </a:prstGeom>
        </p:spPr>
      </p:pic>
      <p:pic>
        <p:nvPicPr>
          <p:cNvPr id="299" name="object 4">
            <a:extLst>
              <a:ext uri="{FF2B5EF4-FFF2-40B4-BE49-F238E27FC236}">
                <a16:creationId xmlns:a16="http://schemas.microsoft.com/office/drawing/2014/main" id="{A1867289-B8DF-491E-ACD6-990D4718297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4219" y="3946372"/>
            <a:ext cx="181749" cy="181749"/>
          </a:xfrm>
          <a:prstGeom prst="rect">
            <a:avLst/>
          </a:prstGeom>
        </p:spPr>
      </p:pic>
      <p:sp>
        <p:nvSpPr>
          <p:cNvPr id="300" name="object 5">
            <a:extLst>
              <a:ext uri="{FF2B5EF4-FFF2-40B4-BE49-F238E27FC236}">
                <a16:creationId xmlns:a16="http://schemas.microsoft.com/office/drawing/2014/main" id="{6274A0C1-83C1-4AFA-8F1C-C6A6EC9B871B}"/>
              </a:ext>
            </a:extLst>
          </p:cNvPr>
          <p:cNvSpPr/>
          <p:nvPr/>
        </p:nvSpPr>
        <p:spPr>
          <a:xfrm>
            <a:off x="7752275" y="2990213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360997" y="0"/>
                </a:moveTo>
                <a:lnTo>
                  <a:pt x="232397" y="0"/>
                </a:lnTo>
                <a:lnTo>
                  <a:pt x="0" y="232371"/>
                </a:lnTo>
                <a:lnTo>
                  <a:pt x="0" y="360819"/>
                </a:lnTo>
                <a:lnTo>
                  <a:pt x="128625" y="360819"/>
                </a:lnTo>
                <a:lnTo>
                  <a:pt x="360997" y="128447"/>
                </a:lnTo>
                <a:lnTo>
                  <a:pt x="360997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5">
            <a:extLst>
              <a:ext uri="{FF2B5EF4-FFF2-40B4-BE49-F238E27FC236}">
                <a16:creationId xmlns:a16="http://schemas.microsoft.com/office/drawing/2014/main" id="{63F1734A-5E6E-407A-A9DB-4404207E6728}"/>
              </a:ext>
            </a:extLst>
          </p:cNvPr>
          <p:cNvSpPr/>
          <p:nvPr/>
        </p:nvSpPr>
        <p:spPr>
          <a:xfrm>
            <a:off x="5884951" y="4532465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360997" y="0"/>
                </a:moveTo>
                <a:lnTo>
                  <a:pt x="232397" y="0"/>
                </a:lnTo>
                <a:lnTo>
                  <a:pt x="0" y="232371"/>
                </a:lnTo>
                <a:lnTo>
                  <a:pt x="0" y="360819"/>
                </a:lnTo>
                <a:lnTo>
                  <a:pt x="128625" y="360819"/>
                </a:lnTo>
                <a:lnTo>
                  <a:pt x="360997" y="128447"/>
                </a:lnTo>
                <a:lnTo>
                  <a:pt x="360997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2" name="object 2">
            <a:extLst>
              <a:ext uri="{FF2B5EF4-FFF2-40B4-BE49-F238E27FC236}">
                <a16:creationId xmlns:a16="http://schemas.microsoft.com/office/drawing/2014/main" id="{30E5BABF-AB00-42CB-9A7C-3D53D156F6F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1819" y="2515964"/>
            <a:ext cx="181749" cy="181749"/>
          </a:xfrm>
          <a:prstGeom prst="rect">
            <a:avLst/>
          </a:prstGeom>
        </p:spPr>
      </p:pic>
      <p:sp>
        <p:nvSpPr>
          <p:cNvPr id="304" name="object 288">
            <a:extLst>
              <a:ext uri="{FF2B5EF4-FFF2-40B4-BE49-F238E27FC236}">
                <a16:creationId xmlns:a16="http://schemas.microsoft.com/office/drawing/2014/main" id="{3543892D-CA1A-4538-9320-48F9DA38BA95}"/>
              </a:ext>
            </a:extLst>
          </p:cNvPr>
          <p:cNvSpPr/>
          <p:nvPr/>
        </p:nvSpPr>
        <p:spPr>
          <a:xfrm>
            <a:off x="578941" y="3822925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253174" y="126593"/>
                </a:moveTo>
                <a:lnTo>
                  <a:pt x="243227" y="175868"/>
                </a:lnTo>
                <a:lnTo>
                  <a:pt x="216101" y="216107"/>
                </a:lnTo>
                <a:lnTo>
                  <a:pt x="175866" y="243238"/>
                </a:lnTo>
                <a:lnTo>
                  <a:pt x="126593" y="253187"/>
                </a:lnTo>
                <a:lnTo>
                  <a:pt x="77318" y="243238"/>
                </a:lnTo>
                <a:lnTo>
                  <a:pt x="37079" y="216107"/>
                </a:lnTo>
                <a:lnTo>
                  <a:pt x="9948" y="175868"/>
                </a:lnTo>
                <a:lnTo>
                  <a:pt x="0" y="126593"/>
                </a:lnTo>
                <a:lnTo>
                  <a:pt x="9948" y="77318"/>
                </a:lnTo>
                <a:lnTo>
                  <a:pt x="37079" y="37079"/>
                </a:lnTo>
                <a:lnTo>
                  <a:pt x="77318" y="9948"/>
                </a:lnTo>
                <a:lnTo>
                  <a:pt x="126593" y="0"/>
                </a:lnTo>
                <a:lnTo>
                  <a:pt x="175866" y="9948"/>
                </a:lnTo>
                <a:lnTo>
                  <a:pt x="216101" y="37079"/>
                </a:lnTo>
                <a:lnTo>
                  <a:pt x="243227" y="77318"/>
                </a:lnTo>
                <a:lnTo>
                  <a:pt x="253174" y="126593"/>
                </a:lnTo>
                <a:close/>
              </a:path>
            </a:pathLst>
          </a:custGeom>
          <a:ln w="25400">
            <a:solidFill>
              <a:srgbClr val="BD59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6" name="object 2">
            <a:extLst>
              <a:ext uri="{FF2B5EF4-FFF2-40B4-BE49-F238E27FC236}">
                <a16:creationId xmlns:a16="http://schemas.microsoft.com/office/drawing/2014/main" id="{93F8CB15-32DD-4CFA-9C17-DBD9783CC7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0371" y="2052701"/>
            <a:ext cx="181749" cy="181749"/>
          </a:xfrm>
          <a:prstGeom prst="rect">
            <a:avLst/>
          </a:prstGeom>
        </p:spPr>
      </p:pic>
      <p:pic>
        <p:nvPicPr>
          <p:cNvPr id="307" name="object 2">
            <a:extLst>
              <a:ext uri="{FF2B5EF4-FFF2-40B4-BE49-F238E27FC236}">
                <a16:creationId xmlns:a16="http://schemas.microsoft.com/office/drawing/2014/main" id="{BF391070-878F-4FBF-A280-EEA5F5EC5E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598" y="2052701"/>
            <a:ext cx="181749" cy="181749"/>
          </a:xfrm>
          <a:prstGeom prst="rect">
            <a:avLst/>
          </a:prstGeom>
        </p:spPr>
      </p:pic>
      <p:grpSp>
        <p:nvGrpSpPr>
          <p:cNvPr id="308" name="object 13">
            <a:extLst>
              <a:ext uri="{FF2B5EF4-FFF2-40B4-BE49-F238E27FC236}">
                <a16:creationId xmlns:a16="http://schemas.microsoft.com/office/drawing/2014/main" id="{19EADF73-F441-4E02-8A6B-0F0C3E125B80}"/>
              </a:ext>
            </a:extLst>
          </p:cNvPr>
          <p:cNvGrpSpPr/>
          <p:nvPr/>
        </p:nvGrpSpPr>
        <p:grpSpPr>
          <a:xfrm>
            <a:off x="3806526" y="1169896"/>
            <a:ext cx="1749807" cy="1820317"/>
            <a:chOff x="8474265" y="201726"/>
            <a:chExt cx="497840" cy="497840"/>
          </a:xfrm>
        </p:grpSpPr>
        <p:sp>
          <p:nvSpPr>
            <p:cNvPr id="309" name="object 14">
              <a:extLst>
                <a:ext uri="{FF2B5EF4-FFF2-40B4-BE49-F238E27FC236}">
                  <a16:creationId xmlns:a16="http://schemas.microsoft.com/office/drawing/2014/main" id="{AA4C59F0-C670-46F0-AE29-48EB40E29832}"/>
                </a:ext>
              </a:extLst>
            </p:cNvPr>
            <p:cNvSpPr/>
            <p:nvPr/>
          </p:nvSpPr>
          <p:spPr>
            <a:xfrm>
              <a:off x="8594814" y="201726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55" y="0"/>
                  </a:moveTo>
                  <a:lnTo>
                    <a:pt x="75806" y="0"/>
                  </a:lnTo>
                  <a:lnTo>
                    <a:pt x="75336" y="0"/>
                  </a:lnTo>
                  <a:lnTo>
                    <a:pt x="60731" y="0"/>
                  </a:lnTo>
                  <a:lnTo>
                    <a:pt x="60274" y="0"/>
                  </a:lnTo>
                  <a:lnTo>
                    <a:pt x="60274" y="15532"/>
                  </a:lnTo>
                  <a:lnTo>
                    <a:pt x="60274" y="30137"/>
                  </a:lnTo>
                  <a:lnTo>
                    <a:pt x="60274" y="30619"/>
                  </a:lnTo>
                  <a:lnTo>
                    <a:pt x="60274" y="45212"/>
                  </a:lnTo>
                  <a:lnTo>
                    <a:pt x="45656" y="45212"/>
                  </a:lnTo>
                  <a:lnTo>
                    <a:pt x="45656" y="30619"/>
                  </a:lnTo>
                  <a:lnTo>
                    <a:pt x="45656" y="30137"/>
                  </a:lnTo>
                  <a:lnTo>
                    <a:pt x="45656" y="15532"/>
                  </a:lnTo>
                  <a:lnTo>
                    <a:pt x="60274" y="15532"/>
                  </a:lnTo>
                  <a:lnTo>
                    <a:pt x="60274" y="0"/>
                  </a:lnTo>
                  <a:lnTo>
                    <a:pt x="45199" y="0"/>
                  </a:lnTo>
                  <a:lnTo>
                    <a:pt x="45199" y="15074"/>
                  </a:lnTo>
                  <a:lnTo>
                    <a:pt x="30581" y="15074"/>
                  </a:lnTo>
                  <a:lnTo>
                    <a:pt x="30581" y="0"/>
                  </a:lnTo>
                  <a:lnTo>
                    <a:pt x="15506" y="0"/>
                  </a:lnTo>
                  <a:lnTo>
                    <a:pt x="15062" y="0"/>
                  </a:lnTo>
                  <a:lnTo>
                    <a:pt x="0" y="0"/>
                  </a:lnTo>
                  <a:lnTo>
                    <a:pt x="0" y="15532"/>
                  </a:lnTo>
                  <a:lnTo>
                    <a:pt x="15062" y="15532"/>
                  </a:lnTo>
                  <a:lnTo>
                    <a:pt x="15506" y="15532"/>
                  </a:lnTo>
                  <a:lnTo>
                    <a:pt x="30137" y="15532"/>
                  </a:lnTo>
                  <a:lnTo>
                    <a:pt x="30137" y="30137"/>
                  </a:lnTo>
                  <a:lnTo>
                    <a:pt x="30137" y="30619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06" y="60274"/>
                  </a:lnTo>
                  <a:lnTo>
                    <a:pt x="15062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424"/>
                  </a:lnTo>
                  <a:lnTo>
                    <a:pt x="0" y="90881"/>
                  </a:lnTo>
                  <a:lnTo>
                    <a:pt x="0" y="105968"/>
                  </a:lnTo>
                  <a:lnTo>
                    <a:pt x="15506" y="105968"/>
                  </a:lnTo>
                  <a:lnTo>
                    <a:pt x="15506" y="90881"/>
                  </a:lnTo>
                  <a:lnTo>
                    <a:pt x="15506" y="90424"/>
                  </a:lnTo>
                  <a:lnTo>
                    <a:pt x="15506" y="75806"/>
                  </a:lnTo>
                  <a:lnTo>
                    <a:pt x="30137" y="75806"/>
                  </a:lnTo>
                  <a:lnTo>
                    <a:pt x="30137" y="121018"/>
                  </a:lnTo>
                  <a:lnTo>
                    <a:pt x="45199" y="121018"/>
                  </a:lnTo>
                  <a:lnTo>
                    <a:pt x="45656" y="121018"/>
                  </a:lnTo>
                  <a:lnTo>
                    <a:pt x="60274" y="121018"/>
                  </a:lnTo>
                  <a:lnTo>
                    <a:pt x="60731" y="121018"/>
                  </a:lnTo>
                  <a:lnTo>
                    <a:pt x="75806" y="121018"/>
                  </a:lnTo>
                  <a:lnTo>
                    <a:pt x="75806" y="105968"/>
                  </a:lnTo>
                  <a:lnTo>
                    <a:pt x="75806" y="105498"/>
                  </a:lnTo>
                  <a:lnTo>
                    <a:pt x="75806" y="90424"/>
                  </a:lnTo>
                  <a:lnTo>
                    <a:pt x="60731" y="90424"/>
                  </a:lnTo>
                  <a:lnTo>
                    <a:pt x="60731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98"/>
                  </a:lnTo>
                  <a:lnTo>
                    <a:pt x="45656" y="105498"/>
                  </a:lnTo>
                  <a:lnTo>
                    <a:pt x="45656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56" y="75349"/>
                  </a:lnTo>
                  <a:lnTo>
                    <a:pt x="45656" y="60756"/>
                  </a:lnTo>
                  <a:lnTo>
                    <a:pt x="60274" y="60756"/>
                  </a:lnTo>
                  <a:lnTo>
                    <a:pt x="60731" y="60756"/>
                  </a:lnTo>
                  <a:lnTo>
                    <a:pt x="75806" y="60756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619"/>
                  </a:lnTo>
                  <a:lnTo>
                    <a:pt x="90855" y="30619"/>
                  </a:lnTo>
                  <a:lnTo>
                    <a:pt x="90855" y="15532"/>
                  </a:lnTo>
                  <a:lnTo>
                    <a:pt x="90855" y="15074"/>
                  </a:lnTo>
                  <a:lnTo>
                    <a:pt x="90855" y="0"/>
                  </a:lnTo>
                  <a:close/>
                </a:path>
                <a:path w="257175" h="121285">
                  <a:moveTo>
                    <a:pt x="256628" y="30137"/>
                  </a:moveTo>
                  <a:lnTo>
                    <a:pt x="241096" y="30137"/>
                  </a:lnTo>
                  <a:lnTo>
                    <a:pt x="241096" y="45212"/>
                  </a:lnTo>
                  <a:lnTo>
                    <a:pt x="226491" y="45212"/>
                  </a:lnTo>
                  <a:lnTo>
                    <a:pt x="226491" y="30619"/>
                  </a:lnTo>
                  <a:lnTo>
                    <a:pt x="226491" y="30137"/>
                  </a:lnTo>
                  <a:lnTo>
                    <a:pt x="226491" y="15532"/>
                  </a:lnTo>
                  <a:lnTo>
                    <a:pt x="241554" y="15532"/>
                  </a:lnTo>
                  <a:lnTo>
                    <a:pt x="241554" y="0"/>
                  </a:lnTo>
                  <a:lnTo>
                    <a:pt x="226034" y="0"/>
                  </a:lnTo>
                  <a:lnTo>
                    <a:pt x="226034" y="15074"/>
                  </a:lnTo>
                  <a:lnTo>
                    <a:pt x="226034" y="60756"/>
                  </a:lnTo>
                  <a:lnTo>
                    <a:pt x="226034" y="75349"/>
                  </a:lnTo>
                  <a:lnTo>
                    <a:pt x="210959" y="75349"/>
                  </a:lnTo>
                  <a:lnTo>
                    <a:pt x="210959" y="90424"/>
                  </a:lnTo>
                  <a:lnTo>
                    <a:pt x="210959" y="90881"/>
                  </a:lnTo>
                  <a:lnTo>
                    <a:pt x="210959" y="105498"/>
                  </a:lnTo>
                  <a:lnTo>
                    <a:pt x="196354" y="105498"/>
                  </a:lnTo>
                  <a:lnTo>
                    <a:pt x="196354" y="90881"/>
                  </a:lnTo>
                  <a:lnTo>
                    <a:pt x="196354" y="90424"/>
                  </a:lnTo>
                  <a:lnTo>
                    <a:pt x="196354" y="75349"/>
                  </a:lnTo>
                  <a:lnTo>
                    <a:pt x="180822" y="75349"/>
                  </a:lnTo>
                  <a:lnTo>
                    <a:pt x="180822" y="90424"/>
                  </a:lnTo>
                  <a:lnTo>
                    <a:pt x="180822" y="90881"/>
                  </a:lnTo>
                  <a:lnTo>
                    <a:pt x="180822" y="105498"/>
                  </a:lnTo>
                  <a:lnTo>
                    <a:pt x="166204" y="105498"/>
                  </a:lnTo>
                  <a:lnTo>
                    <a:pt x="166204" y="90424"/>
                  </a:lnTo>
                  <a:lnTo>
                    <a:pt x="151155" y="90424"/>
                  </a:lnTo>
                  <a:lnTo>
                    <a:pt x="151155" y="75806"/>
                  </a:lnTo>
                  <a:lnTo>
                    <a:pt x="166204" y="75806"/>
                  </a:lnTo>
                  <a:lnTo>
                    <a:pt x="166204" y="60756"/>
                  </a:lnTo>
                  <a:lnTo>
                    <a:pt x="181279" y="60756"/>
                  </a:lnTo>
                  <a:lnTo>
                    <a:pt x="181279" y="45669"/>
                  </a:lnTo>
                  <a:lnTo>
                    <a:pt x="195897" y="45669"/>
                  </a:lnTo>
                  <a:lnTo>
                    <a:pt x="196354" y="45669"/>
                  </a:lnTo>
                  <a:lnTo>
                    <a:pt x="210959" y="45669"/>
                  </a:lnTo>
                  <a:lnTo>
                    <a:pt x="210959" y="60756"/>
                  </a:lnTo>
                  <a:lnTo>
                    <a:pt x="226034" y="60756"/>
                  </a:lnTo>
                  <a:lnTo>
                    <a:pt x="226034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22" y="0"/>
                  </a:lnTo>
                  <a:lnTo>
                    <a:pt x="180822" y="15532"/>
                  </a:lnTo>
                  <a:lnTo>
                    <a:pt x="180822" y="30137"/>
                  </a:lnTo>
                  <a:lnTo>
                    <a:pt x="180822" y="30619"/>
                  </a:lnTo>
                  <a:lnTo>
                    <a:pt x="180822" y="45212"/>
                  </a:lnTo>
                  <a:lnTo>
                    <a:pt x="166204" y="45212"/>
                  </a:lnTo>
                  <a:lnTo>
                    <a:pt x="166204" y="30137"/>
                  </a:lnTo>
                  <a:lnTo>
                    <a:pt x="165760" y="30137"/>
                  </a:lnTo>
                  <a:lnTo>
                    <a:pt x="165760" y="45669"/>
                  </a:lnTo>
                  <a:lnTo>
                    <a:pt x="165760" y="60274"/>
                  </a:lnTo>
                  <a:lnTo>
                    <a:pt x="151155" y="60274"/>
                  </a:lnTo>
                  <a:lnTo>
                    <a:pt x="150685" y="60274"/>
                  </a:lnTo>
                  <a:lnTo>
                    <a:pt x="136080" y="60274"/>
                  </a:lnTo>
                  <a:lnTo>
                    <a:pt x="136080" y="45669"/>
                  </a:lnTo>
                  <a:lnTo>
                    <a:pt x="150685" y="45669"/>
                  </a:lnTo>
                  <a:lnTo>
                    <a:pt x="151155" y="45669"/>
                  </a:lnTo>
                  <a:lnTo>
                    <a:pt x="165760" y="45669"/>
                  </a:lnTo>
                  <a:lnTo>
                    <a:pt x="165760" y="30137"/>
                  </a:lnTo>
                  <a:lnTo>
                    <a:pt x="151155" y="30137"/>
                  </a:lnTo>
                  <a:lnTo>
                    <a:pt x="151155" y="15532"/>
                  </a:lnTo>
                  <a:lnTo>
                    <a:pt x="165760" y="15532"/>
                  </a:lnTo>
                  <a:lnTo>
                    <a:pt x="166204" y="15532"/>
                  </a:lnTo>
                  <a:lnTo>
                    <a:pt x="180822" y="15532"/>
                  </a:lnTo>
                  <a:lnTo>
                    <a:pt x="180822" y="0"/>
                  </a:lnTo>
                  <a:lnTo>
                    <a:pt x="166204" y="0"/>
                  </a:lnTo>
                  <a:lnTo>
                    <a:pt x="165760" y="0"/>
                  </a:lnTo>
                  <a:lnTo>
                    <a:pt x="105473" y="0"/>
                  </a:lnTo>
                  <a:lnTo>
                    <a:pt x="105473" y="15074"/>
                  </a:lnTo>
                  <a:lnTo>
                    <a:pt x="105473" y="15532"/>
                  </a:lnTo>
                  <a:lnTo>
                    <a:pt x="105473" y="30619"/>
                  </a:lnTo>
                  <a:lnTo>
                    <a:pt x="121005" y="30619"/>
                  </a:lnTo>
                  <a:lnTo>
                    <a:pt x="121005" y="15532"/>
                  </a:lnTo>
                  <a:lnTo>
                    <a:pt x="135623" y="15532"/>
                  </a:lnTo>
                  <a:lnTo>
                    <a:pt x="135623" y="30137"/>
                  </a:lnTo>
                  <a:lnTo>
                    <a:pt x="135623" y="30619"/>
                  </a:lnTo>
                  <a:lnTo>
                    <a:pt x="135623" y="45212"/>
                  </a:lnTo>
                  <a:lnTo>
                    <a:pt x="135623" y="60756"/>
                  </a:lnTo>
                  <a:lnTo>
                    <a:pt x="135623" y="75349"/>
                  </a:lnTo>
                  <a:lnTo>
                    <a:pt x="121005" y="75349"/>
                  </a:lnTo>
                  <a:lnTo>
                    <a:pt x="121005" y="60756"/>
                  </a:lnTo>
                  <a:lnTo>
                    <a:pt x="135623" y="60756"/>
                  </a:lnTo>
                  <a:lnTo>
                    <a:pt x="135623" y="45212"/>
                  </a:lnTo>
                  <a:lnTo>
                    <a:pt x="121005" y="45212"/>
                  </a:lnTo>
                  <a:lnTo>
                    <a:pt x="120548" y="45212"/>
                  </a:lnTo>
                  <a:lnTo>
                    <a:pt x="120548" y="75806"/>
                  </a:lnTo>
                  <a:lnTo>
                    <a:pt x="120548" y="90424"/>
                  </a:lnTo>
                  <a:lnTo>
                    <a:pt x="120548" y="90881"/>
                  </a:lnTo>
                  <a:lnTo>
                    <a:pt x="120548" y="105498"/>
                  </a:lnTo>
                  <a:lnTo>
                    <a:pt x="105930" y="105498"/>
                  </a:lnTo>
                  <a:lnTo>
                    <a:pt x="105930" y="90881"/>
                  </a:lnTo>
                  <a:lnTo>
                    <a:pt x="105930" y="90424"/>
                  </a:lnTo>
                  <a:lnTo>
                    <a:pt x="105930" y="75806"/>
                  </a:lnTo>
                  <a:lnTo>
                    <a:pt x="120548" y="75806"/>
                  </a:lnTo>
                  <a:lnTo>
                    <a:pt x="120548" y="45212"/>
                  </a:lnTo>
                  <a:lnTo>
                    <a:pt x="105473" y="45212"/>
                  </a:lnTo>
                  <a:lnTo>
                    <a:pt x="105473" y="60274"/>
                  </a:lnTo>
                  <a:lnTo>
                    <a:pt x="105473" y="60756"/>
                  </a:lnTo>
                  <a:lnTo>
                    <a:pt x="105473" y="75349"/>
                  </a:lnTo>
                  <a:lnTo>
                    <a:pt x="90411" y="75349"/>
                  </a:lnTo>
                  <a:lnTo>
                    <a:pt x="90411" y="90424"/>
                  </a:lnTo>
                  <a:lnTo>
                    <a:pt x="90411" y="90881"/>
                  </a:lnTo>
                  <a:lnTo>
                    <a:pt x="90411" y="105968"/>
                  </a:lnTo>
                  <a:lnTo>
                    <a:pt x="105473" y="105968"/>
                  </a:lnTo>
                  <a:lnTo>
                    <a:pt x="105473" y="121018"/>
                  </a:lnTo>
                  <a:lnTo>
                    <a:pt x="120548" y="121018"/>
                  </a:lnTo>
                  <a:lnTo>
                    <a:pt x="121005" y="121018"/>
                  </a:lnTo>
                  <a:lnTo>
                    <a:pt x="136080" y="121018"/>
                  </a:lnTo>
                  <a:lnTo>
                    <a:pt x="136080" y="105968"/>
                  </a:lnTo>
                  <a:lnTo>
                    <a:pt x="136080" y="105498"/>
                  </a:lnTo>
                  <a:lnTo>
                    <a:pt x="136080" y="90881"/>
                  </a:lnTo>
                  <a:lnTo>
                    <a:pt x="150685" y="90881"/>
                  </a:lnTo>
                  <a:lnTo>
                    <a:pt x="150685" y="105498"/>
                  </a:lnTo>
                  <a:lnTo>
                    <a:pt x="150685" y="105968"/>
                  </a:lnTo>
                  <a:lnTo>
                    <a:pt x="150685" y="121018"/>
                  </a:lnTo>
                  <a:lnTo>
                    <a:pt x="165760" y="121018"/>
                  </a:lnTo>
                  <a:lnTo>
                    <a:pt x="166204" y="121018"/>
                  </a:lnTo>
                  <a:lnTo>
                    <a:pt x="211429" y="121018"/>
                  </a:lnTo>
                  <a:lnTo>
                    <a:pt x="211429" y="105968"/>
                  </a:lnTo>
                  <a:lnTo>
                    <a:pt x="226491" y="105968"/>
                  </a:lnTo>
                  <a:lnTo>
                    <a:pt x="226491" y="90881"/>
                  </a:lnTo>
                  <a:lnTo>
                    <a:pt x="226491" y="90424"/>
                  </a:lnTo>
                  <a:lnTo>
                    <a:pt x="226491" y="75806"/>
                  </a:lnTo>
                  <a:lnTo>
                    <a:pt x="241096" y="75806"/>
                  </a:lnTo>
                  <a:lnTo>
                    <a:pt x="241096" y="90424"/>
                  </a:lnTo>
                  <a:lnTo>
                    <a:pt x="241096" y="90881"/>
                  </a:lnTo>
                  <a:lnTo>
                    <a:pt x="241096" y="105968"/>
                  </a:lnTo>
                  <a:lnTo>
                    <a:pt x="256628" y="105968"/>
                  </a:lnTo>
                  <a:lnTo>
                    <a:pt x="256628" y="90881"/>
                  </a:lnTo>
                  <a:lnTo>
                    <a:pt x="256628" y="90424"/>
                  </a:lnTo>
                  <a:lnTo>
                    <a:pt x="256628" y="75349"/>
                  </a:lnTo>
                  <a:lnTo>
                    <a:pt x="241554" y="75349"/>
                  </a:lnTo>
                  <a:lnTo>
                    <a:pt x="241554" y="60756"/>
                  </a:lnTo>
                  <a:lnTo>
                    <a:pt x="256628" y="60756"/>
                  </a:lnTo>
                  <a:lnTo>
                    <a:pt x="256628" y="45669"/>
                  </a:lnTo>
                  <a:lnTo>
                    <a:pt x="256628" y="45212"/>
                  </a:lnTo>
                  <a:lnTo>
                    <a:pt x="256628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0" name="object 15">
              <a:extLst>
                <a:ext uri="{FF2B5EF4-FFF2-40B4-BE49-F238E27FC236}">
                  <a16:creationId xmlns:a16="http://schemas.microsoft.com/office/drawing/2014/main" id="{CF7CF300-F586-44EA-BD29-FD41C3975F11}"/>
                </a:ext>
              </a:extLst>
            </p:cNvPr>
            <p:cNvSpPr/>
            <p:nvPr/>
          </p:nvSpPr>
          <p:spPr>
            <a:xfrm>
              <a:off x="8474266" y="307225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793"/>
                  </a:lnTo>
                  <a:lnTo>
                    <a:pt x="196354" y="75793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77" y="0"/>
                  </a:moveTo>
                  <a:lnTo>
                    <a:pt x="362102" y="0"/>
                  </a:lnTo>
                  <a:lnTo>
                    <a:pt x="361645" y="0"/>
                  </a:lnTo>
                  <a:lnTo>
                    <a:pt x="361645" y="15519"/>
                  </a:lnTo>
                  <a:lnTo>
                    <a:pt x="361645" y="30137"/>
                  </a:lnTo>
                  <a:lnTo>
                    <a:pt x="361645" y="45656"/>
                  </a:lnTo>
                  <a:lnTo>
                    <a:pt x="361645" y="60274"/>
                  </a:lnTo>
                  <a:lnTo>
                    <a:pt x="347040" y="60274"/>
                  </a:lnTo>
                  <a:lnTo>
                    <a:pt x="347040" y="45656"/>
                  </a:lnTo>
                  <a:lnTo>
                    <a:pt x="361645" y="45656"/>
                  </a:lnTo>
                  <a:lnTo>
                    <a:pt x="361645" y="30137"/>
                  </a:lnTo>
                  <a:lnTo>
                    <a:pt x="347040" y="30137"/>
                  </a:lnTo>
                  <a:lnTo>
                    <a:pt x="347040" y="15519"/>
                  </a:lnTo>
                  <a:lnTo>
                    <a:pt x="361645" y="15519"/>
                  </a:lnTo>
                  <a:lnTo>
                    <a:pt x="361645" y="0"/>
                  </a:lnTo>
                  <a:lnTo>
                    <a:pt x="346583" y="0"/>
                  </a:lnTo>
                  <a:lnTo>
                    <a:pt x="346583" y="15074"/>
                  </a:lnTo>
                  <a:lnTo>
                    <a:pt x="331978" y="15074"/>
                  </a:lnTo>
                  <a:lnTo>
                    <a:pt x="331978" y="0"/>
                  </a:lnTo>
                  <a:lnTo>
                    <a:pt x="316445" y="0"/>
                  </a:lnTo>
                  <a:lnTo>
                    <a:pt x="316445" y="15519"/>
                  </a:lnTo>
                  <a:lnTo>
                    <a:pt x="331508" y="15519"/>
                  </a:lnTo>
                  <a:lnTo>
                    <a:pt x="331508" y="30137"/>
                  </a:lnTo>
                  <a:lnTo>
                    <a:pt x="331508" y="45656"/>
                  </a:lnTo>
                  <a:lnTo>
                    <a:pt x="331508" y="60274"/>
                  </a:lnTo>
                  <a:lnTo>
                    <a:pt x="316903" y="60274"/>
                  </a:lnTo>
                  <a:lnTo>
                    <a:pt x="316903" y="45656"/>
                  </a:lnTo>
                  <a:lnTo>
                    <a:pt x="331508" y="45656"/>
                  </a:lnTo>
                  <a:lnTo>
                    <a:pt x="331508" y="30137"/>
                  </a:lnTo>
                  <a:lnTo>
                    <a:pt x="316903" y="30137"/>
                  </a:lnTo>
                  <a:lnTo>
                    <a:pt x="316445" y="30137"/>
                  </a:lnTo>
                  <a:lnTo>
                    <a:pt x="301828" y="30137"/>
                  </a:lnTo>
                  <a:lnTo>
                    <a:pt x="301828" y="15074"/>
                  </a:lnTo>
                  <a:lnTo>
                    <a:pt x="286308" y="15074"/>
                  </a:lnTo>
                  <a:lnTo>
                    <a:pt x="286308" y="30137"/>
                  </a:lnTo>
                  <a:lnTo>
                    <a:pt x="271703" y="30137"/>
                  </a:lnTo>
                  <a:lnTo>
                    <a:pt x="271703" y="15074"/>
                  </a:lnTo>
                  <a:lnTo>
                    <a:pt x="256628" y="15074"/>
                  </a:lnTo>
                  <a:lnTo>
                    <a:pt x="256171" y="15074"/>
                  </a:lnTo>
                  <a:lnTo>
                    <a:pt x="241554" y="15074"/>
                  </a:lnTo>
                  <a:lnTo>
                    <a:pt x="241096" y="15074"/>
                  </a:lnTo>
                  <a:lnTo>
                    <a:pt x="241096" y="30594"/>
                  </a:lnTo>
                  <a:lnTo>
                    <a:pt x="241096" y="45212"/>
                  </a:lnTo>
                  <a:lnTo>
                    <a:pt x="226479" y="45212"/>
                  </a:lnTo>
                  <a:lnTo>
                    <a:pt x="226479" y="30594"/>
                  </a:lnTo>
                  <a:lnTo>
                    <a:pt x="241096" y="30594"/>
                  </a:lnTo>
                  <a:lnTo>
                    <a:pt x="241096" y="15074"/>
                  </a:lnTo>
                  <a:lnTo>
                    <a:pt x="226021" y="15074"/>
                  </a:lnTo>
                  <a:lnTo>
                    <a:pt x="226021" y="30137"/>
                  </a:lnTo>
                  <a:lnTo>
                    <a:pt x="211404" y="30137"/>
                  </a:lnTo>
                  <a:lnTo>
                    <a:pt x="210959" y="30137"/>
                  </a:lnTo>
                  <a:lnTo>
                    <a:pt x="196354" y="30137"/>
                  </a:lnTo>
                  <a:lnTo>
                    <a:pt x="196354" y="15074"/>
                  </a:lnTo>
                  <a:lnTo>
                    <a:pt x="180822" y="15074"/>
                  </a:lnTo>
                  <a:lnTo>
                    <a:pt x="180822" y="30137"/>
                  </a:lnTo>
                  <a:lnTo>
                    <a:pt x="166204" y="30137"/>
                  </a:lnTo>
                  <a:lnTo>
                    <a:pt x="166204" y="15074"/>
                  </a:lnTo>
                  <a:lnTo>
                    <a:pt x="150685" y="15074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212"/>
                  </a:lnTo>
                  <a:lnTo>
                    <a:pt x="150685" y="45656"/>
                  </a:lnTo>
                  <a:lnTo>
                    <a:pt x="150685" y="60274"/>
                  </a:lnTo>
                  <a:lnTo>
                    <a:pt x="136055" y="60274"/>
                  </a:lnTo>
                  <a:lnTo>
                    <a:pt x="135610" y="60274"/>
                  </a:lnTo>
                  <a:lnTo>
                    <a:pt x="120992" y="60274"/>
                  </a:lnTo>
                  <a:lnTo>
                    <a:pt x="120992" y="45656"/>
                  </a:lnTo>
                  <a:lnTo>
                    <a:pt x="136055" y="45656"/>
                  </a:lnTo>
                  <a:lnTo>
                    <a:pt x="136055" y="30137"/>
                  </a:lnTo>
                  <a:lnTo>
                    <a:pt x="120992" y="30137"/>
                  </a:lnTo>
                  <a:lnTo>
                    <a:pt x="120992" y="15074"/>
                  </a:lnTo>
                  <a:lnTo>
                    <a:pt x="105930" y="15074"/>
                  </a:lnTo>
                  <a:lnTo>
                    <a:pt x="105473" y="15074"/>
                  </a:lnTo>
                  <a:lnTo>
                    <a:pt x="105473" y="30594"/>
                  </a:lnTo>
                  <a:lnTo>
                    <a:pt x="105473" y="45212"/>
                  </a:lnTo>
                  <a:lnTo>
                    <a:pt x="90855" y="45212"/>
                  </a:lnTo>
                  <a:lnTo>
                    <a:pt x="90855" y="30594"/>
                  </a:lnTo>
                  <a:lnTo>
                    <a:pt x="105473" y="30594"/>
                  </a:lnTo>
                  <a:lnTo>
                    <a:pt x="105473" y="15074"/>
                  </a:lnTo>
                  <a:lnTo>
                    <a:pt x="90855" y="15074"/>
                  </a:lnTo>
                  <a:lnTo>
                    <a:pt x="90411" y="15074"/>
                  </a:lnTo>
                  <a:lnTo>
                    <a:pt x="75793" y="15074"/>
                  </a:lnTo>
                  <a:lnTo>
                    <a:pt x="75336" y="15074"/>
                  </a:lnTo>
                  <a:lnTo>
                    <a:pt x="75336" y="30594"/>
                  </a:lnTo>
                  <a:lnTo>
                    <a:pt x="75336" y="45212"/>
                  </a:lnTo>
                  <a:lnTo>
                    <a:pt x="60706" y="45212"/>
                  </a:lnTo>
                  <a:lnTo>
                    <a:pt x="60706" y="30594"/>
                  </a:lnTo>
                  <a:lnTo>
                    <a:pt x="75336" y="30594"/>
                  </a:lnTo>
                  <a:lnTo>
                    <a:pt x="75336" y="15074"/>
                  </a:lnTo>
                  <a:lnTo>
                    <a:pt x="60706" y="15074"/>
                  </a:lnTo>
                  <a:lnTo>
                    <a:pt x="60274" y="15074"/>
                  </a:lnTo>
                  <a:lnTo>
                    <a:pt x="60274" y="45656"/>
                  </a:lnTo>
                  <a:lnTo>
                    <a:pt x="60274" y="60274"/>
                  </a:lnTo>
                  <a:lnTo>
                    <a:pt x="45656" y="60274"/>
                  </a:lnTo>
                  <a:lnTo>
                    <a:pt x="45656" y="45656"/>
                  </a:lnTo>
                  <a:lnTo>
                    <a:pt x="60274" y="45656"/>
                  </a:lnTo>
                  <a:lnTo>
                    <a:pt x="60274" y="15074"/>
                  </a:lnTo>
                  <a:lnTo>
                    <a:pt x="15062" y="15074"/>
                  </a:lnTo>
                  <a:lnTo>
                    <a:pt x="15062" y="30594"/>
                  </a:lnTo>
                  <a:lnTo>
                    <a:pt x="30137" y="30594"/>
                  </a:lnTo>
                  <a:lnTo>
                    <a:pt x="30581" y="30594"/>
                  </a:lnTo>
                  <a:lnTo>
                    <a:pt x="45199" y="30594"/>
                  </a:lnTo>
                  <a:lnTo>
                    <a:pt x="45199" y="45212"/>
                  </a:lnTo>
                  <a:lnTo>
                    <a:pt x="30137" y="45212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519" y="45212"/>
                  </a:lnTo>
                  <a:lnTo>
                    <a:pt x="0" y="45212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793"/>
                  </a:lnTo>
                  <a:lnTo>
                    <a:pt x="15062" y="75793"/>
                  </a:lnTo>
                  <a:lnTo>
                    <a:pt x="15519" y="75793"/>
                  </a:lnTo>
                  <a:lnTo>
                    <a:pt x="75793" y="75793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55" y="60731"/>
                  </a:lnTo>
                  <a:lnTo>
                    <a:pt x="105473" y="60731"/>
                  </a:lnTo>
                  <a:lnTo>
                    <a:pt x="105473" y="75793"/>
                  </a:lnTo>
                  <a:lnTo>
                    <a:pt x="166204" y="75793"/>
                  </a:lnTo>
                  <a:lnTo>
                    <a:pt x="166204" y="60731"/>
                  </a:lnTo>
                  <a:lnTo>
                    <a:pt x="166204" y="60274"/>
                  </a:lnTo>
                  <a:lnTo>
                    <a:pt x="166204" y="45656"/>
                  </a:lnTo>
                  <a:lnTo>
                    <a:pt x="180822" y="45656"/>
                  </a:lnTo>
                  <a:lnTo>
                    <a:pt x="226021" y="45656"/>
                  </a:lnTo>
                  <a:lnTo>
                    <a:pt x="226021" y="60731"/>
                  </a:lnTo>
                  <a:lnTo>
                    <a:pt x="241096" y="60731"/>
                  </a:lnTo>
                  <a:lnTo>
                    <a:pt x="241096" y="75793"/>
                  </a:lnTo>
                  <a:lnTo>
                    <a:pt x="256628" y="75793"/>
                  </a:lnTo>
                  <a:lnTo>
                    <a:pt x="256628" y="30594"/>
                  </a:lnTo>
                  <a:lnTo>
                    <a:pt x="271233" y="30594"/>
                  </a:lnTo>
                  <a:lnTo>
                    <a:pt x="271233" y="45212"/>
                  </a:lnTo>
                  <a:lnTo>
                    <a:pt x="271233" y="45656"/>
                  </a:lnTo>
                  <a:lnTo>
                    <a:pt x="271233" y="60731"/>
                  </a:lnTo>
                  <a:lnTo>
                    <a:pt x="286753" y="60731"/>
                  </a:lnTo>
                  <a:lnTo>
                    <a:pt x="286753" y="45656"/>
                  </a:lnTo>
                  <a:lnTo>
                    <a:pt x="301371" y="45656"/>
                  </a:lnTo>
                  <a:lnTo>
                    <a:pt x="301371" y="60731"/>
                  </a:lnTo>
                  <a:lnTo>
                    <a:pt x="316445" y="60731"/>
                  </a:lnTo>
                  <a:lnTo>
                    <a:pt x="316445" y="75793"/>
                  </a:lnTo>
                  <a:lnTo>
                    <a:pt x="331508" y="75793"/>
                  </a:lnTo>
                  <a:lnTo>
                    <a:pt x="331978" y="75793"/>
                  </a:lnTo>
                  <a:lnTo>
                    <a:pt x="346583" y="75793"/>
                  </a:lnTo>
                  <a:lnTo>
                    <a:pt x="347040" y="75793"/>
                  </a:lnTo>
                  <a:lnTo>
                    <a:pt x="362102" y="75793"/>
                  </a:lnTo>
                  <a:lnTo>
                    <a:pt x="362102" y="60731"/>
                  </a:lnTo>
                  <a:lnTo>
                    <a:pt x="377177" y="60731"/>
                  </a:lnTo>
                  <a:lnTo>
                    <a:pt x="377177" y="45212"/>
                  </a:lnTo>
                  <a:lnTo>
                    <a:pt x="362102" y="45212"/>
                  </a:lnTo>
                  <a:lnTo>
                    <a:pt x="362102" y="30594"/>
                  </a:lnTo>
                  <a:lnTo>
                    <a:pt x="377177" y="30594"/>
                  </a:lnTo>
                  <a:lnTo>
                    <a:pt x="377177" y="15519"/>
                  </a:lnTo>
                  <a:lnTo>
                    <a:pt x="377177" y="15074"/>
                  </a:lnTo>
                  <a:lnTo>
                    <a:pt x="377177" y="0"/>
                  </a:lnTo>
                  <a:close/>
                </a:path>
                <a:path w="497840" h="76200">
                  <a:moveTo>
                    <a:pt x="467588" y="30137"/>
                  </a:moveTo>
                  <a:lnTo>
                    <a:pt x="452513" y="30137"/>
                  </a:lnTo>
                  <a:lnTo>
                    <a:pt x="452069" y="30137"/>
                  </a:lnTo>
                  <a:lnTo>
                    <a:pt x="437451" y="30137"/>
                  </a:lnTo>
                  <a:lnTo>
                    <a:pt x="437451" y="15074"/>
                  </a:lnTo>
                  <a:lnTo>
                    <a:pt x="437007" y="15074"/>
                  </a:lnTo>
                  <a:lnTo>
                    <a:pt x="437007" y="30594"/>
                  </a:lnTo>
                  <a:lnTo>
                    <a:pt x="437007" y="45212"/>
                  </a:lnTo>
                  <a:lnTo>
                    <a:pt x="422389" y="45212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74"/>
                  </a:lnTo>
                  <a:lnTo>
                    <a:pt x="422389" y="15074"/>
                  </a:lnTo>
                  <a:lnTo>
                    <a:pt x="421932" y="15074"/>
                  </a:lnTo>
                  <a:lnTo>
                    <a:pt x="406869" y="15074"/>
                  </a:lnTo>
                  <a:lnTo>
                    <a:pt x="406869" y="30137"/>
                  </a:lnTo>
                  <a:lnTo>
                    <a:pt x="391782" y="30137"/>
                  </a:lnTo>
                  <a:lnTo>
                    <a:pt x="391782" y="45656"/>
                  </a:lnTo>
                  <a:lnTo>
                    <a:pt x="406869" y="45656"/>
                  </a:lnTo>
                  <a:lnTo>
                    <a:pt x="407314" y="45656"/>
                  </a:lnTo>
                  <a:lnTo>
                    <a:pt x="421932" y="45656"/>
                  </a:lnTo>
                  <a:lnTo>
                    <a:pt x="421932" y="60731"/>
                  </a:lnTo>
                  <a:lnTo>
                    <a:pt x="437451" y="60731"/>
                  </a:lnTo>
                  <a:lnTo>
                    <a:pt x="437451" y="45656"/>
                  </a:lnTo>
                  <a:lnTo>
                    <a:pt x="452069" y="45656"/>
                  </a:lnTo>
                  <a:lnTo>
                    <a:pt x="452069" y="60731"/>
                  </a:lnTo>
                  <a:lnTo>
                    <a:pt x="467588" y="60731"/>
                  </a:lnTo>
                  <a:lnTo>
                    <a:pt x="467588" y="45656"/>
                  </a:lnTo>
                  <a:lnTo>
                    <a:pt x="467588" y="45212"/>
                  </a:lnTo>
                  <a:lnTo>
                    <a:pt x="467588" y="30137"/>
                  </a:lnTo>
                  <a:close/>
                </a:path>
                <a:path w="497840" h="76200">
                  <a:moveTo>
                    <a:pt x="497725" y="15074"/>
                  </a:moveTo>
                  <a:lnTo>
                    <a:pt x="482206" y="15074"/>
                  </a:lnTo>
                  <a:lnTo>
                    <a:pt x="482206" y="30137"/>
                  </a:lnTo>
                  <a:lnTo>
                    <a:pt x="482206" y="30594"/>
                  </a:lnTo>
                  <a:lnTo>
                    <a:pt x="482206" y="45656"/>
                  </a:lnTo>
                  <a:lnTo>
                    <a:pt x="497725" y="45656"/>
                  </a:lnTo>
                  <a:lnTo>
                    <a:pt x="497725" y="30594"/>
                  </a:lnTo>
                  <a:lnTo>
                    <a:pt x="497725" y="30137"/>
                  </a:lnTo>
                  <a:lnTo>
                    <a:pt x="497725" y="15074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16">
              <a:extLst>
                <a:ext uri="{FF2B5EF4-FFF2-40B4-BE49-F238E27FC236}">
                  <a16:creationId xmlns:a16="http://schemas.microsoft.com/office/drawing/2014/main" id="{083C6A9B-C4BA-432F-BB09-07B35EA954BE}"/>
                </a:ext>
              </a:extLst>
            </p:cNvPr>
            <p:cNvSpPr/>
            <p:nvPr/>
          </p:nvSpPr>
          <p:spPr>
            <a:xfrm>
              <a:off x="8474266" y="367499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19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349"/>
                  </a:lnTo>
                  <a:lnTo>
                    <a:pt x="0" y="75793"/>
                  </a:lnTo>
                  <a:lnTo>
                    <a:pt x="0" y="90868"/>
                  </a:lnTo>
                  <a:lnTo>
                    <a:pt x="15519" y="90868"/>
                  </a:lnTo>
                  <a:lnTo>
                    <a:pt x="15519" y="75793"/>
                  </a:lnTo>
                  <a:lnTo>
                    <a:pt x="15519" y="75349"/>
                  </a:lnTo>
                  <a:lnTo>
                    <a:pt x="15519" y="60731"/>
                  </a:lnTo>
                  <a:lnTo>
                    <a:pt x="15519" y="60274"/>
                  </a:lnTo>
                  <a:lnTo>
                    <a:pt x="15519" y="45212"/>
                  </a:lnTo>
                  <a:close/>
                </a:path>
                <a:path w="497840" h="91440">
                  <a:moveTo>
                    <a:pt x="196354" y="15074"/>
                  </a:moveTo>
                  <a:lnTo>
                    <a:pt x="180822" y="15074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74"/>
                  </a:lnTo>
                  <a:close/>
                </a:path>
                <a:path w="497840" h="91440">
                  <a:moveTo>
                    <a:pt x="241554" y="30137"/>
                  </a:moveTo>
                  <a:lnTo>
                    <a:pt x="226479" y="30137"/>
                  </a:lnTo>
                  <a:lnTo>
                    <a:pt x="226479" y="15074"/>
                  </a:lnTo>
                  <a:lnTo>
                    <a:pt x="210959" y="15074"/>
                  </a:lnTo>
                  <a:lnTo>
                    <a:pt x="210959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79" y="45212"/>
                  </a:lnTo>
                  <a:lnTo>
                    <a:pt x="180822" y="45212"/>
                  </a:lnTo>
                  <a:lnTo>
                    <a:pt x="166204" y="45212"/>
                  </a:lnTo>
                  <a:lnTo>
                    <a:pt x="165747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55" y="60274"/>
                  </a:lnTo>
                  <a:lnTo>
                    <a:pt x="136055" y="45656"/>
                  </a:lnTo>
                  <a:lnTo>
                    <a:pt x="136055" y="45212"/>
                  </a:lnTo>
                  <a:lnTo>
                    <a:pt x="136055" y="30594"/>
                  </a:lnTo>
                  <a:lnTo>
                    <a:pt x="151130" y="30594"/>
                  </a:lnTo>
                  <a:lnTo>
                    <a:pt x="151130" y="15074"/>
                  </a:lnTo>
                  <a:lnTo>
                    <a:pt x="136055" y="15074"/>
                  </a:lnTo>
                  <a:lnTo>
                    <a:pt x="135610" y="15074"/>
                  </a:lnTo>
                  <a:lnTo>
                    <a:pt x="120548" y="15074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30" y="45212"/>
                  </a:lnTo>
                  <a:lnTo>
                    <a:pt x="105473" y="45212"/>
                  </a:lnTo>
                  <a:lnTo>
                    <a:pt x="90855" y="45212"/>
                  </a:lnTo>
                  <a:lnTo>
                    <a:pt x="90855" y="30594"/>
                  </a:lnTo>
                  <a:lnTo>
                    <a:pt x="105930" y="30594"/>
                  </a:lnTo>
                  <a:lnTo>
                    <a:pt x="105930" y="15074"/>
                  </a:lnTo>
                  <a:lnTo>
                    <a:pt x="90411" y="15074"/>
                  </a:lnTo>
                  <a:lnTo>
                    <a:pt x="90411" y="30137"/>
                  </a:lnTo>
                  <a:lnTo>
                    <a:pt x="90411" y="45656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36" y="60274"/>
                  </a:lnTo>
                  <a:lnTo>
                    <a:pt x="60706" y="60274"/>
                  </a:lnTo>
                  <a:lnTo>
                    <a:pt x="60706" y="45656"/>
                  </a:lnTo>
                  <a:lnTo>
                    <a:pt x="75336" y="45656"/>
                  </a:lnTo>
                  <a:lnTo>
                    <a:pt x="75793" y="45656"/>
                  </a:lnTo>
                  <a:lnTo>
                    <a:pt x="90411" y="45656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74"/>
                  </a:lnTo>
                  <a:lnTo>
                    <a:pt x="60274" y="15074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199" y="45212"/>
                  </a:lnTo>
                  <a:lnTo>
                    <a:pt x="45199" y="60274"/>
                  </a:lnTo>
                  <a:lnTo>
                    <a:pt x="45199" y="60731"/>
                  </a:lnTo>
                  <a:lnTo>
                    <a:pt x="45199" y="75349"/>
                  </a:lnTo>
                  <a:lnTo>
                    <a:pt x="45199" y="75793"/>
                  </a:lnTo>
                  <a:lnTo>
                    <a:pt x="45199" y="90868"/>
                  </a:lnTo>
                  <a:lnTo>
                    <a:pt x="60274" y="90868"/>
                  </a:lnTo>
                  <a:lnTo>
                    <a:pt x="60706" y="90868"/>
                  </a:lnTo>
                  <a:lnTo>
                    <a:pt x="75793" y="90868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411" y="90868"/>
                  </a:lnTo>
                  <a:lnTo>
                    <a:pt x="105930" y="90868"/>
                  </a:lnTo>
                  <a:lnTo>
                    <a:pt x="105930" y="75349"/>
                  </a:lnTo>
                  <a:lnTo>
                    <a:pt x="90855" y="75349"/>
                  </a:lnTo>
                  <a:lnTo>
                    <a:pt x="90855" y="60731"/>
                  </a:lnTo>
                  <a:lnTo>
                    <a:pt x="135610" y="60731"/>
                  </a:lnTo>
                  <a:lnTo>
                    <a:pt x="135610" y="75793"/>
                  </a:lnTo>
                  <a:lnTo>
                    <a:pt x="181279" y="75793"/>
                  </a:lnTo>
                  <a:lnTo>
                    <a:pt x="181279" y="60731"/>
                  </a:lnTo>
                  <a:lnTo>
                    <a:pt x="195884" y="60731"/>
                  </a:lnTo>
                  <a:lnTo>
                    <a:pt x="195884" y="75793"/>
                  </a:lnTo>
                  <a:lnTo>
                    <a:pt x="211404" y="75793"/>
                  </a:lnTo>
                  <a:lnTo>
                    <a:pt x="211404" y="60731"/>
                  </a:lnTo>
                  <a:lnTo>
                    <a:pt x="226479" y="60731"/>
                  </a:lnTo>
                  <a:lnTo>
                    <a:pt x="226479" y="45656"/>
                  </a:lnTo>
                  <a:lnTo>
                    <a:pt x="241554" y="45656"/>
                  </a:lnTo>
                  <a:lnTo>
                    <a:pt x="241554" y="30137"/>
                  </a:lnTo>
                  <a:close/>
                </a:path>
                <a:path w="497840" h="91440">
                  <a:moveTo>
                    <a:pt x="362102" y="0"/>
                  </a:moveTo>
                  <a:lnTo>
                    <a:pt x="346583" y="0"/>
                  </a:lnTo>
                  <a:lnTo>
                    <a:pt x="346583" y="15074"/>
                  </a:lnTo>
                  <a:lnTo>
                    <a:pt x="331508" y="15074"/>
                  </a:lnTo>
                  <a:lnTo>
                    <a:pt x="331508" y="30137"/>
                  </a:lnTo>
                  <a:lnTo>
                    <a:pt x="316445" y="30137"/>
                  </a:lnTo>
                  <a:lnTo>
                    <a:pt x="316445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53" y="30137"/>
                  </a:lnTo>
                  <a:lnTo>
                    <a:pt x="286753" y="15074"/>
                  </a:lnTo>
                  <a:lnTo>
                    <a:pt x="271233" y="15074"/>
                  </a:lnTo>
                  <a:lnTo>
                    <a:pt x="271233" y="30137"/>
                  </a:lnTo>
                  <a:lnTo>
                    <a:pt x="256171" y="30137"/>
                  </a:lnTo>
                  <a:lnTo>
                    <a:pt x="256171" y="45212"/>
                  </a:lnTo>
                  <a:lnTo>
                    <a:pt x="256171" y="45656"/>
                  </a:lnTo>
                  <a:lnTo>
                    <a:pt x="256171" y="60274"/>
                  </a:lnTo>
                  <a:lnTo>
                    <a:pt x="241096" y="60274"/>
                  </a:lnTo>
                  <a:lnTo>
                    <a:pt x="241096" y="75793"/>
                  </a:lnTo>
                  <a:lnTo>
                    <a:pt x="256628" y="75793"/>
                  </a:lnTo>
                  <a:lnTo>
                    <a:pt x="256628" y="60731"/>
                  </a:lnTo>
                  <a:lnTo>
                    <a:pt x="271703" y="60731"/>
                  </a:lnTo>
                  <a:lnTo>
                    <a:pt x="271703" y="45656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08" y="30594"/>
                  </a:lnTo>
                  <a:lnTo>
                    <a:pt x="286308" y="45656"/>
                  </a:lnTo>
                  <a:lnTo>
                    <a:pt x="301371" y="45656"/>
                  </a:lnTo>
                  <a:lnTo>
                    <a:pt x="301371" y="60274"/>
                  </a:lnTo>
                  <a:lnTo>
                    <a:pt x="286308" y="60274"/>
                  </a:lnTo>
                  <a:lnTo>
                    <a:pt x="286308" y="75793"/>
                  </a:lnTo>
                  <a:lnTo>
                    <a:pt x="301828" y="75793"/>
                  </a:lnTo>
                  <a:lnTo>
                    <a:pt x="301828" y="60731"/>
                  </a:lnTo>
                  <a:lnTo>
                    <a:pt x="316445" y="60731"/>
                  </a:lnTo>
                  <a:lnTo>
                    <a:pt x="316445" y="75793"/>
                  </a:lnTo>
                  <a:lnTo>
                    <a:pt x="331508" y="75793"/>
                  </a:lnTo>
                  <a:lnTo>
                    <a:pt x="331978" y="75793"/>
                  </a:lnTo>
                  <a:lnTo>
                    <a:pt x="346583" y="75793"/>
                  </a:lnTo>
                  <a:lnTo>
                    <a:pt x="347040" y="75793"/>
                  </a:lnTo>
                  <a:lnTo>
                    <a:pt x="362102" y="75793"/>
                  </a:lnTo>
                  <a:lnTo>
                    <a:pt x="362102" y="60274"/>
                  </a:lnTo>
                  <a:lnTo>
                    <a:pt x="316903" y="60274"/>
                  </a:lnTo>
                  <a:lnTo>
                    <a:pt x="316903" y="45656"/>
                  </a:lnTo>
                  <a:lnTo>
                    <a:pt x="331978" y="45656"/>
                  </a:lnTo>
                  <a:lnTo>
                    <a:pt x="331978" y="30594"/>
                  </a:lnTo>
                  <a:lnTo>
                    <a:pt x="346583" y="30594"/>
                  </a:lnTo>
                  <a:lnTo>
                    <a:pt x="346583" y="45656"/>
                  </a:lnTo>
                  <a:lnTo>
                    <a:pt x="362102" y="45656"/>
                  </a:lnTo>
                  <a:lnTo>
                    <a:pt x="362102" y="30594"/>
                  </a:lnTo>
                  <a:lnTo>
                    <a:pt x="362102" y="30137"/>
                  </a:lnTo>
                  <a:lnTo>
                    <a:pt x="362102" y="15519"/>
                  </a:lnTo>
                  <a:lnTo>
                    <a:pt x="362102" y="15074"/>
                  </a:lnTo>
                  <a:lnTo>
                    <a:pt x="362102" y="0"/>
                  </a:lnTo>
                  <a:close/>
                </a:path>
                <a:path w="497840" h="91440">
                  <a:moveTo>
                    <a:pt x="407314" y="0"/>
                  </a:moveTo>
                  <a:lnTo>
                    <a:pt x="392252" y="0"/>
                  </a:lnTo>
                  <a:lnTo>
                    <a:pt x="391782" y="0"/>
                  </a:lnTo>
                  <a:lnTo>
                    <a:pt x="376720" y="0"/>
                  </a:lnTo>
                  <a:lnTo>
                    <a:pt x="376720" y="15074"/>
                  </a:lnTo>
                  <a:lnTo>
                    <a:pt x="376720" y="75793"/>
                  </a:lnTo>
                  <a:lnTo>
                    <a:pt x="391782" y="75793"/>
                  </a:lnTo>
                  <a:lnTo>
                    <a:pt x="392252" y="75793"/>
                  </a:lnTo>
                  <a:lnTo>
                    <a:pt x="407314" y="75793"/>
                  </a:lnTo>
                  <a:lnTo>
                    <a:pt x="407314" y="60731"/>
                  </a:lnTo>
                  <a:lnTo>
                    <a:pt x="407314" y="60274"/>
                  </a:lnTo>
                  <a:lnTo>
                    <a:pt x="407314" y="45656"/>
                  </a:lnTo>
                  <a:lnTo>
                    <a:pt x="407314" y="45212"/>
                  </a:lnTo>
                  <a:lnTo>
                    <a:pt x="407314" y="30137"/>
                  </a:lnTo>
                  <a:lnTo>
                    <a:pt x="392252" y="30137"/>
                  </a:lnTo>
                  <a:lnTo>
                    <a:pt x="392252" y="15519"/>
                  </a:lnTo>
                  <a:lnTo>
                    <a:pt x="407314" y="15519"/>
                  </a:lnTo>
                  <a:lnTo>
                    <a:pt x="407314" y="0"/>
                  </a:lnTo>
                  <a:close/>
                </a:path>
                <a:path w="497840" h="91440">
                  <a:moveTo>
                    <a:pt x="497725" y="15074"/>
                  </a:moveTo>
                  <a:lnTo>
                    <a:pt x="482663" y="15074"/>
                  </a:lnTo>
                  <a:lnTo>
                    <a:pt x="482663" y="0"/>
                  </a:lnTo>
                  <a:lnTo>
                    <a:pt x="467588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56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19"/>
                  </a:lnTo>
                  <a:lnTo>
                    <a:pt x="467144" y="15519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69" y="0"/>
                  </a:lnTo>
                  <a:lnTo>
                    <a:pt x="437451" y="0"/>
                  </a:lnTo>
                  <a:lnTo>
                    <a:pt x="437007" y="0"/>
                  </a:lnTo>
                  <a:lnTo>
                    <a:pt x="421932" y="0"/>
                  </a:lnTo>
                  <a:lnTo>
                    <a:pt x="421932" y="15074"/>
                  </a:lnTo>
                  <a:lnTo>
                    <a:pt x="421932" y="15519"/>
                  </a:lnTo>
                  <a:lnTo>
                    <a:pt x="421932" y="30594"/>
                  </a:lnTo>
                  <a:lnTo>
                    <a:pt x="437007" y="30594"/>
                  </a:lnTo>
                  <a:lnTo>
                    <a:pt x="437007" y="75793"/>
                  </a:lnTo>
                  <a:lnTo>
                    <a:pt x="452069" y="75793"/>
                  </a:lnTo>
                  <a:lnTo>
                    <a:pt x="452513" y="75793"/>
                  </a:lnTo>
                  <a:lnTo>
                    <a:pt x="467588" y="75793"/>
                  </a:lnTo>
                  <a:lnTo>
                    <a:pt x="467588" y="60731"/>
                  </a:lnTo>
                  <a:lnTo>
                    <a:pt x="482663" y="60731"/>
                  </a:lnTo>
                  <a:lnTo>
                    <a:pt x="482663" y="45656"/>
                  </a:lnTo>
                  <a:lnTo>
                    <a:pt x="497725" y="45656"/>
                  </a:lnTo>
                  <a:lnTo>
                    <a:pt x="497725" y="30594"/>
                  </a:lnTo>
                  <a:lnTo>
                    <a:pt x="497725" y="30137"/>
                  </a:lnTo>
                  <a:lnTo>
                    <a:pt x="497725" y="15074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17">
              <a:extLst>
                <a:ext uri="{FF2B5EF4-FFF2-40B4-BE49-F238E27FC236}">
                  <a16:creationId xmlns:a16="http://schemas.microsoft.com/office/drawing/2014/main" id="{83BACBD3-37B0-4CA7-91CB-5A6D96D8147A}"/>
                </a:ext>
              </a:extLst>
            </p:cNvPr>
            <p:cNvSpPr/>
            <p:nvPr/>
          </p:nvSpPr>
          <p:spPr>
            <a:xfrm>
              <a:off x="8504403" y="442848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55" y="60274"/>
                  </a:moveTo>
                  <a:lnTo>
                    <a:pt x="75793" y="60274"/>
                  </a:lnTo>
                  <a:lnTo>
                    <a:pt x="75336" y="60274"/>
                  </a:lnTo>
                  <a:lnTo>
                    <a:pt x="60274" y="60274"/>
                  </a:lnTo>
                  <a:lnTo>
                    <a:pt x="60274" y="75793"/>
                  </a:lnTo>
                  <a:lnTo>
                    <a:pt x="75336" y="75793"/>
                  </a:lnTo>
                  <a:lnTo>
                    <a:pt x="75793" y="75793"/>
                  </a:lnTo>
                  <a:lnTo>
                    <a:pt x="90855" y="75793"/>
                  </a:lnTo>
                  <a:lnTo>
                    <a:pt x="90855" y="60274"/>
                  </a:lnTo>
                  <a:close/>
                </a:path>
                <a:path w="467995" h="76200">
                  <a:moveTo>
                    <a:pt x="196342" y="45199"/>
                  </a:moveTo>
                  <a:lnTo>
                    <a:pt x="181267" y="45199"/>
                  </a:lnTo>
                  <a:lnTo>
                    <a:pt x="181267" y="30581"/>
                  </a:lnTo>
                  <a:lnTo>
                    <a:pt x="181267" y="30137"/>
                  </a:lnTo>
                  <a:lnTo>
                    <a:pt x="181267" y="15062"/>
                  </a:lnTo>
                  <a:lnTo>
                    <a:pt x="166217" y="15062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62"/>
                  </a:lnTo>
                  <a:lnTo>
                    <a:pt x="136067" y="15062"/>
                  </a:lnTo>
                  <a:lnTo>
                    <a:pt x="135610" y="15062"/>
                  </a:lnTo>
                  <a:lnTo>
                    <a:pt x="120992" y="15062"/>
                  </a:lnTo>
                  <a:lnTo>
                    <a:pt x="120548" y="15062"/>
                  </a:lnTo>
                  <a:lnTo>
                    <a:pt x="105918" y="15062"/>
                  </a:lnTo>
                  <a:lnTo>
                    <a:pt x="105918" y="0"/>
                  </a:lnTo>
                  <a:lnTo>
                    <a:pt x="90411" y="0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793" y="0"/>
                  </a:lnTo>
                  <a:lnTo>
                    <a:pt x="75336" y="0"/>
                  </a:lnTo>
                  <a:lnTo>
                    <a:pt x="75336" y="15519"/>
                  </a:lnTo>
                  <a:lnTo>
                    <a:pt x="75336" y="30137"/>
                  </a:lnTo>
                  <a:lnTo>
                    <a:pt x="60718" y="30137"/>
                  </a:lnTo>
                  <a:lnTo>
                    <a:pt x="60718" y="15519"/>
                  </a:lnTo>
                  <a:lnTo>
                    <a:pt x="75336" y="15519"/>
                  </a:lnTo>
                  <a:lnTo>
                    <a:pt x="75336" y="0"/>
                  </a:lnTo>
                  <a:lnTo>
                    <a:pt x="60274" y="0"/>
                  </a:lnTo>
                  <a:lnTo>
                    <a:pt x="60274" y="15062"/>
                  </a:lnTo>
                  <a:lnTo>
                    <a:pt x="45199" y="15062"/>
                  </a:lnTo>
                  <a:lnTo>
                    <a:pt x="45199" y="30137"/>
                  </a:lnTo>
                  <a:lnTo>
                    <a:pt x="30568" y="30137"/>
                  </a:lnTo>
                  <a:lnTo>
                    <a:pt x="30568" y="15062"/>
                  </a:lnTo>
                  <a:lnTo>
                    <a:pt x="15062" y="15062"/>
                  </a:lnTo>
                  <a:lnTo>
                    <a:pt x="15062" y="30137"/>
                  </a:lnTo>
                  <a:lnTo>
                    <a:pt x="15062" y="30581"/>
                  </a:lnTo>
                  <a:lnTo>
                    <a:pt x="1506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18"/>
                  </a:lnTo>
                  <a:lnTo>
                    <a:pt x="0" y="75793"/>
                  </a:lnTo>
                  <a:lnTo>
                    <a:pt x="15519" y="75793"/>
                  </a:lnTo>
                  <a:lnTo>
                    <a:pt x="15519" y="60718"/>
                  </a:lnTo>
                  <a:lnTo>
                    <a:pt x="15519" y="60274"/>
                  </a:lnTo>
                  <a:lnTo>
                    <a:pt x="15519" y="45656"/>
                  </a:lnTo>
                  <a:lnTo>
                    <a:pt x="30137" y="45656"/>
                  </a:lnTo>
                  <a:lnTo>
                    <a:pt x="120548" y="45656"/>
                  </a:lnTo>
                  <a:lnTo>
                    <a:pt x="120548" y="60274"/>
                  </a:lnTo>
                  <a:lnTo>
                    <a:pt x="105473" y="60274"/>
                  </a:lnTo>
                  <a:lnTo>
                    <a:pt x="105473" y="75793"/>
                  </a:lnTo>
                  <a:lnTo>
                    <a:pt x="120992" y="75793"/>
                  </a:lnTo>
                  <a:lnTo>
                    <a:pt x="120992" y="60718"/>
                  </a:lnTo>
                  <a:lnTo>
                    <a:pt x="135610" y="60718"/>
                  </a:lnTo>
                  <a:lnTo>
                    <a:pt x="135610" y="75793"/>
                  </a:lnTo>
                  <a:lnTo>
                    <a:pt x="151142" y="75793"/>
                  </a:lnTo>
                  <a:lnTo>
                    <a:pt x="151142" y="60274"/>
                  </a:lnTo>
                  <a:lnTo>
                    <a:pt x="136067" y="60274"/>
                  </a:lnTo>
                  <a:lnTo>
                    <a:pt x="136067" y="45656"/>
                  </a:lnTo>
                  <a:lnTo>
                    <a:pt x="151142" y="45656"/>
                  </a:lnTo>
                  <a:lnTo>
                    <a:pt x="151142" y="30581"/>
                  </a:lnTo>
                  <a:lnTo>
                    <a:pt x="165747" y="30581"/>
                  </a:lnTo>
                  <a:lnTo>
                    <a:pt x="165747" y="45199"/>
                  </a:lnTo>
                  <a:lnTo>
                    <a:pt x="165747" y="45656"/>
                  </a:lnTo>
                  <a:lnTo>
                    <a:pt x="165747" y="60718"/>
                  </a:lnTo>
                  <a:lnTo>
                    <a:pt x="180822" y="60718"/>
                  </a:lnTo>
                  <a:lnTo>
                    <a:pt x="181267" y="60718"/>
                  </a:lnTo>
                  <a:lnTo>
                    <a:pt x="196342" y="60718"/>
                  </a:lnTo>
                  <a:lnTo>
                    <a:pt x="196342" y="45199"/>
                  </a:lnTo>
                  <a:close/>
                </a:path>
                <a:path w="467995" h="76200">
                  <a:moveTo>
                    <a:pt x="211416" y="0"/>
                  </a:moveTo>
                  <a:lnTo>
                    <a:pt x="195884" y="0"/>
                  </a:lnTo>
                  <a:lnTo>
                    <a:pt x="195884" y="15519"/>
                  </a:lnTo>
                  <a:lnTo>
                    <a:pt x="211416" y="15519"/>
                  </a:lnTo>
                  <a:lnTo>
                    <a:pt x="211416" y="0"/>
                  </a:lnTo>
                  <a:close/>
                </a:path>
                <a:path w="467995" h="76200">
                  <a:moveTo>
                    <a:pt x="467588" y="0"/>
                  </a:moveTo>
                  <a:lnTo>
                    <a:pt x="452069" y="0"/>
                  </a:lnTo>
                  <a:lnTo>
                    <a:pt x="452069" y="15062"/>
                  </a:lnTo>
                  <a:lnTo>
                    <a:pt x="452069" y="15519"/>
                  </a:lnTo>
                  <a:lnTo>
                    <a:pt x="452069" y="30137"/>
                  </a:lnTo>
                  <a:lnTo>
                    <a:pt x="437451" y="30137"/>
                  </a:lnTo>
                  <a:lnTo>
                    <a:pt x="437451" y="15062"/>
                  </a:lnTo>
                  <a:lnTo>
                    <a:pt x="422376" y="15062"/>
                  </a:lnTo>
                  <a:lnTo>
                    <a:pt x="421932" y="15062"/>
                  </a:lnTo>
                  <a:lnTo>
                    <a:pt x="421932" y="30581"/>
                  </a:lnTo>
                  <a:lnTo>
                    <a:pt x="421932" y="45199"/>
                  </a:lnTo>
                  <a:lnTo>
                    <a:pt x="407314" y="45199"/>
                  </a:lnTo>
                  <a:lnTo>
                    <a:pt x="407314" y="30581"/>
                  </a:lnTo>
                  <a:lnTo>
                    <a:pt x="421932" y="30581"/>
                  </a:lnTo>
                  <a:lnTo>
                    <a:pt x="421932" y="15062"/>
                  </a:lnTo>
                  <a:lnTo>
                    <a:pt x="407314" y="15062"/>
                  </a:lnTo>
                  <a:lnTo>
                    <a:pt x="407314" y="0"/>
                  </a:lnTo>
                  <a:lnTo>
                    <a:pt x="406869" y="0"/>
                  </a:lnTo>
                  <a:lnTo>
                    <a:pt x="406869" y="15519"/>
                  </a:lnTo>
                  <a:lnTo>
                    <a:pt x="406869" y="30137"/>
                  </a:lnTo>
                  <a:lnTo>
                    <a:pt x="392252" y="30137"/>
                  </a:lnTo>
                  <a:lnTo>
                    <a:pt x="392252" y="15519"/>
                  </a:lnTo>
                  <a:lnTo>
                    <a:pt x="406869" y="15519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795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62115" y="15062"/>
                  </a:lnTo>
                  <a:lnTo>
                    <a:pt x="362115" y="0"/>
                  </a:lnTo>
                  <a:lnTo>
                    <a:pt x="347040" y="0"/>
                  </a:lnTo>
                  <a:lnTo>
                    <a:pt x="301371" y="0"/>
                  </a:lnTo>
                  <a:lnTo>
                    <a:pt x="301371" y="15062"/>
                  </a:lnTo>
                  <a:lnTo>
                    <a:pt x="301371" y="15519"/>
                  </a:lnTo>
                  <a:lnTo>
                    <a:pt x="301371" y="30137"/>
                  </a:lnTo>
                  <a:lnTo>
                    <a:pt x="286766" y="30137"/>
                  </a:lnTo>
                  <a:lnTo>
                    <a:pt x="286766" y="15062"/>
                  </a:lnTo>
                  <a:lnTo>
                    <a:pt x="271691" y="15062"/>
                  </a:lnTo>
                  <a:lnTo>
                    <a:pt x="271233" y="15062"/>
                  </a:lnTo>
                  <a:lnTo>
                    <a:pt x="256616" y="15062"/>
                  </a:lnTo>
                  <a:lnTo>
                    <a:pt x="256616" y="0"/>
                  </a:lnTo>
                  <a:lnTo>
                    <a:pt x="241096" y="0"/>
                  </a:lnTo>
                  <a:lnTo>
                    <a:pt x="241096" y="15062"/>
                  </a:lnTo>
                  <a:lnTo>
                    <a:pt x="226034" y="15062"/>
                  </a:lnTo>
                  <a:lnTo>
                    <a:pt x="226034" y="30137"/>
                  </a:lnTo>
                  <a:lnTo>
                    <a:pt x="210959" y="30137"/>
                  </a:lnTo>
                  <a:lnTo>
                    <a:pt x="210959" y="45656"/>
                  </a:lnTo>
                  <a:lnTo>
                    <a:pt x="226491" y="45656"/>
                  </a:lnTo>
                  <a:lnTo>
                    <a:pt x="226491" y="30581"/>
                  </a:lnTo>
                  <a:lnTo>
                    <a:pt x="241096" y="30581"/>
                  </a:lnTo>
                  <a:lnTo>
                    <a:pt x="241096" y="45656"/>
                  </a:lnTo>
                  <a:lnTo>
                    <a:pt x="256171" y="45656"/>
                  </a:lnTo>
                  <a:lnTo>
                    <a:pt x="256171" y="60718"/>
                  </a:lnTo>
                  <a:lnTo>
                    <a:pt x="271691" y="60718"/>
                  </a:lnTo>
                  <a:lnTo>
                    <a:pt x="271691" y="45199"/>
                  </a:lnTo>
                  <a:lnTo>
                    <a:pt x="256616" y="45199"/>
                  </a:lnTo>
                  <a:lnTo>
                    <a:pt x="256616" y="30581"/>
                  </a:lnTo>
                  <a:lnTo>
                    <a:pt x="271233" y="30581"/>
                  </a:lnTo>
                  <a:lnTo>
                    <a:pt x="271691" y="30581"/>
                  </a:lnTo>
                  <a:lnTo>
                    <a:pt x="286308" y="30581"/>
                  </a:lnTo>
                  <a:lnTo>
                    <a:pt x="286308" y="45199"/>
                  </a:lnTo>
                  <a:lnTo>
                    <a:pt x="286308" y="45656"/>
                  </a:lnTo>
                  <a:lnTo>
                    <a:pt x="286308" y="60718"/>
                  </a:lnTo>
                  <a:lnTo>
                    <a:pt x="301371" y="60718"/>
                  </a:lnTo>
                  <a:lnTo>
                    <a:pt x="301840" y="60718"/>
                  </a:lnTo>
                  <a:lnTo>
                    <a:pt x="316445" y="60718"/>
                  </a:lnTo>
                  <a:lnTo>
                    <a:pt x="316903" y="60718"/>
                  </a:lnTo>
                  <a:lnTo>
                    <a:pt x="331965" y="60718"/>
                  </a:lnTo>
                  <a:lnTo>
                    <a:pt x="331965" y="45199"/>
                  </a:lnTo>
                  <a:lnTo>
                    <a:pt x="316903" y="45199"/>
                  </a:lnTo>
                  <a:lnTo>
                    <a:pt x="316445" y="45199"/>
                  </a:lnTo>
                  <a:lnTo>
                    <a:pt x="301840" y="45199"/>
                  </a:lnTo>
                  <a:lnTo>
                    <a:pt x="301840" y="30581"/>
                  </a:lnTo>
                  <a:lnTo>
                    <a:pt x="346583" y="30581"/>
                  </a:lnTo>
                  <a:lnTo>
                    <a:pt x="346583" y="45656"/>
                  </a:lnTo>
                  <a:lnTo>
                    <a:pt x="362115" y="45656"/>
                  </a:lnTo>
                  <a:lnTo>
                    <a:pt x="362115" y="30581"/>
                  </a:lnTo>
                  <a:lnTo>
                    <a:pt x="376732" y="30581"/>
                  </a:lnTo>
                  <a:lnTo>
                    <a:pt x="376732" y="45199"/>
                  </a:lnTo>
                  <a:lnTo>
                    <a:pt x="376732" y="45656"/>
                  </a:lnTo>
                  <a:lnTo>
                    <a:pt x="376732" y="60718"/>
                  </a:lnTo>
                  <a:lnTo>
                    <a:pt x="391795" y="60718"/>
                  </a:lnTo>
                  <a:lnTo>
                    <a:pt x="467588" y="60718"/>
                  </a:lnTo>
                  <a:lnTo>
                    <a:pt x="467588" y="45199"/>
                  </a:lnTo>
                  <a:lnTo>
                    <a:pt x="452526" y="45199"/>
                  </a:lnTo>
                  <a:lnTo>
                    <a:pt x="452526" y="30581"/>
                  </a:lnTo>
                  <a:lnTo>
                    <a:pt x="467588" y="30581"/>
                  </a:lnTo>
                  <a:lnTo>
                    <a:pt x="467588" y="15519"/>
                  </a:lnTo>
                  <a:lnTo>
                    <a:pt x="467588" y="15062"/>
                  </a:lnTo>
                  <a:lnTo>
                    <a:pt x="467588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18">
              <a:extLst>
                <a:ext uri="{FF2B5EF4-FFF2-40B4-BE49-F238E27FC236}">
                  <a16:creationId xmlns:a16="http://schemas.microsoft.com/office/drawing/2014/main" id="{D06AB0BD-EEE3-48AF-BF22-8C7297069FC1}"/>
                </a:ext>
              </a:extLst>
            </p:cNvPr>
            <p:cNvSpPr/>
            <p:nvPr/>
          </p:nvSpPr>
          <p:spPr>
            <a:xfrm>
              <a:off x="8474266" y="503122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581" y="15062"/>
                  </a:moveTo>
                  <a:lnTo>
                    <a:pt x="15519" y="15062"/>
                  </a:lnTo>
                  <a:lnTo>
                    <a:pt x="15062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819"/>
                  </a:lnTo>
                  <a:lnTo>
                    <a:pt x="15519" y="75819"/>
                  </a:lnTo>
                  <a:lnTo>
                    <a:pt x="15519" y="30581"/>
                  </a:lnTo>
                  <a:lnTo>
                    <a:pt x="30581" y="30581"/>
                  </a:lnTo>
                  <a:lnTo>
                    <a:pt x="30581" y="15062"/>
                  </a:lnTo>
                  <a:close/>
                </a:path>
                <a:path w="497840" h="76200">
                  <a:moveTo>
                    <a:pt x="60706" y="15062"/>
                  </a:moveTo>
                  <a:lnTo>
                    <a:pt x="45199" y="15062"/>
                  </a:lnTo>
                  <a:lnTo>
                    <a:pt x="45199" y="30581"/>
                  </a:lnTo>
                  <a:lnTo>
                    <a:pt x="60706" y="30581"/>
                  </a:lnTo>
                  <a:lnTo>
                    <a:pt x="60706" y="15062"/>
                  </a:lnTo>
                  <a:close/>
                </a:path>
                <a:path w="497840" h="76200">
                  <a:moveTo>
                    <a:pt x="105930" y="60274"/>
                  </a:moveTo>
                  <a:lnTo>
                    <a:pt x="90855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819"/>
                  </a:lnTo>
                  <a:lnTo>
                    <a:pt x="45656" y="75819"/>
                  </a:lnTo>
                  <a:lnTo>
                    <a:pt x="45656" y="60718"/>
                  </a:lnTo>
                  <a:lnTo>
                    <a:pt x="60274" y="60718"/>
                  </a:lnTo>
                  <a:lnTo>
                    <a:pt x="60274" y="75819"/>
                  </a:lnTo>
                  <a:lnTo>
                    <a:pt x="75336" y="75819"/>
                  </a:lnTo>
                  <a:lnTo>
                    <a:pt x="75793" y="75819"/>
                  </a:lnTo>
                  <a:lnTo>
                    <a:pt x="90411" y="75819"/>
                  </a:lnTo>
                  <a:lnTo>
                    <a:pt x="90855" y="75819"/>
                  </a:lnTo>
                  <a:lnTo>
                    <a:pt x="105930" y="75819"/>
                  </a:lnTo>
                  <a:lnTo>
                    <a:pt x="105930" y="60274"/>
                  </a:lnTo>
                  <a:close/>
                </a:path>
                <a:path w="497840" h="76200">
                  <a:moveTo>
                    <a:pt x="166204" y="60274"/>
                  </a:moveTo>
                  <a:lnTo>
                    <a:pt x="151130" y="60274"/>
                  </a:lnTo>
                  <a:lnTo>
                    <a:pt x="151130" y="45199"/>
                  </a:lnTo>
                  <a:lnTo>
                    <a:pt x="136055" y="45199"/>
                  </a:lnTo>
                  <a:lnTo>
                    <a:pt x="136055" y="30581"/>
                  </a:lnTo>
                  <a:lnTo>
                    <a:pt x="151130" y="30581"/>
                  </a:lnTo>
                  <a:lnTo>
                    <a:pt x="151130" y="15062"/>
                  </a:lnTo>
                  <a:lnTo>
                    <a:pt x="135610" y="15062"/>
                  </a:lnTo>
                  <a:lnTo>
                    <a:pt x="135610" y="30137"/>
                  </a:lnTo>
                  <a:lnTo>
                    <a:pt x="120992" y="30137"/>
                  </a:lnTo>
                  <a:lnTo>
                    <a:pt x="120992" y="15062"/>
                  </a:lnTo>
                  <a:lnTo>
                    <a:pt x="105473" y="15062"/>
                  </a:lnTo>
                  <a:lnTo>
                    <a:pt x="105473" y="30137"/>
                  </a:lnTo>
                  <a:lnTo>
                    <a:pt x="90855" y="30137"/>
                  </a:lnTo>
                  <a:lnTo>
                    <a:pt x="90855" y="15062"/>
                  </a:lnTo>
                  <a:lnTo>
                    <a:pt x="75336" y="15062"/>
                  </a:lnTo>
                  <a:lnTo>
                    <a:pt x="75336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30" y="45656"/>
                  </a:lnTo>
                  <a:lnTo>
                    <a:pt x="105930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10" y="45656"/>
                  </a:lnTo>
                  <a:lnTo>
                    <a:pt x="135610" y="60274"/>
                  </a:lnTo>
                  <a:lnTo>
                    <a:pt x="135610" y="60718"/>
                  </a:lnTo>
                  <a:lnTo>
                    <a:pt x="135610" y="75819"/>
                  </a:lnTo>
                  <a:lnTo>
                    <a:pt x="150685" y="75819"/>
                  </a:lnTo>
                  <a:lnTo>
                    <a:pt x="151130" y="75819"/>
                  </a:lnTo>
                  <a:lnTo>
                    <a:pt x="166204" y="75819"/>
                  </a:lnTo>
                  <a:lnTo>
                    <a:pt x="166204" y="60274"/>
                  </a:lnTo>
                  <a:close/>
                </a:path>
                <a:path w="497840" h="76200">
                  <a:moveTo>
                    <a:pt x="211404" y="60274"/>
                  </a:moveTo>
                  <a:lnTo>
                    <a:pt x="196354" y="60274"/>
                  </a:lnTo>
                  <a:lnTo>
                    <a:pt x="195884" y="60274"/>
                  </a:lnTo>
                  <a:lnTo>
                    <a:pt x="180822" y="60274"/>
                  </a:lnTo>
                  <a:lnTo>
                    <a:pt x="180822" y="75819"/>
                  </a:lnTo>
                  <a:lnTo>
                    <a:pt x="195884" y="75819"/>
                  </a:lnTo>
                  <a:lnTo>
                    <a:pt x="196354" y="75819"/>
                  </a:lnTo>
                  <a:lnTo>
                    <a:pt x="211404" y="75819"/>
                  </a:lnTo>
                  <a:lnTo>
                    <a:pt x="211404" y="60274"/>
                  </a:lnTo>
                  <a:close/>
                </a:path>
                <a:path w="497840" h="76200">
                  <a:moveTo>
                    <a:pt x="226479" y="15062"/>
                  </a:moveTo>
                  <a:lnTo>
                    <a:pt x="211404" y="15062"/>
                  </a:lnTo>
                  <a:lnTo>
                    <a:pt x="211404" y="0"/>
                  </a:lnTo>
                  <a:lnTo>
                    <a:pt x="195884" y="0"/>
                  </a:lnTo>
                  <a:lnTo>
                    <a:pt x="195884" y="15062"/>
                  </a:lnTo>
                  <a:lnTo>
                    <a:pt x="181279" y="15062"/>
                  </a:lnTo>
                  <a:lnTo>
                    <a:pt x="181279" y="0"/>
                  </a:lnTo>
                  <a:lnTo>
                    <a:pt x="165747" y="0"/>
                  </a:lnTo>
                  <a:lnTo>
                    <a:pt x="165747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84" y="30581"/>
                  </a:lnTo>
                  <a:lnTo>
                    <a:pt x="195884" y="45656"/>
                  </a:lnTo>
                  <a:lnTo>
                    <a:pt x="211404" y="45656"/>
                  </a:lnTo>
                  <a:lnTo>
                    <a:pt x="211404" y="30581"/>
                  </a:lnTo>
                  <a:lnTo>
                    <a:pt x="226479" y="30581"/>
                  </a:lnTo>
                  <a:lnTo>
                    <a:pt x="226479" y="15062"/>
                  </a:lnTo>
                  <a:close/>
                </a:path>
                <a:path w="497840" h="76200">
                  <a:moveTo>
                    <a:pt x="241554" y="45199"/>
                  </a:moveTo>
                  <a:lnTo>
                    <a:pt x="226021" y="45199"/>
                  </a:lnTo>
                  <a:lnTo>
                    <a:pt x="226021" y="60718"/>
                  </a:lnTo>
                  <a:lnTo>
                    <a:pt x="241554" y="60718"/>
                  </a:lnTo>
                  <a:lnTo>
                    <a:pt x="241554" y="45199"/>
                  </a:lnTo>
                  <a:close/>
                </a:path>
                <a:path w="497840" h="76200">
                  <a:moveTo>
                    <a:pt x="497725" y="0"/>
                  </a:moveTo>
                  <a:lnTo>
                    <a:pt x="482663" y="0"/>
                  </a:lnTo>
                  <a:lnTo>
                    <a:pt x="482206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06" y="15519"/>
                  </a:lnTo>
                  <a:lnTo>
                    <a:pt x="482206" y="30137"/>
                  </a:lnTo>
                  <a:lnTo>
                    <a:pt x="467588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69" y="30137"/>
                  </a:lnTo>
                  <a:lnTo>
                    <a:pt x="437451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32" y="60274"/>
                  </a:lnTo>
                  <a:lnTo>
                    <a:pt x="407314" y="60274"/>
                  </a:lnTo>
                  <a:lnTo>
                    <a:pt x="407314" y="45656"/>
                  </a:lnTo>
                  <a:lnTo>
                    <a:pt x="421932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32" y="30137"/>
                  </a:lnTo>
                  <a:lnTo>
                    <a:pt x="407314" y="30137"/>
                  </a:lnTo>
                  <a:lnTo>
                    <a:pt x="407314" y="15519"/>
                  </a:lnTo>
                  <a:lnTo>
                    <a:pt x="421932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51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20" y="0"/>
                  </a:lnTo>
                  <a:lnTo>
                    <a:pt x="376720" y="15519"/>
                  </a:lnTo>
                  <a:lnTo>
                    <a:pt x="391782" y="15519"/>
                  </a:lnTo>
                  <a:lnTo>
                    <a:pt x="391782" y="30137"/>
                  </a:lnTo>
                  <a:lnTo>
                    <a:pt x="377177" y="30137"/>
                  </a:lnTo>
                  <a:lnTo>
                    <a:pt x="376720" y="30137"/>
                  </a:lnTo>
                  <a:lnTo>
                    <a:pt x="361645" y="30137"/>
                  </a:lnTo>
                  <a:lnTo>
                    <a:pt x="361645" y="45199"/>
                  </a:lnTo>
                  <a:lnTo>
                    <a:pt x="347040" y="45199"/>
                  </a:lnTo>
                  <a:lnTo>
                    <a:pt x="347040" y="30137"/>
                  </a:lnTo>
                  <a:lnTo>
                    <a:pt x="346583" y="30137"/>
                  </a:lnTo>
                  <a:lnTo>
                    <a:pt x="346583" y="45656"/>
                  </a:lnTo>
                  <a:lnTo>
                    <a:pt x="346583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83" y="45656"/>
                  </a:lnTo>
                  <a:lnTo>
                    <a:pt x="346583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40" y="15519"/>
                  </a:lnTo>
                  <a:lnTo>
                    <a:pt x="347040" y="0"/>
                  </a:lnTo>
                  <a:lnTo>
                    <a:pt x="331508" y="0"/>
                  </a:lnTo>
                  <a:lnTo>
                    <a:pt x="331508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45" y="0"/>
                  </a:lnTo>
                  <a:lnTo>
                    <a:pt x="316445" y="15519"/>
                  </a:lnTo>
                  <a:lnTo>
                    <a:pt x="316445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45" y="15519"/>
                  </a:lnTo>
                  <a:lnTo>
                    <a:pt x="316445" y="0"/>
                  </a:lnTo>
                  <a:lnTo>
                    <a:pt x="301371" y="0"/>
                  </a:lnTo>
                  <a:lnTo>
                    <a:pt x="301371" y="15062"/>
                  </a:lnTo>
                  <a:lnTo>
                    <a:pt x="286753" y="15062"/>
                  </a:lnTo>
                  <a:lnTo>
                    <a:pt x="286753" y="0"/>
                  </a:lnTo>
                  <a:lnTo>
                    <a:pt x="271233" y="0"/>
                  </a:lnTo>
                  <a:lnTo>
                    <a:pt x="271233" y="15062"/>
                  </a:lnTo>
                  <a:lnTo>
                    <a:pt x="256628" y="15062"/>
                  </a:lnTo>
                  <a:lnTo>
                    <a:pt x="256628" y="0"/>
                  </a:lnTo>
                  <a:lnTo>
                    <a:pt x="241096" y="0"/>
                  </a:lnTo>
                  <a:lnTo>
                    <a:pt x="241096" y="15519"/>
                  </a:lnTo>
                  <a:lnTo>
                    <a:pt x="256171" y="15519"/>
                  </a:lnTo>
                  <a:lnTo>
                    <a:pt x="256171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08" y="15519"/>
                  </a:lnTo>
                  <a:lnTo>
                    <a:pt x="286308" y="30581"/>
                  </a:lnTo>
                  <a:lnTo>
                    <a:pt x="301371" y="30581"/>
                  </a:lnTo>
                  <a:lnTo>
                    <a:pt x="301371" y="45656"/>
                  </a:lnTo>
                  <a:lnTo>
                    <a:pt x="316445" y="45656"/>
                  </a:lnTo>
                  <a:lnTo>
                    <a:pt x="316445" y="60274"/>
                  </a:lnTo>
                  <a:lnTo>
                    <a:pt x="301828" y="60274"/>
                  </a:lnTo>
                  <a:lnTo>
                    <a:pt x="301371" y="60274"/>
                  </a:lnTo>
                  <a:lnTo>
                    <a:pt x="286308" y="60274"/>
                  </a:lnTo>
                  <a:lnTo>
                    <a:pt x="286308" y="75819"/>
                  </a:lnTo>
                  <a:lnTo>
                    <a:pt x="301371" y="75819"/>
                  </a:lnTo>
                  <a:lnTo>
                    <a:pt x="301828" y="75819"/>
                  </a:lnTo>
                  <a:lnTo>
                    <a:pt x="316903" y="75819"/>
                  </a:lnTo>
                  <a:lnTo>
                    <a:pt x="316903" y="60718"/>
                  </a:lnTo>
                  <a:lnTo>
                    <a:pt x="331508" y="60718"/>
                  </a:lnTo>
                  <a:lnTo>
                    <a:pt x="331508" y="75819"/>
                  </a:lnTo>
                  <a:lnTo>
                    <a:pt x="347040" y="75819"/>
                  </a:lnTo>
                  <a:lnTo>
                    <a:pt x="347040" y="60718"/>
                  </a:lnTo>
                  <a:lnTo>
                    <a:pt x="361645" y="60718"/>
                  </a:lnTo>
                  <a:lnTo>
                    <a:pt x="361645" y="75819"/>
                  </a:lnTo>
                  <a:lnTo>
                    <a:pt x="376720" y="75819"/>
                  </a:lnTo>
                  <a:lnTo>
                    <a:pt x="377177" y="75819"/>
                  </a:lnTo>
                  <a:lnTo>
                    <a:pt x="437451" y="75819"/>
                  </a:lnTo>
                  <a:lnTo>
                    <a:pt x="437451" y="60718"/>
                  </a:lnTo>
                  <a:lnTo>
                    <a:pt x="452069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819"/>
                  </a:lnTo>
                  <a:lnTo>
                    <a:pt x="482663" y="75819"/>
                  </a:lnTo>
                  <a:lnTo>
                    <a:pt x="482663" y="60274"/>
                  </a:lnTo>
                  <a:lnTo>
                    <a:pt x="467588" y="60274"/>
                  </a:lnTo>
                  <a:lnTo>
                    <a:pt x="467588" y="45656"/>
                  </a:lnTo>
                  <a:lnTo>
                    <a:pt x="482663" y="45656"/>
                  </a:lnTo>
                  <a:lnTo>
                    <a:pt x="482663" y="30581"/>
                  </a:lnTo>
                  <a:lnTo>
                    <a:pt x="497725" y="30581"/>
                  </a:lnTo>
                  <a:lnTo>
                    <a:pt x="497725" y="15519"/>
                  </a:lnTo>
                  <a:lnTo>
                    <a:pt x="497725" y="15062"/>
                  </a:lnTo>
                  <a:lnTo>
                    <a:pt x="497725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19">
              <a:extLst>
                <a:ext uri="{FF2B5EF4-FFF2-40B4-BE49-F238E27FC236}">
                  <a16:creationId xmlns:a16="http://schemas.microsoft.com/office/drawing/2014/main" id="{1889FD83-944A-4DD4-B716-DAEAFA38E56B}"/>
                </a:ext>
              </a:extLst>
            </p:cNvPr>
            <p:cNvSpPr/>
            <p:nvPr/>
          </p:nvSpPr>
          <p:spPr>
            <a:xfrm>
              <a:off x="8594814" y="563397"/>
              <a:ext cx="377190" cy="91440"/>
            </a:xfrm>
            <a:custGeom>
              <a:avLst/>
              <a:gdLst/>
              <a:ahLst/>
              <a:cxnLst/>
              <a:rect l="l" t="t" r="r" b="b"/>
              <a:pathLst>
                <a:path w="377190" h="91440">
                  <a:moveTo>
                    <a:pt x="121005" y="45199"/>
                  </a:moveTo>
                  <a:lnTo>
                    <a:pt x="105930" y="45199"/>
                  </a:lnTo>
                  <a:lnTo>
                    <a:pt x="105930" y="30137"/>
                  </a:lnTo>
                  <a:lnTo>
                    <a:pt x="105473" y="30137"/>
                  </a:lnTo>
                  <a:lnTo>
                    <a:pt x="105473" y="45669"/>
                  </a:lnTo>
                  <a:lnTo>
                    <a:pt x="105473" y="60274"/>
                  </a:lnTo>
                  <a:lnTo>
                    <a:pt x="90855" y="60274"/>
                  </a:lnTo>
                  <a:lnTo>
                    <a:pt x="90855" y="45669"/>
                  </a:lnTo>
                  <a:lnTo>
                    <a:pt x="105473" y="45669"/>
                  </a:lnTo>
                  <a:lnTo>
                    <a:pt x="105473" y="30137"/>
                  </a:lnTo>
                  <a:lnTo>
                    <a:pt x="90855" y="30137"/>
                  </a:lnTo>
                  <a:lnTo>
                    <a:pt x="90411" y="30137"/>
                  </a:lnTo>
                  <a:lnTo>
                    <a:pt x="90411" y="60731"/>
                  </a:lnTo>
                  <a:lnTo>
                    <a:pt x="90411" y="75349"/>
                  </a:lnTo>
                  <a:lnTo>
                    <a:pt x="75806" y="75349"/>
                  </a:lnTo>
                  <a:lnTo>
                    <a:pt x="75336" y="75349"/>
                  </a:lnTo>
                  <a:lnTo>
                    <a:pt x="60731" y="75349"/>
                  </a:lnTo>
                  <a:lnTo>
                    <a:pt x="60731" y="60731"/>
                  </a:lnTo>
                  <a:lnTo>
                    <a:pt x="75336" y="60731"/>
                  </a:lnTo>
                  <a:lnTo>
                    <a:pt x="75806" y="60731"/>
                  </a:lnTo>
                  <a:lnTo>
                    <a:pt x="90411" y="60731"/>
                  </a:lnTo>
                  <a:lnTo>
                    <a:pt x="90411" y="30137"/>
                  </a:lnTo>
                  <a:lnTo>
                    <a:pt x="75806" y="30137"/>
                  </a:lnTo>
                  <a:lnTo>
                    <a:pt x="75336" y="30137"/>
                  </a:lnTo>
                  <a:lnTo>
                    <a:pt x="60731" y="30137"/>
                  </a:lnTo>
                  <a:lnTo>
                    <a:pt x="60274" y="30137"/>
                  </a:lnTo>
                  <a:lnTo>
                    <a:pt x="45656" y="30137"/>
                  </a:lnTo>
                  <a:lnTo>
                    <a:pt x="45656" y="15062"/>
                  </a:lnTo>
                  <a:lnTo>
                    <a:pt x="30581" y="15062"/>
                  </a:lnTo>
                  <a:lnTo>
                    <a:pt x="30137" y="15062"/>
                  </a:lnTo>
                  <a:lnTo>
                    <a:pt x="30137" y="30594"/>
                  </a:lnTo>
                  <a:lnTo>
                    <a:pt x="30137" y="45199"/>
                  </a:lnTo>
                  <a:lnTo>
                    <a:pt x="15506" y="45199"/>
                  </a:lnTo>
                  <a:lnTo>
                    <a:pt x="15506" y="30594"/>
                  </a:lnTo>
                  <a:lnTo>
                    <a:pt x="30137" y="30594"/>
                  </a:lnTo>
                  <a:lnTo>
                    <a:pt x="30137" y="15062"/>
                  </a:lnTo>
                  <a:lnTo>
                    <a:pt x="15506" y="15062"/>
                  </a:lnTo>
                  <a:lnTo>
                    <a:pt x="15062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81"/>
                  </a:lnTo>
                  <a:lnTo>
                    <a:pt x="15506" y="90881"/>
                  </a:lnTo>
                  <a:lnTo>
                    <a:pt x="15506" y="75806"/>
                  </a:lnTo>
                  <a:lnTo>
                    <a:pt x="30581" y="75806"/>
                  </a:lnTo>
                  <a:lnTo>
                    <a:pt x="30581" y="60731"/>
                  </a:lnTo>
                  <a:lnTo>
                    <a:pt x="45199" y="60731"/>
                  </a:lnTo>
                  <a:lnTo>
                    <a:pt x="45199" y="75806"/>
                  </a:lnTo>
                  <a:lnTo>
                    <a:pt x="60274" y="75806"/>
                  </a:lnTo>
                  <a:lnTo>
                    <a:pt x="60274" y="90881"/>
                  </a:lnTo>
                  <a:lnTo>
                    <a:pt x="75336" y="90881"/>
                  </a:lnTo>
                  <a:lnTo>
                    <a:pt x="75806" y="90881"/>
                  </a:lnTo>
                  <a:lnTo>
                    <a:pt x="90411" y="90881"/>
                  </a:lnTo>
                  <a:lnTo>
                    <a:pt x="90855" y="90881"/>
                  </a:lnTo>
                  <a:lnTo>
                    <a:pt x="105930" y="90881"/>
                  </a:lnTo>
                  <a:lnTo>
                    <a:pt x="105930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21005" y="60274"/>
                  </a:lnTo>
                  <a:lnTo>
                    <a:pt x="121005" y="45199"/>
                  </a:lnTo>
                  <a:close/>
                </a:path>
                <a:path w="377190" h="91440">
                  <a:moveTo>
                    <a:pt x="151155" y="45199"/>
                  </a:moveTo>
                  <a:lnTo>
                    <a:pt x="135623" y="45199"/>
                  </a:lnTo>
                  <a:lnTo>
                    <a:pt x="135623" y="60731"/>
                  </a:lnTo>
                  <a:lnTo>
                    <a:pt x="151155" y="60731"/>
                  </a:lnTo>
                  <a:lnTo>
                    <a:pt x="151155" y="45199"/>
                  </a:lnTo>
                  <a:close/>
                </a:path>
                <a:path w="377190" h="91440">
                  <a:moveTo>
                    <a:pt x="151155" y="15062"/>
                  </a:moveTo>
                  <a:lnTo>
                    <a:pt x="135623" y="15062"/>
                  </a:lnTo>
                  <a:lnTo>
                    <a:pt x="135623" y="30594"/>
                  </a:lnTo>
                  <a:lnTo>
                    <a:pt x="151155" y="30594"/>
                  </a:lnTo>
                  <a:lnTo>
                    <a:pt x="151155" y="15062"/>
                  </a:lnTo>
                  <a:close/>
                </a:path>
                <a:path w="377190" h="91440">
                  <a:moveTo>
                    <a:pt x="286766" y="30137"/>
                  </a:moveTo>
                  <a:lnTo>
                    <a:pt x="271233" y="30137"/>
                  </a:lnTo>
                  <a:lnTo>
                    <a:pt x="271233" y="45669"/>
                  </a:lnTo>
                  <a:lnTo>
                    <a:pt x="286766" y="45669"/>
                  </a:lnTo>
                  <a:lnTo>
                    <a:pt x="286766" y="30137"/>
                  </a:lnTo>
                  <a:close/>
                </a:path>
                <a:path w="377190" h="91440">
                  <a:moveTo>
                    <a:pt x="377177" y="0"/>
                  </a:moveTo>
                  <a:lnTo>
                    <a:pt x="362115" y="0"/>
                  </a:lnTo>
                  <a:lnTo>
                    <a:pt x="361657" y="0"/>
                  </a:lnTo>
                  <a:lnTo>
                    <a:pt x="361657" y="15544"/>
                  </a:lnTo>
                  <a:lnTo>
                    <a:pt x="361657" y="30137"/>
                  </a:lnTo>
                  <a:lnTo>
                    <a:pt x="347040" y="30137"/>
                  </a:lnTo>
                  <a:lnTo>
                    <a:pt x="347040" y="15544"/>
                  </a:lnTo>
                  <a:lnTo>
                    <a:pt x="361657" y="15544"/>
                  </a:lnTo>
                  <a:lnTo>
                    <a:pt x="361657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20" y="15062"/>
                  </a:lnTo>
                  <a:lnTo>
                    <a:pt x="331520" y="30137"/>
                  </a:lnTo>
                  <a:lnTo>
                    <a:pt x="331520" y="30594"/>
                  </a:lnTo>
                  <a:lnTo>
                    <a:pt x="331520" y="45199"/>
                  </a:lnTo>
                  <a:lnTo>
                    <a:pt x="316903" y="45199"/>
                  </a:lnTo>
                  <a:lnTo>
                    <a:pt x="316903" y="30594"/>
                  </a:lnTo>
                  <a:lnTo>
                    <a:pt x="316903" y="30137"/>
                  </a:lnTo>
                  <a:lnTo>
                    <a:pt x="316903" y="15062"/>
                  </a:lnTo>
                  <a:lnTo>
                    <a:pt x="301383" y="15062"/>
                  </a:lnTo>
                  <a:lnTo>
                    <a:pt x="301383" y="60274"/>
                  </a:lnTo>
                  <a:lnTo>
                    <a:pt x="286766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33" y="60274"/>
                  </a:lnTo>
                  <a:lnTo>
                    <a:pt x="256628" y="60274"/>
                  </a:lnTo>
                  <a:lnTo>
                    <a:pt x="256628" y="45669"/>
                  </a:lnTo>
                  <a:lnTo>
                    <a:pt x="256628" y="45199"/>
                  </a:lnTo>
                  <a:lnTo>
                    <a:pt x="256628" y="30594"/>
                  </a:lnTo>
                  <a:lnTo>
                    <a:pt x="256628" y="30137"/>
                  </a:lnTo>
                  <a:lnTo>
                    <a:pt x="256628" y="15062"/>
                  </a:lnTo>
                  <a:lnTo>
                    <a:pt x="241554" y="15062"/>
                  </a:lnTo>
                  <a:lnTo>
                    <a:pt x="241096" y="15062"/>
                  </a:lnTo>
                  <a:lnTo>
                    <a:pt x="241096" y="60731"/>
                  </a:lnTo>
                  <a:lnTo>
                    <a:pt x="241096" y="75349"/>
                  </a:lnTo>
                  <a:lnTo>
                    <a:pt x="226491" y="75349"/>
                  </a:lnTo>
                  <a:lnTo>
                    <a:pt x="226491" y="60731"/>
                  </a:lnTo>
                  <a:lnTo>
                    <a:pt x="241096" y="60731"/>
                  </a:lnTo>
                  <a:lnTo>
                    <a:pt x="241096" y="15062"/>
                  </a:lnTo>
                  <a:lnTo>
                    <a:pt x="226034" y="15062"/>
                  </a:lnTo>
                  <a:lnTo>
                    <a:pt x="226034" y="30137"/>
                  </a:lnTo>
                  <a:lnTo>
                    <a:pt x="210959" y="30137"/>
                  </a:lnTo>
                  <a:lnTo>
                    <a:pt x="210959" y="45199"/>
                  </a:lnTo>
                  <a:lnTo>
                    <a:pt x="210959" y="60731"/>
                  </a:lnTo>
                  <a:lnTo>
                    <a:pt x="210959" y="75349"/>
                  </a:lnTo>
                  <a:lnTo>
                    <a:pt x="196354" y="75349"/>
                  </a:lnTo>
                  <a:lnTo>
                    <a:pt x="196354" y="60731"/>
                  </a:lnTo>
                  <a:lnTo>
                    <a:pt x="210959" y="60731"/>
                  </a:lnTo>
                  <a:lnTo>
                    <a:pt x="210959" y="45199"/>
                  </a:lnTo>
                  <a:lnTo>
                    <a:pt x="196354" y="45199"/>
                  </a:lnTo>
                  <a:lnTo>
                    <a:pt x="196354" y="30594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22" y="15062"/>
                  </a:lnTo>
                  <a:lnTo>
                    <a:pt x="165760" y="15062"/>
                  </a:lnTo>
                  <a:lnTo>
                    <a:pt x="165760" y="30594"/>
                  </a:lnTo>
                  <a:lnTo>
                    <a:pt x="180822" y="30594"/>
                  </a:lnTo>
                  <a:lnTo>
                    <a:pt x="180822" y="45199"/>
                  </a:lnTo>
                  <a:lnTo>
                    <a:pt x="165760" y="45199"/>
                  </a:lnTo>
                  <a:lnTo>
                    <a:pt x="165760" y="60731"/>
                  </a:lnTo>
                  <a:lnTo>
                    <a:pt x="180822" y="60731"/>
                  </a:lnTo>
                  <a:lnTo>
                    <a:pt x="180822" y="75349"/>
                  </a:lnTo>
                  <a:lnTo>
                    <a:pt x="135623" y="75349"/>
                  </a:lnTo>
                  <a:lnTo>
                    <a:pt x="135623" y="90881"/>
                  </a:lnTo>
                  <a:lnTo>
                    <a:pt x="181279" y="90881"/>
                  </a:lnTo>
                  <a:lnTo>
                    <a:pt x="181279" y="75806"/>
                  </a:lnTo>
                  <a:lnTo>
                    <a:pt x="195897" y="75806"/>
                  </a:lnTo>
                  <a:lnTo>
                    <a:pt x="195897" y="90881"/>
                  </a:lnTo>
                  <a:lnTo>
                    <a:pt x="211429" y="90881"/>
                  </a:lnTo>
                  <a:lnTo>
                    <a:pt x="211429" y="75806"/>
                  </a:lnTo>
                  <a:lnTo>
                    <a:pt x="226034" y="75806"/>
                  </a:lnTo>
                  <a:lnTo>
                    <a:pt x="226034" y="90881"/>
                  </a:lnTo>
                  <a:lnTo>
                    <a:pt x="241554" y="90881"/>
                  </a:lnTo>
                  <a:lnTo>
                    <a:pt x="241554" y="75806"/>
                  </a:lnTo>
                  <a:lnTo>
                    <a:pt x="256171" y="75806"/>
                  </a:lnTo>
                  <a:lnTo>
                    <a:pt x="256171" y="90881"/>
                  </a:lnTo>
                  <a:lnTo>
                    <a:pt x="271703" y="90881"/>
                  </a:lnTo>
                  <a:lnTo>
                    <a:pt x="271703" y="75806"/>
                  </a:lnTo>
                  <a:lnTo>
                    <a:pt x="286321" y="75806"/>
                  </a:lnTo>
                  <a:lnTo>
                    <a:pt x="286766" y="75806"/>
                  </a:lnTo>
                  <a:lnTo>
                    <a:pt x="301383" y="75806"/>
                  </a:lnTo>
                  <a:lnTo>
                    <a:pt x="301383" y="90881"/>
                  </a:lnTo>
                  <a:lnTo>
                    <a:pt x="316458" y="90881"/>
                  </a:lnTo>
                  <a:lnTo>
                    <a:pt x="316903" y="90881"/>
                  </a:lnTo>
                  <a:lnTo>
                    <a:pt x="331965" y="90881"/>
                  </a:lnTo>
                  <a:lnTo>
                    <a:pt x="331965" y="75806"/>
                  </a:lnTo>
                  <a:lnTo>
                    <a:pt x="331965" y="75349"/>
                  </a:lnTo>
                  <a:lnTo>
                    <a:pt x="331965" y="60731"/>
                  </a:lnTo>
                  <a:lnTo>
                    <a:pt x="346595" y="60731"/>
                  </a:lnTo>
                  <a:lnTo>
                    <a:pt x="347040" y="60731"/>
                  </a:lnTo>
                  <a:lnTo>
                    <a:pt x="361657" y="60731"/>
                  </a:lnTo>
                  <a:lnTo>
                    <a:pt x="362115" y="60731"/>
                  </a:lnTo>
                  <a:lnTo>
                    <a:pt x="377177" y="60731"/>
                  </a:lnTo>
                  <a:lnTo>
                    <a:pt x="377177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77" y="30594"/>
                  </a:lnTo>
                  <a:lnTo>
                    <a:pt x="377177" y="15544"/>
                  </a:lnTo>
                  <a:lnTo>
                    <a:pt x="377177" y="15062"/>
                  </a:lnTo>
                  <a:lnTo>
                    <a:pt x="377177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20">
              <a:extLst>
                <a:ext uri="{FF2B5EF4-FFF2-40B4-BE49-F238E27FC236}">
                  <a16:creationId xmlns:a16="http://schemas.microsoft.com/office/drawing/2014/main" id="{2CE5B5F2-1803-47D0-B0D2-71DC5BE0D1B8}"/>
                </a:ext>
              </a:extLst>
            </p:cNvPr>
            <p:cNvSpPr/>
            <p:nvPr/>
          </p:nvSpPr>
          <p:spPr>
            <a:xfrm>
              <a:off x="8474266" y="201929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40" h="497840">
                  <a:moveTo>
                    <a:pt x="75349" y="421741"/>
                  </a:moveTo>
                  <a:lnTo>
                    <a:pt x="30137" y="421741"/>
                  </a:lnTo>
                  <a:lnTo>
                    <a:pt x="30137" y="466953"/>
                  </a:lnTo>
                  <a:lnTo>
                    <a:pt x="75349" y="466953"/>
                  </a:lnTo>
                  <a:lnTo>
                    <a:pt x="75349" y="421741"/>
                  </a:lnTo>
                  <a:close/>
                </a:path>
                <a:path w="497840" h="497840">
                  <a:moveTo>
                    <a:pt x="75349" y="29933"/>
                  </a:moveTo>
                  <a:lnTo>
                    <a:pt x="30137" y="29933"/>
                  </a:lnTo>
                  <a:lnTo>
                    <a:pt x="30137" y="75145"/>
                  </a:lnTo>
                  <a:lnTo>
                    <a:pt x="75349" y="75145"/>
                  </a:lnTo>
                  <a:lnTo>
                    <a:pt x="75349" y="29933"/>
                  </a:lnTo>
                  <a:close/>
                </a:path>
                <a:path w="497840" h="497840">
                  <a:moveTo>
                    <a:pt x="105486" y="406666"/>
                  </a:moveTo>
                  <a:lnTo>
                    <a:pt x="90411" y="406666"/>
                  </a:lnTo>
                  <a:lnTo>
                    <a:pt x="90411" y="482015"/>
                  </a:lnTo>
                  <a:lnTo>
                    <a:pt x="105486" y="482015"/>
                  </a:lnTo>
                  <a:lnTo>
                    <a:pt x="105486" y="406666"/>
                  </a:lnTo>
                  <a:close/>
                </a:path>
                <a:path w="497840" h="497840">
                  <a:moveTo>
                    <a:pt x="105486" y="391160"/>
                  </a:moveTo>
                  <a:lnTo>
                    <a:pt x="0" y="391160"/>
                  </a:lnTo>
                  <a:lnTo>
                    <a:pt x="0" y="406400"/>
                  </a:lnTo>
                  <a:lnTo>
                    <a:pt x="0" y="482600"/>
                  </a:lnTo>
                  <a:lnTo>
                    <a:pt x="0" y="496570"/>
                  </a:lnTo>
                  <a:lnTo>
                    <a:pt x="105486" y="49657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6400"/>
                  </a:lnTo>
                  <a:lnTo>
                    <a:pt x="105486" y="406400"/>
                  </a:lnTo>
                  <a:lnTo>
                    <a:pt x="105486" y="391160"/>
                  </a:lnTo>
                  <a:close/>
                </a:path>
                <a:path w="497840" h="497840">
                  <a:moveTo>
                    <a:pt x="105486" y="0"/>
                  </a:moveTo>
                  <a:lnTo>
                    <a:pt x="90411" y="0"/>
                  </a:lnTo>
                  <a:lnTo>
                    <a:pt x="90411" y="15240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90411" y="15240"/>
                  </a:lnTo>
                  <a:lnTo>
                    <a:pt x="90411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220"/>
                  </a:lnTo>
                  <a:lnTo>
                    <a:pt x="105486" y="15240"/>
                  </a:lnTo>
                  <a:lnTo>
                    <a:pt x="105486" y="14871"/>
                  </a:lnTo>
                  <a:lnTo>
                    <a:pt x="105486" y="0"/>
                  </a:lnTo>
                  <a:close/>
                </a:path>
                <a:path w="497840" h="497840">
                  <a:moveTo>
                    <a:pt x="136055" y="451878"/>
                  </a:moveTo>
                  <a:lnTo>
                    <a:pt x="120548" y="451878"/>
                  </a:lnTo>
                  <a:lnTo>
                    <a:pt x="120548" y="466953"/>
                  </a:lnTo>
                  <a:lnTo>
                    <a:pt x="120548" y="467410"/>
                  </a:lnTo>
                  <a:lnTo>
                    <a:pt x="120548" y="482485"/>
                  </a:lnTo>
                  <a:lnTo>
                    <a:pt x="136055" y="482485"/>
                  </a:lnTo>
                  <a:lnTo>
                    <a:pt x="136055" y="467410"/>
                  </a:lnTo>
                  <a:lnTo>
                    <a:pt x="136055" y="466953"/>
                  </a:lnTo>
                  <a:lnTo>
                    <a:pt x="136055" y="451878"/>
                  </a:lnTo>
                  <a:close/>
                </a:path>
                <a:path w="497840" h="497840">
                  <a:moveTo>
                    <a:pt x="452513" y="436816"/>
                  </a:moveTo>
                  <a:lnTo>
                    <a:pt x="437007" y="436816"/>
                  </a:lnTo>
                  <a:lnTo>
                    <a:pt x="437007" y="452348"/>
                  </a:lnTo>
                  <a:lnTo>
                    <a:pt x="452513" y="452348"/>
                  </a:lnTo>
                  <a:lnTo>
                    <a:pt x="452513" y="436816"/>
                  </a:lnTo>
                  <a:close/>
                </a:path>
                <a:path w="497840" h="497840">
                  <a:moveTo>
                    <a:pt x="467144" y="29933"/>
                  </a:moveTo>
                  <a:lnTo>
                    <a:pt x="421932" y="29933"/>
                  </a:lnTo>
                  <a:lnTo>
                    <a:pt x="421932" y="75145"/>
                  </a:lnTo>
                  <a:lnTo>
                    <a:pt x="467144" y="75145"/>
                  </a:lnTo>
                  <a:lnTo>
                    <a:pt x="467144" y="29933"/>
                  </a:lnTo>
                  <a:close/>
                </a:path>
                <a:path w="497840" h="497840">
                  <a:moveTo>
                    <a:pt x="482663" y="482015"/>
                  </a:moveTo>
                  <a:lnTo>
                    <a:pt x="467588" y="482015"/>
                  </a:lnTo>
                  <a:lnTo>
                    <a:pt x="467588" y="466953"/>
                  </a:lnTo>
                  <a:lnTo>
                    <a:pt x="452513" y="466953"/>
                  </a:lnTo>
                  <a:lnTo>
                    <a:pt x="452069" y="466953"/>
                  </a:lnTo>
                  <a:lnTo>
                    <a:pt x="437451" y="466953"/>
                  </a:lnTo>
                  <a:lnTo>
                    <a:pt x="437007" y="466953"/>
                  </a:lnTo>
                  <a:lnTo>
                    <a:pt x="422389" y="466953"/>
                  </a:lnTo>
                  <a:lnTo>
                    <a:pt x="422389" y="451878"/>
                  </a:lnTo>
                  <a:lnTo>
                    <a:pt x="421932" y="451878"/>
                  </a:lnTo>
                  <a:lnTo>
                    <a:pt x="421932" y="467410"/>
                  </a:lnTo>
                  <a:lnTo>
                    <a:pt x="421932" y="482015"/>
                  </a:lnTo>
                  <a:lnTo>
                    <a:pt x="407314" y="482015"/>
                  </a:lnTo>
                  <a:lnTo>
                    <a:pt x="407314" y="467410"/>
                  </a:lnTo>
                  <a:lnTo>
                    <a:pt x="421932" y="467410"/>
                  </a:lnTo>
                  <a:lnTo>
                    <a:pt x="421932" y="451878"/>
                  </a:lnTo>
                  <a:lnTo>
                    <a:pt x="376720" y="451878"/>
                  </a:lnTo>
                  <a:lnTo>
                    <a:pt x="376720" y="467410"/>
                  </a:lnTo>
                  <a:lnTo>
                    <a:pt x="376720" y="482015"/>
                  </a:lnTo>
                  <a:lnTo>
                    <a:pt x="362102" y="482015"/>
                  </a:lnTo>
                  <a:lnTo>
                    <a:pt x="362102" y="467410"/>
                  </a:lnTo>
                  <a:lnTo>
                    <a:pt x="376720" y="467410"/>
                  </a:lnTo>
                  <a:lnTo>
                    <a:pt x="376720" y="451878"/>
                  </a:lnTo>
                  <a:lnTo>
                    <a:pt x="362102" y="451878"/>
                  </a:lnTo>
                  <a:lnTo>
                    <a:pt x="361645" y="451878"/>
                  </a:lnTo>
                  <a:lnTo>
                    <a:pt x="346583" y="451878"/>
                  </a:lnTo>
                  <a:lnTo>
                    <a:pt x="346583" y="466953"/>
                  </a:lnTo>
                  <a:lnTo>
                    <a:pt x="331978" y="466953"/>
                  </a:lnTo>
                  <a:lnTo>
                    <a:pt x="331978" y="451878"/>
                  </a:lnTo>
                  <a:lnTo>
                    <a:pt x="316445" y="451878"/>
                  </a:lnTo>
                  <a:lnTo>
                    <a:pt x="316445" y="466953"/>
                  </a:lnTo>
                  <a:lnTo>
                    <a:pt x="301828" y="466953"/>
                  </a:lnTo>
                  <a:lnTo>
                    <a:pt x="301371" y="466953"/>
                  </a:lnTo>
                  <a:lnTo>
                    <a:pt x="241554" y="466953"/>
                  </a:lnTo>
                  <a:lnTo>
                    <a:pt x="241554" y="451878"/>
                  </a:lnTo>
                  <a:lnTo>
                    <a:pt x="241096" y="451878"/>
                  </a:lnTo>
                  <a:lnTo>
                    <a:pt x="241096" y="467410"/>
                  </a:lnTo>
                  <a:lnTo>
                    <a:pt x="241096" y="482015"/>
                  </a:lnTo>
                  <a:lnTo>
                    <a:pt x="226479" y="482015"/>
                  </a:lnTo>
                  <a:lnTo>
                    <a:pt x="226479" y="467410"/>
                  </a:lnTo>
                  <a:lnTo>
                    <a:pt x="241096" y="467410"/>
                  </a:lnTo>
                  <a:lnTo>
                    <a:pt x="241096" y="451878"/>
                  </a:lnTo>
                  <a:lnTo>
                    <a:pt x="226021" y="451878"/>
                  </a:lnTo>
                  <a:lnTo>
                    <a:pt x="226021" y="466953"/>
                  </a:lnTo>
                  <a:lnTo>
                    <a:pt x="211404" y="466953"/>
                  </a:lnTo>
                  <a:lnTo>
                    <a:pt x="210959" y="466953"/>
                  </a:lnTo>
                  <a:lnTo>
                    <a:pt x="196354" y="466953"/>
                  </a:lnTo>
                  <a:lnTo>
                    <a:pt x="195884" y="466953"/>
                  </a:lnTo>
                  <a:lnTo>
                    <a:pt x="180822" y="466953"/>
                  </a:lnTo>
                  <a:lnTo>
                    <a:pt x="180822" y="482015"/>
                  </a:lnTo>
                  <a:lnTo>
                    <a:pt x="166204" y="482015"/>
                  </a:lnTo>
                  <a:lnTo>
                    <a:pt x="165747" y="482015"/>
                  </a:lnTo>
                  <a:lnTo>
                    <a:pt x="150685" y="482015"/>
                  </a:lnTo>
                  <a:lnTo>
                    <a:pt x="150685" y="497547"/>
                  </a:lnTo>
                  <a:lnTo>
                    <a:pt x="165747" y="497547"/>
                  </a:lnTo>
                  <a:lnTo>
                    <a:pt x="166204" y="497547"/>
                  </a:lnTo>
                  <a:lnTo>
                    <a:pt x="181279" y="497547"/>
                  </a:lnTo>
                  <a:lnTo>
                    <a:pt x="181279" y="482485"/>
                  </a:lnTo>
                  <a:lnTo>
                    <a:pt x="226021" y="482485"/>
                  </a:lnTo>
                  <a:lnTo>
                    <a:pt x="226021" y="497547"/>
                  </a:lnTo>
                  <a:lnTo>
                    <a:pt x="241554" y="497547"/>
                  </a:lnTo>
                  <a:lnTo>
                    <a:pt x="241554" y="482485"/>
                  </a:lnTo>
                  <a:lnTo>
                    <a:pt x="256171" y="482485"/>
                  </a:lnTo>
                  <a:lnTo>
                    <a:pt x="256628" y="482485"/>
                  </a:lnTo>
                  <a:lnTo>
                    <a:pt x="271233" y="482485"/>
                  </a:lnTo>
                  <a:lnTo>
                    <a:pt x="271233" y="497547"/>
                  </a:lnTo>
                  <a:lnTo>
                    <a:pt x="286308" y="497547"/>
                  </a:lnTo>
                  <a:lnTo>
                    <a:pt x="286753" y="497547"/>
                  </a:lnTo>
                  <a:lnTo>
                    <a:pt x="301828" y="497547"/>
                  </a:lnTo>
                  <a:lnTo>
                    <a:pt x="301828" y="482485"/>
                  </a:lnTo>
                  <a:lnTo>
                    <a:pt x="316445" y="482485"/>
                  </a:lnTo>
                  <a:lnTo>
                    <a:pt x="316903" y="482485"/>
                  </a:lnTo>
                  <a:lnTo>
                    <a:pt x="331508" y="482485"/>
                  </a:lnTo>
                  <a:lnTo>
                    <a:pt x="331508" y="497547"/>
                  </a:lnTo>
                  <a:lnTo>
                    <a:pt x="422389" y="497547"/>
                  </a:lnTo>
                  <a:lnTo>
                    <a:pt x="422389" y="482485"/>
                  </a:lnTo>
                  <a:lnTo>
                    <a:pt x="437007" y="482485"/>
                  </a:lnTo>
                  <a:lnTo>
                    <a:pt x="437007" y="497547"/>
                  </a:lnTo>
                  <a:lnTo>
                    <a:pt x="452513" y="497547"/>
                  </a:lnTo>
                  <a:lnTo>
                    <a:pt x="452513" y="482485"/>
                  </a:lnTo>
                  <a:lnTo>
                    <a:pt x="467144" y="482485"/>
                  </a:lnTo>
                  <a:lnTo>
                    <a:pt x="467144" y="497547"/>
                  </a:lnTo>
                  <a:lnTo>
                    <a:pt x="482663" y="497547"/>
                  </a:lnTo>
                  <a:lnTo>
                    <a:pt x="482663" y="482015"/>
                  </a:lnTo>
                  <a:close/>
                </a:path>
                <a:path w="497840" h="497840">
                  <a:moveTo>
                    <a:pt x="497281" y="0"/>
                  </a:moveTo>
                  <a:lnTo>
                    <a:pt x="482206" y="0"/>
                  </a:lnTo>
                  <a:lnTo>
                    <a:pt x="482206" y="15240"/>
                  </a:lnTo>
                  <a:lnTo>
                    <a:pt x="482206" y="90170"/>
                  </a:lnTo>
                  <a:lnTo>
                    <a:pt x="406857" y="90170"/>
                  </a:lnTo>
                  <a:lnTo>
                    <a:pt x="406857" y="15240"/>
                  </a:lnTo>
                  <a:lnTo>
                    <a:pt x="482206" y="15240"/>
                  </a:lnTo>
                  <a:lnTo>
                    <a:pt x="482206" y="0"/>
                  </a:lnTo>
                  <a:lnTo>
                    <a:pt x="391782" y="0"/>
                  </a:lnTo>
                  <a:lnTo>
                    <a:pt x="391782" y="15240"/>
                  </a:lnTo>
                  <a:lnTo>
                    <a:pt x="391782" y="90170"/>
                  </a:lnTo>
                  <a:lnTo>
                    <a:pt x="391782" y="105410"/>
                  </a:lnTo>
                  <a:lnTo>
                    <a:pt x="497281" y="105410"/>
                  </a:lnTo>
                  <a:lnTo>
                    <a:pt x="497281" y="90220"/>
                  </a:lnTo>
                  <a:lnTo>
                    <a:pt x="497281" y="15240"/>
                  </a:lnTo>
                  <a:lnTo>
                    <a:pt x="497281" y="14871"/>
                  </a:lnTo>
                  <a:lnTo>
                    <a:pt x="497281" y="0"/>
                  </a:lnTo>
                  <a:close/>
                </a:path>
                <a:path w="497840" h="497840">
                  <a:moveTo>
                    <a:pt x="497725" y="436816"/>
                  </a:moveTo>
                  <a:lnTo>
                    <a:pt x="482206" y="436816"/>
                  </a:lnTo>
                  <a:lnTo>
                    <a:pt x="482206" y="452348"/>
                  </a:lnTo>
                  <a:lnTo>
                    <a:pt x="497725" y="452348"/>
                  </a:lnTo>
                  <a:lnTo>
                    <a:pt x="497725" y="436816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5" name="TextBox 294">
            <a:extLst>
              <a:ext uri="{FF2B5EF4-FFF2-40B4-BE49-F238E27FC236}">
                <a16:creationId xmlns:a16="http://schemas.microsoft.com/office/drawing/2014/main" id="{B51F56BE-9913-47C5-8D2F-4758926FF2DF}"/>
              </a:ext>
            </a:extLst>
          </p:cNvPr>
          <p:cNvSpPr txBox="1"/>
          <p:nvPr/>
        </p:nvSpPr>
        <p:spPr>
          <a:xfrm>
            <a:off x="552384" y="3736482"/>
            <a:ext cx="17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D5927"/>
                </a:solidFill>
              </a:rPr>
              <a:t>a</a:t>
            </a:r>
            <a:endParaRPr lang="ru-RU" dirty="0">
              <a:solidFill>
                <a:srgbClr val="BD5927"/>
              </a:solidFill>
            </a:endParaRPr>
          </a:p>
        </p:txBody>
      </p:sp>
      <p:sp>
        <p:nvSpPr>
          <p:cNvPr id="334" name="Дуга 333">
            <a:extLst>
              <a:ext uri="{FF2B5EF4-FFF2-40B4-BE49-F238E27FC236}">
                <a16:creationId xmlns:a16="http://schemas.microsoft.com/office/drawing/2014/main" id="{BD00AD17-E0DA-4687-82FE-8C7034F39EA5}"/>
              </a:ext>
            </a:extLst>
          </p:cNvPr>
          <p:cNvSpPr/>
          <p:nvPr/>
        </p:nvSpPr>
        <p:spPr>
          <a:xfrm flipH="1" flipV="1">
            <a:off x="745594" y="3955647"/>
            <a:ext cx="83184" cy="78434"/>
          </a:xfrm>
          <a:prstGeom prst="arc">
            <a:avLst/>
          </a:prstGeom>
          <a:ln w="19050">
            <a:solidFill>
              <a:srgbClr val="BD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FFCB8410-120C-4F2A-87F1-5C4EB653B566}"/>
              </a:ext>
            </a:extLst>
          </p:cNvPr>
          <p:cNvSpPr txBox="1"/>
          <p:nvPr/>
        </p:nvSpPr>
        <p:spPr>
          <a:xfrm>
            <a:off x="811986" y="3807291"/>
            <a:ext cx="4804185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690"/>
              </a:spcBef>
            </a:pPr>
            <a:r>
              <a:rPr lang="fr-FR" sz="1250" b="1" spc="15" dirty="0">
                <a:solidFill>
                  <a:srgbClr val="7D3D19"/>
                </a:solidFill>
                <a:latin typeface="Calibri"/>
                <a:cs typeface="Calibri"/>
              </a:rPr>
              <a:t>email:</a:t>
            </a:r>
            <a:r>
              <a:rPr lang="fr-FR" sz="1250" b="1" spc="-20" dirty="0">
                <a:solidFill>
                  <a:srgbClr val="7D3D19"/>
                </a:solidFill>
                <a:latin typeface="Calibri"/>
                <a:cs typeface="Calibri"/>
              </a:rPr>
              <a:t> </a:t>
            </a:r>
            <a:r>
              <a:rPr lang="fr-FR" sz="1250" b="1" spc="20" dirty="0">
                <a:solidFill>
                  <a:srgbClr val="7D3D19"/>
                </a:solidFill>
                <a:latin typeface="Calibri"/>
                <a:cs typeface="Calibri"/>
              </a:rPr>
              <a:t>csip@gfkuban.ru</a:t>
            </a:r>
            <a:endParaRPr lang="fr-FR" sz="1250" dirty="0">
              <a:latin typeface="Calibri"/>
              <a:cs typeface="Calibri"/>
            </a:endParaRPr>
          </a:p>
          <a:p>
            <a:pPr marL="12700" marR="1888489" indent="8890">
              <a:lnSpc>
                <a:spcPts val="2610"/>
              </a:lnSpc>
              <a:spcBef>
                <a:spcPts val="95"/>
              </a:spcBef>
            </a:pPr>
            <a:r>
              <a:rPr lang="fr-FR" sz="1250" b="1" spc="15" dirty="0">
                <a:solidFill>
                  <a:srgbClr val="7D3D19"/>
                </a:solidFill>
                <a:latin typeface="Calibri"/>
                <a:cs typeface="Calibri"/>
              </a:rPr>
              <a:t>in</a:t>
            </a:r>
            <a:r>
              <a:rPr lang="fr-FR" sz="1250" b="1" spc="-5" dirty="0">
                <a:solidFill>
                  <a:srgbClr val="7D3D19"/>
                </a:solidFill>
                <a:latin typeface="Calibri"/>
                <a:cs typeface="Calibri"/>
              </a:rPr>
              <a:t>v</a:t>
            </a:r>
            <a:r>
              <a:rPr lang="fr-FR" sz="1250" b="1" spc="30" dirty="0">
                <a:solidFill>
                  <a:srgbClr val="7D3D19"/>
                </a:solidFill>
                <a:latin typeface="Calibri"/>
                <a:cs typeface="Calibri"/>
              </a:rPr>
              <a:t>es</a:t>
            </a:r>
            <a:r>
              <a:rPr lang="fr-FR" sz="1250" b="1" spc="-5" dirty="0">
                <a:solidFill>
                  <a:srgbClr val="7D3D19"/>
                </a:solidFill>
                <a:latin typeface="Calibri"/>
                <a:cs typeface="Calibri"/>
              </a:rPr>
              <a:t>t</a:t>
            </a:r>
            <a:r>
              <a:rPr lang="fr-FR" sz="1250" b="1" spc="-30" dirty="0">
                <a:solidFill>
                  <a:srgbClr val="7D3D19"/>
                </a:solidFill>
                <a:latin typeface="Calibri"/>
                <a:cs typeface="Calibri"/>
              </a:rPr>
              <a:t>or_r</a:t>
            </a:r>
            <a:r>
              <a:rPr lang="fr-FR" sz="1250" b="1" spc="-40" dirty="0">
                <a:solidFill>
                  <a:srgbClr val="7D3D19"/>
                </a:solidFill>
                <a:latin typeface="Calibri"/>
                <a:cs typeface="Calibri"/>
              </a:rPr>
              <a:t>e</a:t>
            </a:r>
            <a:r>
              <a:rPr lang="fr-FR" sz="1250" b="1" spc="25" dirty="0">
                <a:solidFill>
                  <a:srgbClr val="7D3D19"/>
                </a:solidFill>
                <a:latin typeface="Calibri"/>
                <a:cs typeface="Calibri"/>
              </a:rPr>
              <a:t>gion93</a:t>
            </a:r>
            <a:r>
              <a:rPr lang="fr-FR" sz="1250" b="1" spc="-50" dirty="0">
                <a:solidFill>
                  <a:srgbClr val="7D3D19"/>
                </a:solidFill>
                <a:latin typeface="Calibri"/>
                <a:cs typeface="Calibri"/>
              </a:rPr>
              <a:t> </a:t>
            </a:r>
          </a:p>
          <a:p>
            <a:pPr marL="12700" marR="1888489" indent="8890">
              <a:lnSpc>
                <a:spcPts val="2610"/>
              </a:lnSpc>
              <a:spcBef>
                <a:spcPts val="95"/>
              </a:spcBef>
            </a:pPr>
            <a:r>
              <a:rPr lang="fr-FR" sz="1250" b="1" spc="5" dirty="0">
                <a:solidFill>
                  <a:srgbClr val="7D3D19"/>
                </a:solidFill>
                <a:latin typeface="Calibri"/>
                <a:cs typeface="Calibri"/>
              </a:rPr>
              <a:t>8 (861)</a:t>
            </a:r>
            <a:r>
              <a:rPr lang="fr-FR" sz="1250" b="1" spc="-45" dirty="0">
                <a:solidFill>
                  <a:srgbClr val="7D3D19"/>
                </a:solidFill>
                <a:latin typeface="Calibri"/>
                <a:cs typeface="Calibri"/>
              </a:rPr>
              <a:t> </a:t>
            </a:r>
            <a:r>
              <a:rPr lang="fr-FR" sz="1250" b="1" spc="25" dirty="0">
                <a:solidFill>
                  <a:srgbClr val="7D3D19"/>
                </a:solidFill>
                <a:latin typeface="Calibri"/>
                <a:cs typeface="Calibri"/>
              </a:rPr>
              <a:t>991-18-00</a:t>
            </a:r>
            <a:endParaRPr lang="fr-FR" sz="1250" dirty="0">
              <a:latin typeface="Calibri"/>
              <a:cs typeface="Calibri"/>
            </a:endParaRPr>
          </a:p>
          <a:p>
            <a:endParaRPr lang="ru-RU" dirty="0"/>
          </a:p>
        </p:txBody>
      </p:sp>
      <p:sp>
        <p:nvSpPr>
          <p:cNvPr id="66" name="object 5">
            <a:extLst>
              <a:ext uri="{FF2B5EF4-FFF2-40B4-BE49-F238E27FC236}">
                <a16:creationId xmlns:a16="http://schemas.microsoft.com/office/drawing/2014/main" id="{6B730FC4-0FF4-4E0F-A5EF-45EE485D2A5A}"/>
              </a:ext>
            </a:extLst>
          </p:cNvPr>
          <p:cNvSpPr/>
          <p:nvPr/>
        </p:nvSpPr>
        <p:spPr>
          <a:xfrm>
            <a:off x="323154" y="2769058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360997" y="0"/>
                </a:moveTo>
                <a:lnTo>
                  <a:pt x="232397" y="0"/>
                </a:lnTo>
                <a:lnTo>
                  <a:pt x="0" y="232371"/>
                </a:lnTo>
                <a:lnTo>
                  <a:pt x="0" y="360819"/>
                </a:lnTo>
                <a:lnTo>
                  <a:pt x="128625" y="360819"/>
                </a:lnTo>
                <a:lnTo>
                  <a:pt x="360997" y="128447"/>
                </a:lnTo>
                <a:lnTo>
                  <a:pt x="360997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94">
            <a:extLst>
              <a:ext uri="{FF2B5EF4-FFF2-40B4-BE49-F238E27FC236}">
                <a16:creationId xmlns:a16="http://schemas.microsoft.com/office/drawing/2014/main" id="{7D92946C-6E2A-473E-AE42-3BEB58E44FA0}"/>
              </a:ext>
            </a:extLst>
          </p:cNvPr>
          <p:cNvSpPr txBox="1">
            <a:spLocks/>
          </p:cNvSpPr>
          <p:nvPr/>
        </p:nvSpPr>
        <p:spPr>
          <a:xfrm>
            <a:off x="3008630" y="313432"/>
            <a:ext cx="3126740" cy="57272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267335">
              <a:lnSpc>
                <a:spcPct val="79300"/>
              </a:lnSpc>
              <a:spcBef>
                <a:spcPts val="620"/>
              </a:spcBef>
            </a:pPr>
            <a:r>
              <a:rPr lang="ru-RU" sz="2000" b="1" spc="-10" dirty="0">
                <a:solidFill>
                  <a:srgbClr val="673105"/>
                </a:solidFill>
                <a:latin typeface="Calibri"/>
                <a:cs typeface="Calibri"/>
              </a:rPr>
              <a:t>Центр сопровождения </a:t>
            </a:r>
            <a:r>
              <a:rPr lang="ru-RU" sz="2000" b="1" spc="-5" dirty="0">
                <a:solidFill>
                  <a:srgbClr val="673105"/>
                </a:solidFill>
                <a:latin typeface="Calibri"/>
                <a:cs typeface="Calibri"/>
              </a:rPr>
              <a:t> инвестиционных</a:t>
            </a:r>
            <a:r>
              <a:rPr lang="ru-RU" sz="2000" b="1" spc="-25" dirty="0">
                <a:solidFill>
                  <a:srgbClr val="673105"/>
                </a:solidFill>
                <a:latin typeface="Calibri"/>
                <a:cs typeface="Calibri"/>
              </a:rPr>
              <a:t> </a:t>
            </a:r>
            <a:r>
              <a:rPr lang="ru-RU" sz="2000" b="1" spc="-10" dirty="0">
                <a:solidFill>
                  <a:srgbClr val="673105"/>
                </a:solidFill>
                <a:latin typeface="Calibri"/>
                <a:cs typeface="Calibri"/>
              </a:rPr>
              <a:t>проектов</a:t>
            </a:r>
            <a:endParaRPr lang="ru-RU" sz="2000" dirty="0">
              <a:solidFill>
                <a:srgbClr val="673105"/>
              </a:solidFill>
              <a:latin typeface="Calibri"/>
              <a:cs typeface="Calibri"/>
            </a:endParaRPr>
          </a:p>
        </p:txBody>
      </p:sp>
      <p:sp>
        <p:nvSpPr>
          <p:cNvPr id="68" name="object 7">
            <a:extLst>
              <a:ext uri="{FF2B5EF4-FFF2-40B4-BE49-F238E27FC236}">
                <a16:creationId xmlns:a16="http://schemas.microsoft.com/office/drawing/2014/main" id="{78C5F1B4-BCAC-4F33-B1ED-4F3987A2497C}"/>
              </a:ext>
            </a:extLst>
          </p:cNvPr>
          <p:cNvSpPr/>
          <p:nvPr/>
        </p:nvSpPr>
        <p:spPr>
          <a:xfrm>
            <a:off x="26311" y="4452061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5" h="545464">
                <a:moveTo>
                  <a:pt x="272630" y="0"/>
                </a:moveTo>
                <a:lnTo>
                  <a:pt x="223628" y="4392"/>
                </a:lnTo>
                <a:lnTo>
                  <a:pt x="177505" y="17057"/>
                </a:lnTo>
                <a:lnTo>
                  <a:pt x="135033" y="37225"/>
                </a:lnTo>
                <a:lnTo>
                  <a:pt x="96982" y="64124"/>
                </a:lnTo>
                <a:lnTo>
                  <a:pt x="64123" y="96985"/>
                </a:lnTo>
                <a:lnTo>
                  <a:pt x="37224" y="135037"/>
                </a:lnTo>
                <a:lnTo>
                  <a:pt x="17057" y="177511"/>
                </a:lnTo>
                <a:lnTo>
                  <a:pt x="4392" y="223637"/>
                </a:lnTo>
                <a:lnTo>
                  <a:pt x="0" y="272643"/>
                </a:lnTo>
                <a:lnTo>
                  <a:pt x="4392" y="321646"/>
                </a:lnTo>
                <a:lnTo>
                  <a:pt x="17057" y="367770"/>
                </a:lnTo>
                <a:lnTo>
                  <a:pt x="37224" y="410243"/>
                </a:lnTo>
                <a:lnTo>
                  <a:pt x="64123" y="448296"/>
                </a:lnTo>
                <a:lnTo>
                  <a:pt x="96982" y="481158"/>
                </a:lnTo>
                <a:lnTo>
                  <a:pt x="135033" y="508059"/>
                </a:lnTo>
                <a:lnTo>
                  <a:pt x="177505" y="528227"/>
                </a:lnTo>
                <a:lnTo>
                  <a:pt x="223628" y="540893"/>
                </a:lnTo>
                <a:lnTo>
                  <a:pt x="272630" y="545287"/>
                </a:lnTo>
                <a:lnTo>
                  <a:pt x="321637" y="540893"/>
                </a:lnTo>
                <a:lnTo>
                  <a:pt x="367762" y="528227"/>
                </a:lnTo>
                <a:lnTo>
                  <a:pt x="410236" y="508059"/>
                </a:lnTo>
                <a:lnTo>
                  <a:pt x="448289" y="481158"/>
                </a:lnTo>
                <a:lnTo>
                  <a:pt x="481150" y="448296"/>
                </a:lnTo>
                <a:lnTo>
                  <a:pt x="508049" y="410243"/>
                </a:lnTo>
                <a:lnTo>
                  <a:pt x="528216" y="367770"/>
                </a:lnTo>
                <a:lnTo>
                  <a:pt x="529385" y="363512"/>
                </a:lnTo>
                <a:lnTo>
                  <a:pt x="272630" y="363512"/>
                </a:lnTo>
                <a:lnTo>
                  <a:pt x="237263" y="356371"/>
                </a:lnTo>
                <a:lnTo>
                  <a:pt x="208380" y="336899"/>
                </a:lnTo>
                <a:lnTo>
                  <a:pt x="188904" y="308015"/>
                </a:lnTo>
                <a:lnTo>
                  <a:pt x="181762" y="272643"/>
                </a:lnTo>
                <a:lnTo>
                  <a:pt x="188904" y="237276"/>
                </a:lnTo>
                <a:lnTo>
                  <a:pt x="208380" y="208392"/>
                </a:lnTo>
                <a:lnTo>
                  <a:pt x="237263" y="188917"/>
                </a:lnTo>
                <a:lnTo>
                  <a:pt x="272630" y="181775"/>
                </a:lnTo>
                <a:lnTo>
                  <a:pt x="529387" y="181775"/>
                </a:lnTo>
                <a:lnTo>
                  <a:pt x="528216" y="177511"/>
                </a:lnTo>
                <a:lnTo>
                  <a:pt x="508049" y="135037"/>
                </a:lnTo>
                <a:lnTo>
                  <a:pt x="481150" y="96985"/>
                </a:lnTo>
                <a:lnTo>
                  <a:pt x="448289" y="64124"/>
                </a:lnTo>
                <a:lnTo>
                  <a:pt x="410236" y="37225"/>
                </a:lnTo>
                <a:lnTo>
                  <a:pt x="367762" y="17057"/>
                </a:lnTo>
                <a:lnTo>
                  <a:pt x="321637" y="4392"/>
                </a:lnTo>
                <a:lnTo>
                  <a:pt x="272630" y="0"/>
                </a:lnTo>
                <a:close/>
              </a:path>
              <a:path w="545465" h="545464">
                <a:moveTo>
                  <a:pt x="529387" y="181775"/>
                </a:moveTo>
                <a:lnTo>
                  <a:pt x="272630" y="181775"/>
                </a:lnTo>
                <a:lnTo>
                  <a:pt x="308012" y="188917"/>
                </a:lnTo>
                <a:lnTo>
                  <a:pt x="336904" y="208392"/>
                </a:lnTo>
                <a:lnTo>
                  <a:pt x="356382" y="237276"/>
                </a:lnTo>
                <a:lnTo>
                  <a:pt x="363524" y="272643"/>
                </a:lnTo>
                <a:lnTo>
                  <a:pt x="356382" y="308015"/>
                </a:lnTo>
                <a:lnTo>
                  <a:pt x="336904" y="336899"/>
                </a:lnTo>
                <a:lnTo>
                  <a:pt x="308012" y="356371"/>
                </a:lnTo>
                <a:lnTo>
                  <a:pt x="272630" y="363512"/>
                </a:lnTo>
                <a:lnTo>
                  <a:pt x="529385" y="363512"/>
                </a:lnTo>
                <a:lnTo>
                  <a:pt x="540881" y="321646"/>
                </a:lnTo>
                <a:lnTo>
                  <a:pt x="545274" y="272643"/>
                </a:lnTo>
                <a:lnTo>
                  <a:pt x="540881" y="223637"/>
                </a:lnTo>
                <a:lnTo>
                  <a:pt x="529387" y="18177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2392" y="2227833"/>
            <a:ext cx="2161540" cy="933450"/>
            <a:chOff x="6652392" y="2227833"/>
            <a:chExt cx="2161540" cy="933450"/>
          </a:xfrm>
        </p:grpSpPr>
        <p:sp>
          <p:nvSpPr>
            <p:cNvPr id="3" name="object 3"/>
            <p:cNvSpPr/>
            <p:nvPr/>
          </p:nvSpPr>
          <p:spPr>
            <a:xfrm>
              <a:off x="6658742" y="2234183"/>
              <a:ext cx="2148840" cy="920750"/>
            </a:xfrm>
            <a:custGeom>
              <a:avLst/>
              <a:gdLst/>
              <a:ahLst/>
              <a:cxnLst/>
              <a:rect l="l" t="t" r="r" b="b"/>
              <a:pathLst>
                <a:path w="2148840" h="920750">
                  <a:moveTo>
                    <a:pt x="1995424" y="0"/>
                  </a:moveTo>
                  <a:lnTo>
                    <a:pt x="153416" y="0"/>
                  </a:lnTo>
                  <a:lnTo>
                    <a:pt x="104932" y="7823"/>
                  </a:lnTo>
                  <a:lnTo>
                    <a:pt x="62819" y="29606"/>
                  </a:lnTo>
                  <a:lnTo>
                    <a:pt x="29606" y="62819"/>
                  </a:lnTo>
                  <a:lnTo>
                    <a:pt x="7823" y="104932"/>
                  </a:lnTo>
                  <a:lnTo>
                    <a:pt x="0" y="153416"/>
                  </a:lnTo>
                  <a:lnTo>
                    <a:pt x="0" y="767080"/>
                  </a:lnTo>
                  <a:lnTo>
                    <a:pt x="7823" y="815563"/>
                  </a:lnTo>
                  <a:lnTo>
                    <a:pt x="29606" y="857676"/>
                  </a:lnTo>
                  <a:lnTo>
                    <a:pt x="62819" y="890889"/>
                  </a:lnTo>
                  <a:lnTo>
                    <a:pt x="104932" y="912672"/>
                  </a:lnTo>
                  <a:lnTo>
                    <a:pt x="153416" y="920496"/>
                  </a:lnTo>
                  <a:lnTo>
                    <a:pt x="1995424" y="920496"/>
                  </a:lnTo>
                  <a:lnTo>
                    <a:pt x="2043912" y="912672"/>
                  </a:lnTo>
                  <a:lnTo>
                    <a:pt x="2086026" y="890889"/>
                  </a:lnTo>
                  <a:lnTo>
                    <a:pt x="2119237" y="857676"/>
                  </a:lnTo>
                  <a:lnTo>
                    <a:pt x="2141018" y="815563"/>
                  </a:lnTo>
                  <a:lnTo>
                    <a:pt x="2148840" y="767080"/>
                  </a:lnTo>
                  <a:lnTo>
                    <a:pt x="2148840" y="153416"/>
                  </a:lnTo>
                  <a:lnTo>
                    <a:pt x="2141018" y="104932"/>
                  </a:lnTo>
                  <a:lnTo>
                    <a:pt x="2119237" y="62819"/>
                  </a:lnTo>
                  <a:lnTo>
                    <a:pt x="2086026" y="29606"/>
                  </a:lnTo>
                  <a:lnTo>
                    <a:pt x="2043912" y="7823"/>
                  </a:lnTo>
                  <a:lnTo>
                    <a:pt x="1995424" y="0"/>
                  </a:lnTo>
                  <a:close/>
                </a:path>
              </a:pathLst>
            </a:custGeom>
            <a:solidFill>
              <a:srgbClr val="E3C7B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58742" y="2234183"/>
              <a:ext cx="2148840" cy="920750"/>
            </a:xfrm>
            <a:custGeom>
              <a:avLst/>
              <a:gdLst/>
              <a:ahLst/>
              <a:cxnLst/>
              <a:rect l="l" t="t" r="r" b="b"/>
              <a:pathLst>
                <a:path w="2148840" h="920750">
                  <a:moveTo>
                    <a:pt x="0" y="153416"/>
                  </a:moveTo>
                  <a:lnTo>
                    <a:pt x="7823" y="104932"/>
                  </a:lnTo>
                  <a:lnTo>
                    <a:pt x="29606" y="62819"/>
                  </a:lnTo>
                  <a:lnTo>
                    <a:pt x="62819" y="29606"/>
                  </a:lnTo>
                  <a:lnTo>
                    <a:pt x="104932" y="7823"/>
                  </a:lnTo>
                  <a:lnTo>
                    <a:pt x="153416" y="0"/>
                  </a:lnTo>
                  <a:lnTo>
                    <a:pt x="1995424" y="0"/>
                  </a:lnTo>
                  <a:lnTo>
                    <a:pt x="2043912" y="7823"/>
                  </a:lnTo>
                  <a:lnTo>
                    <a:pt x="2086026" y="29606"/>
                  </a:lnTo>
                  <a:lnTo>
                    <a:pt x="2119237" y="62819"/>
                  </a:lnTo>
                  <a:lnTo>
                    <a:pt x="2141018" y="104932"/>
                  </a:lnTo>
                  <a:lnTo>
                    <a:pt x="2148840" y="153416"/>
                  </a:lnTo>
                  <a:lnTo>
                    <a:pt x="2148840" y="767080"/>
                  </a:lnTo>
                  <a:lnTo>
                    <a:pt x="2141018" y="815563"/>
                  </a:lnTo>
                  <a:lnTo>
                    <a:pt x="2119237" y="857676"/>
                  </a:lnTo>
                  <a:lnTo>
                    <a:pt x="2086026" y="890889"/>
                  </a:lnTo>
                  <a:lnTo>
                    <a:pt x="2043912" y="912672"/>
                  </a:lnTo>
                  <a:lnTo>
                    <a:pt x="1995424" y="920496"/>
                  </a:lnTo>
                  <a:lnTo>
                    <a:pt x="153416" y="920496"/>
                  </a:lnTo>
                  <a:lnTo>
                    <a:pt x="104932" y="912672"/>
                  </a:lnTo>
                  <a:lnTo>
                    <a:pt x="62819" y="890889"/>
                  </a:lnTo>
                  <a:lnTo>
                    <a:pt x="29606" y="857676"/>
                  </a:lnTo>
                  <a:lnTo>
                    <a:pt x="7823" y="815563"/>
                  </a:lnTo>
                  <a:lnTo>
                    <a:pt x="0" y="767080"/>
                  </a:lnTo>
                  <a:lnTo>
                    <a:pt x="0" y="153416"/>
                  </a:lnTo>
                  <a:close/>
                </a:path>
              </a:pathLst>
            </a:custGeom>
            <a:ln w="12700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54460" y="27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sz="4250" b="1" spc="10" dirty="0">
                <a:solidFill>
                  <a:srgbClr val="B88769"/>
                </a:solidFill>
                <a:latin typeface="Calibri"/>
                <a:cs typeface="Calibri"/>
              </a:rPr>
              <a:t>1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8440" y="270000"/>
            <a:ext cx="5040630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sz="1800" spc="-10" dirty="0">
                <a:solidFill>
                  <a:srgbClr val="41170A"/>
                </a:solidFill>
                <a:latin typeface="Calibri"/>
                <a:cs typeface="Calibri"/>
              </a:rPr>
              <a:t>НЕФИНАНСОВЫЕ</a:t>
            </a:r>
            <a:r>
              <a:rPr sz="18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1170A"/>
                </a:solidFill>
                <a:latin typeface="Calibri"/>
                <a:cs typeface="Calibri"/>
              </a:rPr>
              <a:t>МЕРЫ</a:t>
            </a:r>
            <a:r>
              <a:rPr sz="18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1170A"/>
                </a:solidFill>
                <a:latin typeface="Calibri"/>
                <a:cs typeface="Calibri"/>
              </a:rPr>
              <a:t>ПОДДЕРЖКИ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315"/>
              </a:lnSpc>
            </a:pPr>
            <a:r>
              <a:rPr sz="2000" b="1" dirty="0">
                <a:solidFill>
                  <a:srgbClr val="41170A"/>
                </a:solidFill>
                <a:latin typeface="Calibri"/>
                <a:cs typeface="Calibri"/>
              </a:rPr>
              <a:t>Фонд</a:t>
            </a:r>
            <a:r>
              <a:rPr sz="2000" b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1170A"/>
                </a:solidFill>
                <a:latin typeface="Calibri"/>
                <a:cs typeface="Calibri"/>
              </a:rPr>
              <a:t>развития</a:t>
            </a:r>
            <a:r>
              <a:rPr sz="2000" b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1170A"/>
                </a:solidFill>
                <a:latin typeface="Calibri"/>
                <a:cs typeface="Calibri"/>
              </a:rPr>
              <a:t>бизнеса</a:t>
            </a:r>
            <a:r>
              <a:rPr sz="20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26A55"/>
                </a:solidFill>
                <a:latin typeface="Calibri"/>
                <a:cs typeface="Calibri"/>
              </a:rPr>
              <a:t>Краснодарского</a:t>
            </a:r>
            <a:r>
              <a:rPr sz="2000" b="1" spc="-4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26A55"/>
                </a:solidFill>
                <a:latin typeface="Calibri"/>
                <a:cs typeface="Calibri"/>
              </a:rPr>
              <a:t>края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6226" y="2312219"/>
            <a:ext cx="14528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Фонд</a:t>
            </a:r>
            <a:r>
              <a:rPr sz="90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«Центр координации </a:t>
            </a:r>
            <a:r>
              <a:rPr sz="90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поддержки экспортно- </a:t>
            </a:r>
            <a:r>
              <a:rPr sz="90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ориентированны</a:t>
            </a:r>
            <a:r>
              <a:rPr sz="900" b="1" dirty="0">
                <a:solidFill>
                  <a:srgbClr val="41170A"/>
                </a:solidFill>
                <a:latin typeface="Calibri"/>
                <a:cs typeface="Calibri"/>
              </a:rPr>
              <a:t>х</a:t>
            </a:r>
            <a:r>
              <a:rPr sz="9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субъектов  малого </a:t>
            </a:r>
            <a:r>
              <a:rPr sz="900" b="1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среднего </a:t>
            </a:r>
            <a:r>
              <a:rPr sz="90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предпринимательства»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96506" y="3884725"/>
            <a:ext cx="2814320" cy="482600"/>
            <a:chOff x="5996506" y="3884725"/>
            <a:chExt cx="2814320" cy="482600"/>
          </a:xfrm>
        </p:grpSpPr>
        <p:sp>
          <p:nvSpPr>
            <p:cNvPr id="9" name="object 9"/>
            <p:cNvSpPr/>
            <p:nvPr/>
          </p:nvSpPr>
          <p:spPr>
            <a:xfrm>
              <a:off x="6002856" y="3891075"/>
              <a:ext cx="2801620" cy="469900"/>
            </a:xfrm>
            <a:custGeom>
              <a:avLst/>
              <a:gdLst/>
              <a:ahLst/>
              <a:cxnLst/>
              <a:rect l="l" t="t" r="r" b="b"/>
              <a:pathLst>
                <a:path w="2801620" h="469900">
                  <a:moveTo>
                    <a:pt x="2722880" y="0"/>
                  </a:moveTo>
                  <a:lnTo>
                    <a:pt x="78232" y="0"/>
                  </a:lnTo>
                  <a:lnTo>
                    <a:pt x="47791" y="6147"/>
                  </a:lnTo>
                  <a:lnTo>
                    <a:pt x="22923" y="22913"/>
                  </a:lnTo>
                  <a:lnTo>
                    <a:pt x="6151" y="47780"/>
                  </a:lnTo>
                  <a:lnTo>
                    <a:pt x="0" y="78232"/>
                  </a:lnTo>
                  <a:lnTo>
                    <a:pt x="0" y="391160"/>
                  </a:lnTo>
                  <a:lnTo>
                    <a:pt x="6151" y="421611"/>
                  </a:lnTo>
                  <a:lnTo>
                    <a:pt x="22923" y="446478"/>
                  </a:lnTo>
                  <a:lnTo>
                    <a:pt x="47791" y="463244"/>
                  </a:lnTo>
                  <a:lnTo>
                    <a:pt x="78232" y="469392"/>
                  </a:lnTo>
                  <a:lnTo>
                    <a:pt x="2722880" y="469392"/>
                  </a:lnTo>
                  <a:lnTo>
                    <a:pt x="2753320" y="463244"/>
                  </a:lnTo>
                  <a:lnTo>
                    <a:pt x="2778188" y="446478"/>
                  </a:lnTo>
                  <a:lnTo>
                    <a:pt x="2794960" y="421611"/>
                  </a:lnTo>
                  <a:lnTo>
                    <a:pt x="2801112" y="391160"/>
                  </a:lnTo>
                  <a:lnTo>
                    <a:pt x="2801112" y="78232"/>
                  </a:lnTo>
                  <a:lnTo>
                    <a:pt x="2794960" y="47780"/>
                  </a:lnTo>
                  <a:lnTo>
                    <a:pt x="2778188" y="22913"/>
                  </a:lnTo>
                  <a:lnTo>
                    <a:pt x="2753320" y="6147"/>
                  </a:lnTo>
                  <a:lnTo>
                    <a:pt x="2722880" y="0"/>
                  </a:lnTo>
                  <a:close/>
                </a:path>
              </a:pathLst>
            </a:custGeom>
            <a:solidFill>
              <a:srgbClr val="E3C7B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2856" y="3891075"/>
              <a:ext cx="2801620" cy="469900"/>
            </a:xfrm>
            <a:custGeom>
              <a:avLst/>
              <a:gdLst/>
              <a:ahLst/>
              <a:cxnLst/>
              <a:rect l="l" t="t" r="r" b="b"/>
              <a:pathLst>
                <a:path w="2801620" h="469900">
                  <a:moveTo>
                    <a:pt x="0" y="78232"/>
                  </a:moveTo>
                  <a:lnTo>
                    <a:pt x="6151" y="47780"/>
                  </a:lnTo>
                  <a:lnTo>
                    <a:pt x="22923" y="22913"/>
                  </a:lnTo>
                  <a:lnTo>
                    <a:pt x="47791" y="6147"/>
                  </a:lnTo>
                  <a:lnTo>
                    <a:pt x="78232" y="0"/>
                  </a:lnTo>
                  <a:lnTo>
                    <a:pt x="2722880" y="0"/>
                  </a:lnTo>
                  <a:lnTo>
                    <a:pt x="2753320" y="6147"/>
                  </a:lnTo>
                  <a:lnTo>
                    <a:pt x="2778188" y="22913"/>
                  </a:lnTo>
                  <a:lnTo>
                    <a:pt x="2794960" y="47780"/>
                  </a:lnTo>
                  <a:lnTo>
                    <a:pt x="2801112" y="78232"/>
                  </a:lnTo>
                  <a:lnTo>
                    <a:pt x="2801112" y="391160"/>
                  </a:lnTo>
                  <a:lnTo>
                    <a:pt x="2794960" y="421611"/>
                  </a:lnTo>
                  <a:lnTo>
                    <a:pt x="2778188" y="446478"/>
                  </a:lnTo>
                  <a:lnTo>
                    <a:pt x="2753320" y="463244"/>
                  </a:lnTo>
                  <a:lnTo>
                    <a:pt x="2722880" y="469392"/>
                  </a:lnTo>
                  <a:lnTo>
                    <a:pt x="78232" y="469392"/>
                  </a:lnTo>
                  <a:lnTo>
                    <a:pt x="47791" y="463244"/>
                  </a:lnTo>
                  <a:lnTo>
                    <a:pt x="22923" y="446478"/>
                  </a:lnTo>
                  <a:lnTo>
                    <a:pt x="6151" y="421611"/>
                  </a:lnTo>
                  <a:lnTo>
                    <a:pt x="0" y="391160"/>
                  </a:lnTo>
                  <a:lnTo>
                    <a:pt x="0" y="78232"/>
                  </a:lnTo>
                  <a:close/>
                </a:path>
              </a:pathLst>
            </a:custGeom>
            <a:ln w="12700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089643" y="1189598"/>
            <a:ext cx="1725930" cy="490220"/>
            <a:chOff x="7089643" y="1189598"/>
            <a:chExt cx="1725930" cy="490220"/>
          </a:xfrm>
        </p:grpSpPr>
        <p:sp>
          <p:nvSpPr>
            <p:cNvPr id="12" name="object 12"/>
            <p:cNvSpPr/>
            <p:nvPr/>
          </p:nvSpPr>
          <p:spPr>
            <a:xfrm>
              <a:off x="7095993" y="1195948"/>
              <a:ext cx="1713230" cy="477520"/>
            </a:xfrm>
            <a:custGeom>
              <a:avLst/>
              <a:gdLst/>
              <a:ahLst/>
              <a:cxnLst/>
              <a:rect l="l" t="t" r="r" b="b"/>
              <a:pathLst>
                <a:path w="1713229" h="477519">
                  <a:moveTo>
                    <a:pt x="1633474" y="0"/>
                  </a:moveTo>
                  <a:lnTo>
                    <a:pt x="79502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1"/>
                  </a:lnTo>
                  <a:lnTo>
                    <a:pt x="0" y="397509"/>
                  </a:lnTo>
                  <a:lnTo>
                    <a:pt x="6242" y="428470"/>
                  </a:lnTo>
                  <a:lnTo>
                    <a:pt x="23272" y="453739"/>
                  </a:lnTo>
                  <a:lnTo>
                    <a:pt x="48541" y="470769"/>
                  </a:lnTo>
                  <a:lnTo>
                    <a:pt x="79502" y="477011"/>
                  </a:lnTo>
                  <a:lnTo>
                    <a:pt x="1633474" y="477011"/>
                  </a:lnTo>
                  <a:lnTo>
                    <a:pt x="1664434" y="470769"/>
                  </a:lnTo>
                  <a:lnTo>
                    <a:pt x="1689703" y="453739"/>
                  </a:lnTo>
                  <a:lnTo>
                    <a:pt x="1706733" y="428470"/>
                  </a:lnTo>
                  <a:lnTo>
                    <a:pt x="1712976" y="397509"/>
                  </a:lnTo>
                  <a:lnTo>
                    <a:pt x="1712976" y="79501"/>
                  </a:lnTo>
                  <a:lnTo>
                    <a:pt x="1706733" y="48541"/>
                  </a:lnTo>
                  <a:lnTo>
                    <a:pt x="1689703" y="23272"/>
                  </a:lnTo>
                  <a:lnTo>
                    <a:pt x="1664434" y="6242"/>
                  </a:lnTo>
                  <a:lnTo>
                    <a:pt x="1633474" y="0"/>
                  </a:lnTo>
                  <a:close/>
                </a:path>
              </a:pathLst>
            </a:custGeom>
            <a:solidFill>
              <a:srgbClr val="E3C7B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095993" y="1195948"/>
              <a:ext cx="1713230" cy="477520"/>
            </a:xfrm>
            <a:custGeom>
              <a:avLst/>
              <a:gdLst/>
              <a:ahLst/>
              <a:cxnLst/>
              <a:rect l="l" t="t" r="r" b="b"/>
              <a:pathLst>
                <a:path w="1713229" h="477519">
                  <a:moveTo>
                    <a:pt x="0" y="79501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2" y="0"/>
                  </a:lnTo>
                  <a:lnTo>
                    <a:pt x="1633474" y="0"/>
                  </a:lnTo>
                  <a:lnTo>
                    <a:pt x="1664434" y="6242"/>
                  </a:lnTo>
                  <a:lnTo>
                    <a:pt x="1689703" y="23272"/>
                  </a:lnTo>
                  <a:lnTo>
                    <a:pt x="1706733" y="48541"/>
                  </a:lnTo>
                  <a:lnTo>
                    <a:pt x="1712976" y="79501"/>
                  </a:lnTo>
                  <a:lnTo>
                    <a:pt x="1712976" y="397509"/>
                  </a:lnTo>
                  <a:lnTo>
                    <a:pt x="1706733" y="428470"/>
                  </a:lnTo>
                  <a:lnTo>
                    <a:pt x="1689703" y="453739"/>
                  </a:lnTo>
                  <a:lnTo>
                    <a:pt x="1664434" y="470769"/>
                  </a:lnTo>
                  <a:lnTo>
                    <a:pt x="1633474" y="477011"/>
                  </a:lnTo>
                  <a:lnTo>
                    <a:pt x="79502" y="477011"/>
                  </a:lnTo>
                  <a:lnTo>
                    <a:pt x="48541" y="470769"/>
                  </a:lnTo>
                  <a:lnTo>
                    <a:pt x="23272" y="453739"/>
                  </a:lnTo>
                  <a:lnTo>
                    <a:pt x="6242" y="428470"/>
                  </a:lnTo>
                  <a:lnTo>
                    <a:pt x="0" y="397509"/>
                  </a:lnTo>
                  <a:lnTo>
                    <a:pt x="0" y="79501"/>
                  </a:lnTo>
                  <a:close/>
                </a:path>
              </a:pathLst>
            </a:custGeom>
            <a:ln w="12699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42547" y="1265130"/>
            <a:ext cx="141986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«</a:t>
            </a:r>
            <a:r>
              <a:rPr sz="900" b="1" spc="-5" dirty="0" err="1">
                <a:solidFill>
                  <a:srgbClr val="41170A"/>
                </a:solidFill>
                <a:latin typeface="Calibri"/>
                <a:cs typeface="Calibri"/>
              </a:rPr>
              <a:t>Фонд</a:t>
            </a:r>
            <a:r>
              <a:rPr sz="9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развития</a:t>
            </a:r>
            <a:r>
              <a:rPr sz="900" b="1" spc="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 err="1">
                <a:solidFill>
                  <a:srgbClr val="41170A"/>
                </a:solidFill>
                <a:latin typeface="Calibri"/>
                <a:cs typeface="Calibri"/>
              </a:rPr>
              <a:t>инноваций</a:t>
            </a:r>
            <a:endParaRPr sz="900" dirty="0">
              <a:latin typeface="Calibri"/>
              <a:cs typeface="Calibri"/>
            </a:endParaRPr>
          </a:p>
          <a:p>
            <a:pPr marR="17780" algn="ctr">
              <a:lnSpc>
                <a:spcPct val="100000"/>
              </a:lnSpc>
              <a:spcBef>
                <a:spcPts val="5"/>
              </a:spcBef>
            </a:pP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900" b="1" spc="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края»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69905" y="1713358"/>
            <a:ext cx="23514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 marR="5080" indent="-762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(Умник,</a:t>
            </a:r>
            <a:r>
              <a:rPr sz="1000" b="1" spc="1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B88769"/>
                </a:solidFill>
                <a:latin typeface="Calibri"/>
                <a:cs typeface="Calibri"/>
              </a:rPr>
              <a:t>Развитие,</a:t>
            </a:r>
            <a:r>
              <a:rPr sz="1000" b="1" spc="1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Интернационализация, </a:t>
            </a:r>
            <a:r>
              <a:rPr sz="1000" b="1" spc="-210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Коммерциализация,</a:t>
            </a:r>
            <a:r>
              <a:rPr sz="1000" b="1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Кооперация,</a:t>
            </a:r>
            <a:r>
              <a:rPr sz="1000" b="1" spc="-20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Старт)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7425" y="3200524"/>
            <a:ext cx="2425700" cy="48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 algn="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(Бизнес</a:t>
            </a:r>
            <a:r>
              <a:rPr sz="1000" b="1" spc="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миссии,</a:t>
            </a:r>
            <a:r>
              <a:rPr sz="1000" b="1" spc="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выставочно-ярмарочные </a:t>
            </a:r>
            <a:r>
              <a:rPr sz="1000" b="1" spc="-210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мероприятия,</a:t>
            </a:r>
            <a:r>
              <a:rPr sz="1000" b="1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акселерация,</a:t>
            </a:r>
            <a:r>
              <a:rPr sz="1000" b="1" spc="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развитие </a:t>
            </a:r>
            <a:r>
              <a:rPr sz="1000" b="1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экспортных</a:t>
            </a:r>
            <a:r>
              <a:rPr sz="1000" b="1" spc="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услуг,</a:t>
            </a:r>
            <a:r>
              <a:rPr sz="1000" b="1" spc="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обучающие</a:t>
            </a:r>
            <a:r>
              <a:rPr sz="1000" b="1" spc="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программы)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35840" y="3960936"/>
            <a:ext cx="2687320" cy="78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045" marR="334645" indent="-29591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Гарантийная</a:t>
            </a:r>
            <a:r>
              <a:rPr sz="900" b="1" spc="-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деятельность</a:t>
            </a:r>
            <a:r>
              <a:rPr sz="900" b="1" spc="-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«Фонд</a:t>
            </a:r>
            <a:r>
              <a:rPr sz="900" b="1" spc="-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развития </a:t>
            </a:r>
            <a:r>
              <a:rPr sz="900" b="1" spc="-19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бизнеса</a:t>
            </a:r>
            <a:r>
              <a:rPr sz="9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9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170A"/>
                </a:solidFill>
                <a:latin typeface="Calibri"/>
                <a:cs typeface="Calibri"/>
              </a:rPr>
              <a:t>края»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335280">
              <a:lnSpc>
                <a:spcPct val="100000"/>
              </a:lnSpc>
            </a:pP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(Поручительство</a:t>
            </a:r>
            <a:r>
              <a:rPr sz="1000" b="1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по</a:t>
            </a:r>
            <a:r>
              <a:rPr sz="1000" b="1" spc="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кредиту/займу</a:t>
            </a:r>
            <a:r>
              <a:rPr sz="1000" b="1" spc="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СМСП </a:t>
            </a:r>
            <a:r>
              <a:rPr sz="1000" b="1" spc="-210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Поручительство</a:t>
            </a:r>
            <a:r>
              <a:rPr sz="1000" b="1" spc="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по</a:t>
            </a:r>
            <a:r>
              <a:rPr sz="1000" b="1" spc="10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банковской</a:t>
            </a:r>
            <a:r>
              <a:rPr sz="1000" b="1" spc="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гарантии</a:t>
            </a:r>
            <a:r>
              <a:rPr sz="1000" b="1" spc="10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B88769"/>
                </a:solidFill>
                <a:latin typeface="Calibri"/>
                <a:cs typeface="Calibri"/>
              </a:rPr>
              <a:t>СМСП)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0840" y="4383288"/>
            <a:ext cx="929640" cy="417830"/>
            <a:chOff x="286188" y="4313473"/>
            <a:chExt cx="929640" cy="41783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207" y="4385239"/>
              <a:ext cx="171589" cy="1467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342" y="4381327"/>
              <a:ext cx="163106" cy="1546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000" y="4313473"/>
              <a:ext cx="150063" cy="218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188" y="4496164"/>
              <a:ext cx="152996" cy="2348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669" y="4580973"/>
              <a:ext cx="137007" cy="1467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889" y="4577713"/>
              <a:ext cx="122974" cy="1533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69620" y="4580457"/>
              <a:ext cx="133985" cy="147320"/>
            </a:xfrm>
            <a:custGeom>
              <a:avLst/>
              <a:gdLst/>
              <a:ahLst/>
              <a:cxnLst/>
              <a:rect l="l" t="t" r="r" b="b"/>
              <a:pathLst>
                <a:path w="133984" h="147320">
                  <a:moveTo>
                    <a:pt x="133756" y="0"/>
                  </a:moveTo>
                  <a:lnTo>
                    <a:pt x="107657" y="0"/>
                  </a:lnTo>
                  <a:lnTo>
                    <a:pt x="107657" y="60960"/>
                  </a:lnTo>
                  <a:lnTo>
                    <a:pt x="26111" y="60960"/>
                  </a:lnTo>
                  <a:lnTo>
                    <a:pt x="26111" y="0"/>
                  </a:lnTo>
                  <a:lnTo>
                    <a:pt x="0" y="0"/>
                  </a:lnTo>
                  <a:lnTo>
                    <a:pt x="0" y="60960"/>
                  </a:lnTo>
                  <a:lnTo>
                    <a:pt x="0" y="85090"/>
                  </a:lnTo>
                  <a:lnTo>
                    <a:pt x="0" y="147320"/>
                  </a:lnTo>
                  <a:lnTo>
                    <a:pt x="26111" y="147320"/>
                  </a:lnTo>
                  <a:lnTo>
                    <a:pt x="26111" y="85090"/>
                  </a:lnTo>
                  <a:lnTo>
                    <a:pt x="107657" y="85090"/>
                  </a:lnTo>
                  <a:lnTo>
                    <a:pt x="107657" y="147320"/>
                  </a:lnTo>
                  <a:lnTo>
                    <a:pt x="133756" y="147320"/>
                  </a:lnTo>
                  <a:lnTo>
                    <a:pt x="133756" y="85090"/>
                  </a:lnTo>
                  <a:lnTo>
                    <a:pt x="133756" y="60960"/>
                  </a:lnTo>
                  <a:lnTo>
                    <a:pt x="133756" y="0"/>
                  </a:lnTo>
                  <a:close/>
                </a:path>
              </a:pathLst>
            </a:custGeom>
            <a:solidFill>
              <a:srgbClr val="41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6863" y="4577711"/>
              <a:ext cx="288706" cy="15332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325077" y="4240924"/>
            <a:ext cx="342265" cy="635635"/>
            <a:chOff x="1325077" y="4240924"/>
            <a:chExt cx="342265" cy="635635"/>
          </a:xfrm>
        </p:grpSpPr>
        <p:sp>
          <p:nvSpPr>
            <p:cNvPr id="28" name="object 28"/>
            <p:cNvSpPr/>
            <p:nvPr/>
          </p:nvSpPr>
          <p:spPr>
            <a:xfrm>
              <a:off x="1422035" y="4725236"/>
              <a:ext cx="98425" cy="151765"/>
            </a:xfrm>
            <a:custGeom>
              <a:avLst/>
              <a:gdLst/>
              <a:ahLst/>
              <a:cxnLst/>
              <a:rect l="l" t="t" r="r" b="b"/>
              <a:pathLst>
                <a:path w="98425" h="151764">
                  <a:moveTo>
                    <a:pt x="49021" y="0"/>
                  </a:moveTo>
                  <a:lnTo>
                    <a:pt x="0" y="48945"/>
                  </a:lnTo>
                  <a:lnTo>
                    <a:pt x="49009" y="151295"/>
                  </a:lnTo>
                  <a:lnTo>
                    <a:pt x="98031" y="48945"/>
                  </a:lnTo>
                  <a:lnTo>
                    <a:pt x="4902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6761" y="4443672"/>
              <a:ext cx="68122" cy="6812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25067" y="4240936"/>
              <a:ext cx="342265" cy="488315"/>
            </a:xfrm>
            <a:custGeom>
              <a:avLst/>
              <a:gdLst/>
              <a:ahLst/>
              <a:cxnLst/>
              <a:rect l="l" t="t" r="r" b="b"/>
              <a:pathLst>
                <a:path w="342264" h="488314">
                  <a:moveTo>
                    <a:pt x="291947" y="241350"/>
                  </a:moveTo>
                  <a:lnTo>
                    <a:pt x="281863" y="187782"/>
                  </a:lnTo>
                  <a:lnTo>
                    <a:pt x="256413" y="142011"/>
                  </a:lnTo>
                  <a:lnTo>
                    <a:pt x="243992" y="128193"/>
                  </a:lnTo>
                  <a:lnTo>
                    <a:pt x="222859" y="104673"/>
                  </a:lnTo>
                  <a:lnTo>
                    <a:pt x="221157" y="103289"/>
                  </a:lnTo>
                  <a:lnTo>
                    <a:pt x="221157" y="239839"/>
                  </a:lnTo>
                  <a:lnTo>
                    <a:pt x="216547" y="282194"/>
                  </a:lnTo>
                  <a:lnTo>
                    <a:pt x="206248" y="325424"/>
                  </a:lnTo>
                  <a:lnTo>
                    <a:pt x="195529" y="360108"/>
                  </a:lnTo>
                  <a:lnTo>
                    <a:pt x="189661" y="376809"/>
                  </a:lnTo>
                  <a:lnTo>
                    <a:pt x="145973" y="333044"/>
                  </a:lnTo>
                  <a:lnTo>
                    <a:pt x="102285" y="376809"/>
                  </a:lnTo>
                  <a:lnTo>
                    <a:pt x="96431" y="360108"/>
                  </a:lnTo>
                  <a:lnTo>
                    <a:pt x="85699" y="325424"/>
                  </a:lnTo>
                  <a:lnTo>
                    <a:pt x="75399" y="282194"/>
                  </a:lnTo>
                  <a:lnTo>
                    <a:pt x="70789" y="239839"/>
                  </a:lnTo>
                  <a:lnTo>
                    <a:pt x="81800" y="193382"/>
                  </a:lnTo>
                  <a:lnTo>
                    <a:pt x="106413" y="158940"/>
                  </a:lnTo>
                  <a:lnTo>
                    <a:pt x="132016" y="137045"/>
                  </a:lnTo>
                  <a:lnTo>
                    <a:pt x="145973" y="128193"/>
                  </a:lnTo>
                  <a:lnTo>
                    <a:pt x="159943" y="137045"/>
                  </a:lnTo>
                  <a:lnTo>
                    <a:pt x="185547" y="158940"/>
                  </a:lnTo>
                  <a:lnTo>
                    <a:pt x="210159" y="193382"/>
                  </a:lnTo>
                  <a:lnTo>
                    <a:pt x="221157" y="239839"/>
                  </a:lnTo>
                  <a:lnTo>
                    <a:pt x="221157" y="103289"/>
                  </a:lnTo>
                  <a:lnTo>
                    <a:pt x="188429" y="76441"/>
                  </a:lnTo>
                  <a:lnTo>
                    <a:pt x="160388" y="57962"/>
                  </a:lnTo>
                  <a:lnTo>
                    <a:pt x="145973" y="49885"/>
                  </a:lnTo>
                  <a:lnTo>
                    <a:pt x="131559" y="57962"/>
                  </a:lnTo>
                  <a:lnTo>
                    <a:pt x="69100" y="104673"/>
                  </a:lnTo>
                  <a:lnTo>
                    <a:pt x="35547" y="142011"/>
                  </a:lnTo>
                  <a:lnTo>
                    <a:pt x="10096" y="187782"/>
                  </a:lnTo>
                  <a:lnTo>
                    <a:pt x="0" y="241350"/>
                  </a:lnTo>
                  <a:lnTo>
                    <a:pt x="12471" y="321170"/>
                  </a:lnTo>
                  <a:lnTo>
                    <a:pt x="39903" y="401307"/>
                  </a:lnTo>
                  <a:lnTo>
                    <a:pt x="67335" y="463067"/>
                  </a:lnTo>
                  <a:lnTo>
                    <a:pt x="79806" y="487807"/>
                  </a:lnTo>
                  <a:lnTo>
                    <a:pt x="145973" y="421525"/>
                  </a:lnTo>
                  <a:lnTo>
                    <a:pt x="212140" y="487807"/>
                  </a:lnTo>
                  <a:lnTo>
                    <a:pt x="247129" y="421525"/>
                  </a:lnTo>
                  <a:lnTo>
                    <a:pt x="258279" y="400405"/>
                  </a:lnTo>
                  <a:lnTo>
                    <a:pt x="268490" y="376809"/>
                  </a:lnTo>
                  <a:lnTo>
                    <a:pt x="281978" y="345605"/>
                  </a:lnTo>
                  <a:lnTo>
                    <a:pt x="290703" y="300291"/>
                  </a:lnTo>
                  <a:lnTo>
                    <a:pt x="291947" y="241350"/>
                  </a:lnTo>
                  <a:close/>
                </a:path>
                <a:path w="342264" h="488314">
                  <a:moveTo>
                    <a:pt x="341845" y="49885"/>
                  </a:moveTo>
                  <a:lnTo>
                    <a:pt x="291960" y="0"/>
                  </a:lnTo>
                  <a:lnTo>
                    <a:pt x="242062" y="49885"/>
                  </a:lnTo>
                  <a:lnTo>
                    <a:pt x="291960" y="99783"/>
                  </a:lnTo>
                  <a:lnTo>
                    <a:pt x="341845" y="49885"/>
                  </a:lnTo>
                  <a:close/>
                </a:path>
              </a:pathLst>
            </a:custGeom>
            <a:solidFill>
              <a:srgbClr val="B88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" y="0"/>
            <a:ext cx="1334770" cy="810260"/>
            <a:chOff x="1" y="0"/>
            <a:chExt cx="1334770" cy="810260"/>
          </a:xfrm>
        </p:grpSpPr>
        <p:sp>
          <p:nvSpPr>
            <p:cNvPr id="33" name="object 33"/>
            <p:cNvSpPr/>
            <p:nvPr/>
          </p:nvSpPr>
          <p:spPr>
            <a:xfrm>
              <a:off x="1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26" y="407784"/>
                  </a:moveTo>
                  <a:lnTo>
                    <a:pt x="124663" y="370319"/>
                  </a:lnTo>
                  <a:lnTo>
                    <a:pt x="129717" y="370319"/>
                  </a:lnTo>
                  <a:lnTo>
                    <a:pt x="133807" y="366217"/>
                  </a:lnTo>
                  <a:lnTo>
                    <a:pt x="133807" y="361149"/>
                  </a:lnTo>
                  <a:lnTo>
                    <a:pt x="133807" y="356082"/>
                  </a:lnTo>
                  <a:lnTo>
                    <a:pt x="129717" y="351980"/>
                  </a:lnTo>
                  <a:lnTo>
                    <a:pt x="119621" y="351980"/>
                  </a:lnTo>
                  <a:lnTo>
                    <a:pt x="115531" y="356082"/>
                  </a:lnTo>
                  <a:lnTo>
                    <a:pt x="115531" y="380580"/>
                  </a:lnTo>
                  <a:lnTo>
                    <a:pt x="152895" y="418058"/>
                  </a:lnTo>
                  <a:lnTo>
                    <a:pt x="147853" y="418058"/>
                  </a:lnTo>
                  <a:lnTo>
                    <a:pt x="143764" y="422173"/>
                  </a:lnTo>
                  <a:lnTo>
                    <a:pt x="143764" y="432295"/>
                  </a:lnTo>
                  <a:lnTo>
                    <a:pt x="147853" y="436397"/>
                  </a:lnTo>
                  <a:lnTo>
                    <a:pt x="157924" y="436397"/>
                  </a:lnTo>
                  <a:lnTo>
                    <a:pt x="162026" y="432295"/>
                  </a:lnTo>
                  <a:lnTo>
                    <a:pt x="162026" y="407784"/>
                  </a:lnTo>
                  <a:close/>
                </a:path>
                <a:path w="565150" h="452120">
                  <a:moveTo>
                    <a:pt x="162026" y="350862"/>
                  </a:moveTo>
                  <a:lnTo>
                    <a:pt x="124663" y="313397"/>
                  </a:lnTo>
                  <a:lnTo>
                    <a:pt x="129717" y="313397"/>
                  </a:lnTo>
                  <a:lnTo>
                    <a:pt x="133807" y="309295"/>
                  </a:lnTo>
                  <a:lnTo>
                    <a:pt x="133807" y="304228"/>
                  </a:lnTo>
                  <a:lnTo>
                    <a:pt x="133807" y="299173"/>
                  </a:lnTo>
                  <a:lnTo>
                    <a:pt x="129717" y="295071"/>
                  </a:lnTo>
                  <a:lnTo>
                    <a:pt x="119621" y="295071"/>
                  </a:lnTo>
                  <a:lnTo>
                    <a:pt x="115531" y="299173"/>
                  </a:lnTo>
                  <a:lnTo>
                    <a:pt x="115531" y="323672"/>
                  </a:lnTo>
                  <a:lnTo>
                    <a:pt x="152895" y="361162"/>
                  </a:lnTo>
                  <a:lnTo>
                    <a:pt x="147853" y="361162"/>
                  </a:lnTo>
                  <a:lnTo>
                    <a:pt x="143764" y="365252"/>
                  </a:lnTo>
                  <a:lnTo>
                    <a:pt x="143764" y="375386"/>
                  </a:lnTo>
                  <a:lnTo>
                    <a:pt x="147853" y="379488"/>
                  </a:lnTo>
                  <a:lnTo>
                    <a:pt x="157924" y="379488"/>
                  </a:lnTo>
                  <a:lnTo>
                    <a:pt x="162026" y="375386"/>
                  </a:lnTo>
                  <a:lnTo>
                    <a:pt x="162026" y="350862"/>
                  </a:lnTo>
                  <a:close/>
                </a:path>
                <a:path w="565150" h="452120">
                  <a:moveTo>
                    <a:pt x="162026" y="293992"/>
                  </a:moveTo>
                  <a:lnTo>
                    <a:pt x="124663" y="256527"/>
                  </a:lnTo>
                  <a:lnTo>
                    <a:pt x="129717" y="256527"/>
                  </a:lnTo>
                  <a:lnTo>
                    <a:pt x="133807" y="252399"/>
                  </a:lnTo>
                  <a:lnTo>
                    <a:pt x="133807" y="247357"/>
                  </a:lnTo>
                  <a:lnTo>
                    <a:pt x="133807" y="242290"/>
                  </a:lnTo>
                  <a:lnTo>
                    <a:pt x="129717" y="238175"/>
                  </a:lnTo>
                  <a:lnTo>
                    <a:pt x="119621" y="238175"/>
                  </a:lnTo>
                  <a:lnTo>
                    <a:pt x="115531" y="242290"/>
                  </a:lnTo>
                  <a:lnTo>
                    <a:pt x="115531" y="266788"/>
                  </a:lnTo>
                  <a:lnTo>
                    <a:pt x="152895" y="304266"/>
                  </a:lnTo>
                  <a:lnTo>
                    <a:pt x="147853" y="304266"/>
                  </a:lnTo>
                  <a:lnTo>
                    <a:pt x="143764" y="308381"/>
                  </a:lnTo>
                  <a:lnTo>
                    <a:pt x="143764" y="318503"/>
                  </a:lnTo>
                  <a:lnTo>
                    <a:pt x="147853" y="322605"/>
                  </a:lnTo>
                  <a:lnTo>
                    <a:pt x="157924" y="322605"/>
                  </a:lnTo>
                  <a:lnTo>
                    <a:pt x="162026" y="318503"/>
                  </a:lnTo>
                  <a:lnTo>
                    <a:pt x="162026" y="293992"/>
                  </a:lnTo>
                  <a:close/>
                </a:path>
                <a:path w="565150" h="452120">
                  <a:moveTo>
                    <a:pt x="449364" y="356095"/>
                  </a:moveTo>
                  <a:lnTo>
                    <a:pt x="445262" y="351993"/>
                  </a:lnTo>
                  <a:lnTo>
                    <a:pt x="440220" y="351993"/>
                  </a:lnTo>
                  <a:lnTo>
                    <a:pt x="435190" y="351993"/>
                  </a:lnTo>
                  <a:lnTo>
                    <a:pt x="431088" y="356095"/>
                  </a:lnTo>
                  <a:lnTo>
                    <a:pt x="431088" y="366217"/>
                  </a:lnTo>
                  <a:lnTo>
                    <a:pt x="435190" y="370319"/>
                  </a:lnTo>
                  <a:lnTo>
                    <a:pt x="440220" y="370319"/>
                  </a:lnTo>
                  <a:lnTo>
                    <a:pt x="402856" y="407809"/>
                  </a:lnTo>
                  <a:lnTo>
                    <a:pt x="402856" y="432308"/>
                  </a:lnTo>
                  <a:lnTo>
                    <a:pt x="406946" y="436410"/>
                  </a:lnTo>
                  <a:lnTo>
                    <a:pt x="417042" y="436410"/>
                  </a:lnTo>
                  <a:lnTo>
                    <a:pt x="421132" y="432308"/>
                  </a:lnTo>
                  <a:lnTo>
                    <a:pt x="421132" y="422173"/>
                  </a:lnTo>
                  <a:lnTo>
                    <a:pt x="417042" y="418084"/>
                  </a:lnTo>
                  <a:lnTo>
                    <a:pt x="412000" y="418084"/>
                  </a:lnTo>
                  <a:lnTo>
                    <a:pt x="449364" y="380593"/>
                  </a:lnTo>
                  <a:lnTo>
                    <a:pt x="449364" y="356095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20" y="295071"/>
                  </a:lnTo>
                  <a:lnTo>
                    <a:pt x="435190" y="295071"/>
                  </a:lnTo>
                  <a:lnTo>
                    <a:pt x="431088" y="299173"/>
                  </a:lnTo>
                  <a:lnTo>
                    <a:pt x="431088" y="309295"/>
                  </a:lnTo>
                  <a:lnTo>
                    <a:pt x="435190" y="313397"/>
                  </a:lnTo>
                  <a:lnTo>
                    <a:pt x="440220" y="313397"/>
                  </a:lnTo>
                  <a:lnTo>
                    <a:pt x="402856" y="350875"/>
                  </a:lnTo>
                  <a:lnTo>
                    <a:pt x="402856" y="375386"/>
                  </a:lnTo>
                  <a:lnTo>
                    <a:pt x="406946" y="379488"/>
                  </a:lnTo>
                  <a:lnTo>
                    <a:pt x="417042" y="379488"/>
                  </a:lnTo>
                  <a:lnTo>
                    <a:pt x="421132" y="375386"/>
                  </a:lnTo>
                  <a:lnTo>
                    <a:pt x="421132" y="365252"/>
                  </a:lnTo>
                  <a:lnTo>
                    <a:pt x="417042" y="361162"/>
                  </a:lnTo>
                  <a:lnTo>
                    <a:pt x="412000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290"/>
                  </a:moveTo>
                  <a:lnTo>
                    <a:pt x="445262" y="238188"/>
                  </a:lnTo>
                  <a:lnTo>
                    <a:pt x="440220" y="238188"/>
                  </a:lnTo>
                  <a:lnTo>
                    <a:pt x="435190" y="238188"/>
                  </a:lnTo>
                  <a:lnTo>
                    <a:pt x="431088" y="242290"/>
                  </a:lnTo>
                  <a:lnTo>
                    <a:pt x="431088" y="252412"/>
                  </a:lnTo>
                  <a:lnTo>
                    <a:pt x="435190" y="256527"/>
                  </a:lnTo>
                  <a:lnTo>
                    <a:pt x="440220" y="256527"/>
                  </a:lnTo>
                  <a:lnTo>
                    <a:pt x="402856" y="294005"/>
                  </a:lnTo>
                  <a:lnTo>
                    <a:pt x="402856" y="318503"/>
                  </a:lnTo>
                  <a:lnTo>
                    <a:pt x="406946" y="322605"/>
                  </a:lnTo>
                  <a:lnTo>
                    <a:pt x="417042" y="322605"/>
                  </a:lnTo>
                  <a:lnTo>
                    <a:pt x="421132" y="318503"/>
                  </a:lnTo>
                  <a:lnTo>
                    <a:pt x="421132" y="308368"/>
                  </a:lnTo>
                  <a:lnTo>
                    <a:pt x="417042" y="304279"/>
                  </a:lnTo>
                  <a:lnTo>
                    <a:pt x="412000" y="304279"/>
                  </a:lnTo>
                  <a:lnTo>
                    <a:pt x="449364" y="266788"/>
                  </a:lnTo>
                  <a:lnTo>
                    <a:pt x="449364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21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51" y="130810"/>
                  </a:lnTo>
                  <a:lnTo>
                    <a:pt x="536790" y="118110"/>
                  </a:lnTo>
                  <a:lnTo>
                    <a:pt x="536790" y="98221"/>
                  </a:lnTo>
                  <a:lnTo>
                    <a:pt x="503923" y="130810"/>
                  </a:lnTo>
                  <a:lnTo>
                    <a:pt x="493433" y="105854"/>
                  </a:lnTo>
                  <a:lnTo>
                    <a:pt x="493433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75" y="400050"/>
                  </a:lnTo>
                  <a:lnTo>
                    <a:pt x="278015" y="394970"/>
                  </a:lnTo>
                  <a:lnTo>
                    <a:pt x="282321" y="392430"/>
                  </a:lnTo>
                  <a:lnTo>
                    <a:pt x="286651" y="394970"/>
                  </a:lnTo>
                  <a:lnTo>
                    <a:pt x="292392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66" y="383540"/>
                  </a:lnTo>
                  <a:lnTo>
                    <a:pt x="267220" y="389890"/>
                  </a:lnTo>
                  <a:lnTo>
                    <a:pt x="257441" y="402590"/>
                  </a:lnTo>
                  <a:lnTo>
                    <a:pt x="251269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84" y="353060"/>
                  </a:lnTo>
                  <a:lnTo>
                    <a:pt x="196684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79" y="368300"/>
                  </a:lnTo>
                  <a:lnTo>
                    <a:pt x="367779" y="360680"/>
                  </a:lnTo>
                  <a:lnTo>
                    <a:pt x="367779" y="353060"/>
                  </a:lnTo>
                  <a:lnTo>
                    <a:pt x="377571" y="353060"/>
                  </a:lnTo>
                  <a:lnTo>
                    <a:pt x="379399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56" y="344170"/>
                  </a:lnTo>
                  <a:lnTo>
                    <a:pt x="359956" y="360680"/>
                  </a:lnTo>
                  <a:lnTo>
                    <a:pt x="357593" y="360680"/>
                  </a:lnTo>
                  <a:lnTo>
                    <a:pt x="353796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81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46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899" y="314960"/>
                  </a:lnTo>
                  <a:lnTo>
                    <a:pt x="325323" y="314960"/>
                  </a:lnTo>
                  <a:lnTo>
                    <a:pt x="327507" y="307340"/>
                  </a:lnTo>
                  <a:lnTo>
                    <a:pt x="328612" y="303530"/>
                  </a:lnTo>
                  <a:lnTo>
                    <a:pt x="330454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34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20" y="303530"/>
                  </a:lnTo>
                  <a:lnTo>
                    <a:pt x="336435" y="295910"/>
                  </a:lnTo>
                  <a:lnTo>
                    <a:pt x="322630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98" y="303530"/>
                  </a:lnTo>
                  <a:lnTo>
                    <a:pt x="317106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30" y="360680"/>
                  </a:lnTo>
                  <a:lnTo>
                    <a:pt x="298030" y="353060"/>
                  </a:lnTo>
                  <a:lnTo>
                    <a:pt x="298030" y="344170"/>
                  </a:lnTo>
                  <a:lnTo>
                    <a:pt x="266433" y="344170"/>
                  </a:lnTo>
                  <a:lnTo>
                    <a:pt x="266433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896" y="321310"/>
                  </a:lnTo>
                  <a:lnTo>
                    <a:pt x="264896" y="303530"/>
                  </a:lnTo>
                  <a:lnTo>
                    <a:pt x="264896" y="295910"/>
                  </a:lnTo>
                  <a:lnTo>
                    <a:pt x="257073" y="295910"/>
                  </a:lnTo>
                  <a:lnTo>
                    <a:pt x="257073" y="303530"/>
                  </a:lnTo>
                  <a:lnTo>
                    <a:pt x="257073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23" y="318770"/>
                  </a:lnTo>
                  <a:lnTo>
                    <a:pt x="212623" y="303530"/>
                  </a:lnTo>
                  <a:lnTo>
                    <a:pt x="215582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908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55" y="307340"/>
                  </a:lnTo>
                  <a:lnTo>
                    <a:pt x="254114" y="303530"/>
                  </a:lnTo>
                  <a:lnTo>
                    <a:pt x="257073" y="303530"/>
                  </a:lnTo>
                  <a:lnTo>
                    <a:pt x="257073" y="295910"/>
                  </a:lnTo>
                  <a:lnTo>
                    <a:pt x="247294" y="295910"/>
                  </a:lnTo>
                  <a:lnTo>
                    <a:pt x="245643" y="307340"/>
                  </a:lnTo>
                  <a:lnTo>
                    <a:pt x="245033" y="307340"/>
                  </a:lnTo>
                  <a:lnTo>
                    <a:pt x="243941" y="303530"/>
                  </a:lnTo>
                  <a:lnTo>
                    <a:pt x="241757" y="295910"/>
                  </a:lnTo>
                  <a:lnTo>
                    <a:pt x="227965" y="295910"/>
                  </a:lnTo>
                  <a:lnTo>
                    <a:pt x="224675" y="307340"/>
                  </a:lnTo>
                  <a:lnTo>
                    <a:pt x="224066" y="307340"/>
                  </a:lnTo>
                  <a:lnTo>
                    <a:pt x="223520" y="303530"/>
                  </a:lnTo>
                  <a:lnTo>
                    <a:pt x="222427" y="295910"/>
                  </a:lnTo>
                  <a:lnTo>
                    <a:pt x="204800" y="295910"/>
                  </a:lnTo>
                  <a:lnTo>
                    <a:pt x="204800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08" y="360680"/>
                  </a:lnTo>
                  <a:lnTo>
                    <a:pt x="204508" y="353060"/>
                  </a:lnTo>
                  <a:lnTo>
                    <a:pt x="204508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0510"/>
                  </a:lnTo>
                  <a:lnTo>
                    <a:pt x="294881" y="270510"/>
                  </a:lnTo>
                  <a:lnTo>
                    <a:pt x="285457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57" y="238760"/>
                  </a:lnTo>
                  <a:lnTo>
                    <a:pt x="295808" y="213360"/>
                  </a:lnTo>
                  <a:lnTo>
                    <a:pt x="267563" y="213360"/>
                  </a:lnTo>
                  <a:lnTo>
                    <a:pt x="277939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39" y="246380"/>
                  </a:lnTo>
                  <a:lnTo>
                    <a:pt x="268503" y="270510"/>
                  </a:lnTo>
                  <a:lnTo>
                    <a:pt x="185521" y="270510"/>
                  </a:lnTo>
                  <a:lnTo>
                    <a:pt x="185496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0510"/>
                  </a:lnTo>
                  <a:lnTo>
                    <a:pt x="379336" y="182880"/>
                  </a:lnTo>
                  <a:lnTo>
                    <a:pt x="377291" y="182880"/>
                  </a:lnTo>
                  <a:lnTo>
                    <a:pt x="395173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21" y="132194"/>
                  </a:lnTo>
                  <a:lnTo>
                    <a:pt x="449834" y="36830"/>
                  </a:lnTo>
                  <a:lnTo>
                    <a:pt x="493433" y="142240"/>
                  </a:lnTo>
                  <a:lnTo>
                    <a:pt x="493433" y="105854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76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75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792" y="242570"/>
                  </a:lnTo>
                  <a:lnTo>
                    <a:pt x="138404" y="209550"/>
                  </a:lnTo>
                  <a:lnTo>
                    <a:pt x="143510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44" y="133350"/>
                  </a:lnTo>
                  <a:lnTo>
                    <a:pt x="177609" y="132080"/>
                  </a:lnTo>
                  <a:lnTo>
                    <a:pt x="161861" y="100444"/>
                  </a:lnTo>
                  <a:lnTo>
                    <a:pt x="161861" y="132181"/>
                  </a:lnTo>
                  <a:lnTo>
                    <a:pt x="128219" y="199390"/>
                  </a:lnTo>
                  <a:lnTo>
                    <a:pt x="122085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50" y="142240"/>
                  </a:lnTo>
                  <a:lnTo>
                    <a:pt x="76174" y="130810"/>
                  </a:lnTo>
                  <a:lnTo>
                    <a:pt x="115049" y="36830"/>
                  </a:lnTo>
                  <a:lnTo>
                    <a:pt x="161861" y="132181"/>
                  </a:lnTo>
                  <a:lnTo>
                    <a:pt x="161861" y="100444"/>
                  </a:lnTo>
                  <a:lnTo>
                    <a:pt x="130200" y="36830"/>
                  </a:lnTo>
                  <a:lnTo>
                    <a:pt x="111874" y="0"/>
                  </a:lnTo>
                  <a:lnTo>
                    <a:pt x="97993" y="254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38" y="24130"/>
                  </a:lnTo>
                  <a:lnTo>
                    <a:pt x="60972" y="130810"/>
                  </a:lnTo>
                  <a:lnTo>
                    <a:pt x="48171" y="118110"/>
                  </a:lnTo>
                  <a:lnTo>
                    <a:pt x="3352" y="73660"/>
                  </a:lnTo>
                  <a:lnTo>
                    <a:pt x="0" y="90170"/>
                  </a:lnTo>
                  <a:lnTo>
                    <a:pt x="13601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792" y="261620"/>
                  </a:lnTo>
                  <a:lnTo>
                    <a:pt x="171932" y="412750"/>
                  </a:lnTo>
                  <a:lnTo>
                    <a:pt x="173863" y="421640"/>
                  </a:lnTo>
                  <a:lnTo>
                    <a:pt x="179120" y="429260"/>
                  </a:lnTo>
                  <a:lnTo>
                    <a:pt x="186931" y="435610"/>
                  </a:lnTo>
                  <a:lnTo>
                    <a:pt x="196481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59" y="436880"/>
                  </a:lnTo>
                  <a:lnTo>
                    <a:pt x="368579" y="436880"/>
                  </a:lnTo>
                  <a:lnTo>
                    <a:pt x="378129" y="435610"/>
                  </a:lnTo>
                  <a:lnTo>
                    <a:pt x="382816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26" y="27051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506" y="246380"/>
                  </a:lnTo>
                  <a:lnTo>
                    <a:pt x="550506" y="118110"/>
                  </a:lnTo>
                  <a:lnTo>
                    <a:pt x="550506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620" y="141389"/>
              <a:ext cx="162788" cy="247543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565145" y="1399702"/>
            <a:ext cx="3218180" cy="1475740"/>
            <a:chOff x="1565145" y="1399702"/>
            <a:chExt cx="3218180" cy="1475740"/>
          </a:xfrm>
        </p:grpSpPr>
        <p:sp>
          <p:nvSpPr>
            <p:cNvPr id="45" name="object 45"/>
            <p:cNvSpPr/>
            <p:nvPr/>
          </p:nvSpPr>
          <p:spPr>
            <a:xfrm>
              <a:off x="2294634" y="1406052"/>
              <a:ext cx="1849755" cy="792480"/>
            </a:xfrm>
            <a:custGeom>
              <a:avLst/>
              <a:gdLst/>
              <a:ahLst/>
              <a:cxnLst/>
              <a:rect l="l" t="t" r="r" b="b"/>
              <a:pathLst>
                <a:path w="1849754" h="792480">
                  <a:moveTo>
                    <a:pt x="1783092" y="0"/>
                  </a:moveTo>
                  <a:lnTo>
                    <a:pt x="66598" y="0"/>
                  </a:lnTo>
                  <a:lnTo>
                    <a:pt x="40676" y="5233"/>
                  </a:lnTo>
                  <a:lnTo>
                    <a:pt x="19507" y="19507"/>
                  </a:lnTo>
                  <a:lnTo>
                    <a:pt x="5233" y="40676"/>
                  </a:lnTo>
                  <a:lnTo>
                    <a:pt x="0" y="66598"/>
                  </a:lnTo>
                  <a:lnTo>
                    <a:pt x="0" y="725881"/>
                  </a:lnTo>
                  <a:lnTo>
                    <a:pt x="5233" y="751803"/>
                  </a:lnTo>
                  <a:lnTo>
                    <a:pt x="19507" y="772972"/>
                  </a:lnTo>
                  <a:lnTo>
                    <a:pt x="40676" y="787246"/>
                  </a:lnTo>
                  <a:lnTo>
                    <a:pt x="66598" y="792479"/>
                  </a:lnTo>
                  <a:lnTo>
                    <a:pt x="1783092" y="792479"/>
                  </a:lnTo>
                  <a:lnTo>
                    <a:pt x="1809014" y="787246"/>
                  </a:lnTo>
                  <a:lnTo>
                    <a:pt x="1830184" y="772972"/>
                  </a:lnTo>
                  <a:lnTo>
                    <a:pt x="1844457" y="751803"/>
                  </a:lnTo>
                  <a:lnTo>
                    <a:pt x="1849691" y="725881"/>
                  </a:lnTo>
                  <a:lnTo>
                    <a:pt x="1849691" y="66598"/>
                  </a:lnTo>
                  <a:lnTo>
                    <a:pt x="1844457" y="40676"/>
                  </a:lnTo>
                  <a:lnTo>
                    <a:pt x="1830184" y="19507"/>
                  </a:lnTo>
                  <a:lnTo>
                    <a:pt x="1809014" y="5233"/>
                  </a:lnTo>
                  <a:lnTo>
                    <a:pt x="1783092" y="0"/>
                  </a:lnTo>
                  <a:close/>
                </a:path>
              </a:pathLst>
            </a:custGeom>
            <a:solidFill>
              <a:srgbClr val="E3C7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94634" y="1406052"/>
              <a:ext cx="1849755" cy="792480"/>
            </a:xfrm>
            <a:custGeom>
              <a:avLst/>
              <a:gdLst/>
              <a:ahLst/>
              <a:cxnLst/>
              <a:rect l="l" t="t" r="r" b="b"/>
              <a:pathLst>
                <a:path w="1849754" h="792480">
                  <a:moveTo>
                    <a:pt x="1783092" y="792479"/>
                  </a:moveTo>
                  <a:lnTo>
                    <a:pt x="66598" y="792479"/>
                  </a:lnTo>
                  <a:lnTo>
                    <a:pt x="40676" y="787246"/>
                  </a:lnTo>
                  <a:lnTo>
                    <a:pt x="19507" y="772972"/>
                  </a:lnTo>
                  <a:lnTo>
                    <a:pt x="5233" y="751803"/>
                  </a:lnTo>
                  <a:lnTo>
                    <a:pt x="0" y="725881"/>
                  </a:lnTo>
                  <a:lnTo>
                    <a:pt x="0" y="66598"/>
                  </a:lnTo>
                  <a:lnTo>
                    <a:pt x="5233" y="40676"/>
                  </a:lnTo>
                  <a:lnTo>
                    <a:pt x="19507" y="19507"/>
                  </a:lnTo>
                  <a:lnTo>
                    <a:pt x="40676" y="5233"/>
                  </a:lnTo>
                  <a:lnTo>
                    <a:pt x="66598" y="0"/>
                  </a:lnTo>
                  <a:lnTo>
                    <a:pt x="1783092" y="0"/>
                  </a:lnTo>
                  <a:lnTo>
                    <a:pt x="1809014" y="5233"/>
                  </a:lnTo>
                  <a:lnTo>
                    <a:pt x="1830184" y="19507"/>
                  </a:lnTo>
                  <a:lnTo>
                    <a:pt x="1844457" y="40676"/>
                  </a:lnTo>
                  <a:lnTo>
                    <a:pt x="1849691" y="66598"/>
                  </a:lnTo>
                  <a:lnTo>
                    <a:pt x="1849691" y="725881"/>
                  </a:lnTo>
                  <a:lnTo>
                    <a:pt x="1844457" y="751803"/>
                  </a:lnTo>
                  <a:lnTo>
                    <a:pt x="1830184" y="772972"/>
                  </a:lnTo>
                  <a:lnTo>
                    <a:pt x="1809014" y="787246"/>
                  </a:lnTo>
                  <a:lnTo>
                    <a:pt x="1783092" y="792479"/>
                  </a:lnTo>
                  <a:close/>
                </a:path>
              </a:pathLst>
            </a:custGeom>
            <a:ln w="12700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65135" y="1786521"/>
              <a:ext cx="3218180" cy="1089025"/>
            </a:xfrm>
            <a:custGeom>
              <a:avLst/>
              <a:gdLst/>
              <a:ahLst/>
              <a:cxnLst/>
              <a:rect l="l" t="t" r="r" b="b"/>
              <a:pathLst>
                <a:path w="3218179" h="1089025">
                  <a:moveTo>
                    <a:pt x="728345" y="12700"/>
                  </a:moveTo>
                  <a:lnTo>
                    <a:pt x="727202" y="0"/>
                  </a:lnTo>
                  <a:lnTo>
                    <a:pt x="75184" y="89090"/>
                  </a:lnTo>
                  <a:lnTo>
                    <a:pt x="72263" y="58039"/>
                  </a:lnTo>
                  <a:lnTo>
                    <a:pt x="0" y="102997"/>
                  </a:lnTo>
                  <a:lnTo>
                    <a:pt x="79375" y="133858"/>
                  </a:lnTo>
                  <a:lnTo>
                    <a:pt x="76517" y="103378"/>
                  </a:lnTo>
                  <a:lnTo>
                    <a:pt x="76352" y="101663"/>
                  </a:lnTo>
                  <a:lnTo>
                    <a:pt x="728345" y="12700"/>
                  </a:lnTo>
                  <a:close/>
                </a:path>
                <a:path w="3218179" h="1089025">
                  <a:moveTo>
                    <a:pt x="891120" y="413004"/>
                  </a:moveTo>
                  <a:lnTo>
                    <a:pt x="881468" y="404876"/>
                  </a:lnTo>
                  <a:lnTo>
                    <a:pt x="594855" y="772972"/>
                  </a:lnTo>
                  <a:lnTo>
                    <a:pt x="570953" y="752856"/>
                  </a:lnTo>
                  <a:lnTo>
                    <a:pt x="551014" y="835660"/>
                  </a:lnTo>
                  <a:lnTo>
                    <a:pt x="629246" y="801878"/>
                  </a:lnTo>
                  <a:lnTo>
                    <a:pt x="616559" y="791210"/>
                  </a:lnTo>
                  <a:lnTo>
                    <a:pt x="604570" y="781138"/>
                  </a:lnTo>
                  <a:lnTo>
                    <a:pt x="891120" y="413004"/>
                  </a:lnTo>
                  <a:close/>
                </a:path>
                <a:path w="3218179" h="1089025">
                  <a:moveTo>
                    <a:pt x="1641360" y="1012444"/>
                  </a:moveTo>
                  <a:lnTo>
                    <a:pt x="1609610" y="1012444"/>
                  </a:lnTo>
                  <a:lnTo>
                    <a:pt x="1609610" y="409194"/>
                  </a:lnTo>
                  <a:lnTo>
                    <a:pt x="1596910" y="409194"/>
                  </a:lnTo>
                  <a:lnTo>
                    <a:pt x="1596910" y="1012444"/>
                  </a:lnTo>
                  <a:lnTo>
                    <a:pt x="1565160" y="1012444"/>
                  </a:lnTo>
                  <a:lnTo>
                    <a:pt x="1603260" y="1088644"/>
                  </a:lnTo>
                  <a:lnTo>
                    <a:pt x="1635010" y="1025144"/>
                  </a:lnTo>
                  <a:lnTo>
                    <a:pt x="1641360" y="1012444"/>
                  </a:lnTo>
                  <a:close/>
                </a:path>
                <a:path w="3218179" h="1089025">
                  <a:moveTo>
                    <a:pt x="2737358" y="758571"/>
                  </a:moveTo>
                  <a:lnTo>
                    <a:pt x="2725128" y="716153"/>
                  </a:lnTo>
                  <a:lnTo>
                    <a:pt x="2713736" y="676656"/>
                  </a:lnTo>
                  <a:lnTo>
                    <a:pt x="2690342" y="698246"/>
                  </a:lnTo>
                  <a:lnTo>
                    <a:pt x="2418207" y="406908"/>
                  </a:lnTo>
                  <a:lnTo>
                    <a:pt x="2408809" y="415544"/>
                  </a:lnTo>
                  <a:lnTo>
                    <a:pt x="2681033" y="706843"/>
                  </a:lnTo>
                  <a:lnTo>
                    <a:pt x="2657729" y="728345"/>
                  </a:lnTo>
                  <a:lnTo>
                    <a:pt x="2737358" y="758571"/>
                  </a:lnTo>
                  <a:close/>
                </a:path>
                <a:path w="3218179" h="1089025">
                  <a:moveTo>
                    <a:pt x="3207626" y="58547"/>
                  </a:moveTo>
                  <a:lnTo>
                    <a:pt x="3154045" y="58547"/>
                  </a:lnTo>
                  <a:lnTo>
                    <a:pt x="3141370" y="58547"/>
                  </a:lnTo>
                  <a:lnTo>
                    <a:pt x="3140583" y="89916"/>
                  </a:lnTo>
                  <a:lnTo>
                    <a:pt x="3207626" y="58547"/>
                  </a:lnTo>
                  <a:close/>
                </a:path>
                <a:path w="3218179" h="1089025">
                  <a:moveTo>
                    <a:pt x="3217672" y="53848"/>
                  </a:moveTo>
                  <a:lnTo>
                    <a:pt x="3142488" y="13843"/>
                  </a:lnTo>
                  <a:lnTo>
                    <a:pt x="3141688" y="45580"/>
                  </a:lnTo>
                  <a:lnTo>
                    <a:pt x="2579319" y="33528"/>
                  </a:lnTo>
                  <a:lnTo>
                    <a:pt x="2579065" y="46228"/>
                  </a:lnTo>
                  <a:lnTo>
                    <a:pt x="3141370" y="58280"/>
                  </a:lnTo>
                  <a:lnTo>
                    <a:pt x="3154045" y="58280"/>
                  </a:lnTo>
                  <a:lnTo>
                    <a:pt x="3208210" y="58280"/>
                  </a:lnTo>
                  <a:lnTo>
                    <a:pt x="3217672" y="53848"/>
                  </a:lnTo>
                  <a:close/>
                </a:path>
              </a:pathLst>
            </a:custGeom>
            <a:solidFill>
              <a:srgbClr val="41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386991" y="1570618"/>
            <a:ext cx="1665605" cy="4102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30" marR="5080" indent="-75565">
              <a:lnSpc>
                <a:spcPct val="100899"/>
              </a:lnSpc>
              <a:spcBef>
                <a:spcPts val="95"/>
              </a:spcBef>
            </a:pPr>
            <a:r>
              <a:rPr sz="1250" b="1" spc="5" dirty="0">
                <a:solidFill>
                  <a:srgbClr val="41170A"/>
                </a:solidFill>
                <a:latin typeface="Calibri"/>
                <a:cs typeface="Calibri"/>
              </a:rPr>
              <a:t>Фонд</a:t>
            </a:r>
            <a:r>
              <a:rPr sz="1250" b="1" spc="-4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41170A"/>
                </a:solidFill>
                <a:latin typeface="Calibri"/>
                <a:cs typeface="Calibri"/>
              </a:rPr>
              <a:t>развития</a:t>
            </a:r>
            <a:r>
              <a:rPr sz="1250" b="1" spc="-4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41170A"/>
                </a:solidFill>
                <a:latin typeface="Calibri"/>
                <a:cs typeface="Calibri"/>
              </a:rPr>
              <a:t>бизнеса </a:t>
            </a:r>
            <a:r>
              <a:rPr sz="1250" b="1" spc="-26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1250" b="1" spc="-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8261" y="1715653"/>
            <a:ext cx="90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5080" indent="-28257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жини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инговый  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центр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38167" y="1650638"/>
            <a:ext cx="1101090" cy="464184"/>
          </a:xfrm>
          <a:custGeom>
            <a:avLst/>
            <a:gdLst/>
            <a:ahLst/>
            <a:cxnLst/>
            <a:rect l="l" t="t" r="r" b="b"/>
            <a:pathLst>
              <a:path w="1101090" h="464185">
                <a:moveTo>
                  <a:pt x="1034173" y="463664"/>
                </a:moveTo>
                <a:lnTo>
                  <a:pt x="66598" y="463664"/>
                </a:lnTo>
                <a:lnTo>
                  <a:pt x="40676" y="458430"/>
                </a:lnTo>
                <a:lnTo>
                  <a:pt x="19507" y="444157"/>
                </a:lnTo>
                <a:lnTo>
                  <a:pt x="5233" y="422987"/>
                </a:lnTo>
                <a:lnTo>
                  <a:pt x="0" y="397065"/>
                </a:lnTo>
                <a:lnTo>
                  <a:pt x="0" y="66598"/>
                </a:lnTo>
                <a:lnTo>
                  <a:pt x="5233" y="40671"/>
                </a:lnTo>
                <a:lnTo>
                  <a:pt x="19507" y="19502"/>
                </a:lnTo>
                <a:lnTo>
                  <a:pt x="40676" y="5232"/>
                </a:lnTo>
                <a:lnTo>
                  <a:pt x="66598" y="0"/>
                </a:lnTo>
                <a:lnTo>
                  <a:pt x="1034173" y="0"/>
                </a:lnTo>
                <a:lnTo>
                  <a:pt x="1060095" y="5232"/>
                </a:lnTo>
                <a:lnTo>
                  <a:pt x="1081265" y="19502"/>
                </a:lnTo>
                <a:lnTo>
                  <a:pt x="1095538" y="40671"/>
                </a:lnTo>
                <a:lnTo>
                  <a:pt x="1100772" y="66598"/>
                </a:lnTo>
                <a:lnTo>
                  <a:pt x="1100772" y="397065"/>
                </a:lnTo>
                <a:lnTo>
                  <a:pt x="1095538" y="422987"/>
                </a:lnTo>
                <a:lnTo>
                  <a:pt x="1081265" y="444157"/>
                </a:lnTo>
                <a:lnTo>
                  <a:pt x="1060095" y="458430"/>
                </a:lnTo>
                <a:lnTo>
                  <a:pt x="1034173" y="463664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037385" y="1785249"/>
            <a:ext cx="859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Коворкинг-центр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916500" y="1651648"/>
            <a:ext cx="1101090" cy="464184"/>
          </a:xfrm>
          <a:custGeom>
            <a:avLst/>
            <a:gdLst/>
            <a:ahLst/>
            <a:cxnLst/>
            <a:rect l="l" t="t" r="r" b="b"/>
            <a:pathLst>
              <a:path w="1101089" h="464185">
                <a:moveTo>
                  <a:pt x="1034173" y="463664"/>
                </a:moveTo>
                <a:lnTo>
                  <a:pt x="66598" y="463664"/>
                </a:lnTo>
                <a:lnTo>
                  <a:pt x="40676" y="458430"/>
                </a:lnTo>
                <a:lnTo>
                  <a:pt x="19507" y="444157"/>
                </a:lnTo>
                <a:lnTo>
                  <a:pt x="5233" y="422987"/>
                </a:lnTo>
                <a:lnTo>
                  <a:pt x="0" y="397065"/>
                </a:lnTo>
                <a:lnTo>
                  <a:pt x="0" y="66598"/>
                </a:lnTo>
                <a:lnTo>
                  <a:pt x="5233" y="40671"/>
                </a:lnTo>
                <a:lnTo>
                  <a:pt x="19507" y="19502"/>
                </a:lnTo>
                <a:lnTo>
                  <a:pt x="40676" y="5232"/>
                </a:lnTo>
                <a:lnTo>
                  <a:pt x="66598" y="0"/>
                </a:lnTo>
                <a:lnTo>
                  <a:pt x="1034173" y="0"/>
                </a:lnTo>
                <a:lnTo>
                  <a:pt x="1060095" y="5232"/>
                </a:lnTo>
                <a:lnTo>
                  <a:pt x="1081265" y="19502"/>
                </a:lnTo>
                <a:lnTo>
                  <a:pt x="1095538" y="40671"/>
                </a:lnTo>
                <a:lnTo>
                  <a:pt x="1100772" y="66598"/>
                </a:lnTo>
                <a:lnTo>
                  <a:pt x="1100772" y="397065"/>
                </a:lnTo>
                <a:lnTo>
                  <a:pt x="1095538" y="422987"/>
                </a:lnTo>
                <a:lnTo>
                  <a:pt x="1081265" y="444157"/>
                </a:lnTo>
                <a:lnTo>
                  <a:pt x="1060095" y="458430"/>
                </a:lnTo>
                <a:lnTo>
                  <a:pt x="1034173" y="463664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19185" y="2774057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512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Центр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 п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т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т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ипи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ования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54496" y="2709021"/>
            <a:ext cx="1101090" cy="464184"/>
          </a:xfrm>
          <a:custGeom>
            <a:avLst/>
            <a:gdLst/>
            <a:ahLst/>
            <a:cxnLst/>
            <a:rect l="l" t="t" r="r" b="b"/>
            <a:pathLst>
              <a:path w="1101089" h="464185">
                <a:moveTo>
                  <a:pt x="1034173" y="463676"/>
                </a:moveTo>
                <a:lnTo>
                  <a:pt x="66598" y="463676"/>
                </a:lnTo>
                <a:lnTo>
                  <a:pt x="40676" y="458443"/>
                </a:lnTo>
                <a:lnTo>
                  <a:pt x="19507" y="444169"/>
                </a:lnTo>
                <a:lnTo>
                  <a:pt x="5233" y="423000"/>
                </a:lnTo>
                <a:lnTo>
                  <a:pt x="0" y="397078"/>
                </a:lnTo>
                <a:lnTo>
                  <a:pt x="0" y="66598"/>
                </a:lnTo>
                <a:lnTo>
                  <a:pt x="5233" y="40676"/>
                </a:lnTo>
                <a:lnTo>
                  <a:pt x="19507" y="19507"/>
                </a:lnTo>
                <a:lnTo>
                  <a:pt x="40676" y="5233"/>
                </a:lnTo>
                <a:lnTo>
                  <a:pt x="66598" y="0"/>
                </a:lnTo>
                <a:lnTo>
                  <a:pt x="1034173" y="0"/>
                </a:lnTo>
                <a:lnTo>
                  <a:pt x="1060095" y="5233"/>
                </a:lnTo>
                <a:lnTo>
                  <a:pt x="1081265" y="19507"/>
                </a:lnTo>
                <a:lnTo>
                  <a:pt x="1095538" y="40676"/>
                </a:lnTo>
                <a:lnTo>
                  <a:pt x="1100772" y="66598"/>
                </a:lnTo>
                <a:lnTo>
                  <a:pt x="1100772" y="397078"/>
                </a:lnTo>
                <a:lnTo>
                  <a:pt x="1095538" y="423000"/>
                </a:lnTo>
                <a:lnTo>
                  <a:pt x="1081265" y="444169"/>
                </a:lnTo>
                <a:lnTo>
                  <a:pt x="1060095" y="458443"/>
                </a:lnTo>
                <a:lnTo>
                  <a:pt x="1034173" y="463676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451266" y="2708355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93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Центр поддержки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 п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р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ед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инимат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ель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тва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65171" y="2643333"/>
            <a:ext cx="1314450" cy="464184"/>
          </a:xfrm>
          <a:custGeom>
            <a:avLst/>
            <a:gdLst/>
            <a:ahLst/>
            <a:cxnLst/>
            <a:rect l="l" t="t" r="r" b="b"/>
            <a:pathLst>
              <a:path w="1314450" h="464185">
                <a:moveTo>
                  <a:pt x="1247698" y="463664"/>
                </a:moveTo>
                <a:lnTo>
                  <a:pt x="66598" y="463664"/>
                </a:lnTo>
                <a:lnTo>
                  <a:pt x="40676" y="458430"/>
                </a:lnTo>
                <a:lnTo>
                  <a:pt x="19507" y="444157"/>
                </a:lnTo>
                <a:lnTo>
                  <a:pt x="5233" y="422987"/>
                </a:lnTo>
                <a:lnTo>
                  <a:pt x="0" y="397065"/>
                </a:lnTo>
                <a:lnTo>
                  <a:pt x="0" y="66586"/>
                </a:lnTo>
                <a:lnTo>
                  <a:pt x="5233" y="40665"/>
                </a:lnTo>
                <a:lnTo>
                  <a:pt x="19507" y="19500"/>
                </a:lnTo>
                <a:lnTo>
                  <a:pt x="40676" y="5232"/>
                </a:lnTo>
                <a:lnTo>
                  <a:pt x="66598" y="0"/>
                </a:lnTo>
                <a:lnTo>
                  <a:pt x="1247698" y="0"/>
                </a:lnTo>
                <a:lnTo>
                  <a:pt x="1273621" y="5232"/>
                </a:lnTo>
                <a:lnTo>
                  <a:pt x="1294790" y="19500"/>
                </a:lnTo>
                <a:lnTo>
                  <a:pt x="1309063" y="40665"/>
                </a:lnTo>
                <a:lnTo>
                  <a:pt x="1314297" y="66586"/>
                </a:lnTo>
                <a:lnTo>
                  <a:pt x="1314297" y="397065"/>
                </a:lnTo>
                <a:lnTo>
                  <a:pt x="1309063" y="422987"/>
                </a:lnTo>
                <a:lnTo>
                  <a:pt x="1294790" y="444157"/>
                </a:lnTo>
                <a:lnTo>
                  <a:pt x="1273621" y="458430"/>
                </a:lnTo>
                <a:lnTo>
                  <a:pt x="1247698" y="463664"/>
                </a:lnTo>
                <a:close/>
              </a:path>
            </a:pathLst>
          </a:custGeom>
          <a:ln w="12700">
            <a:solidFill>
              <a:srgbClr val="411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733618" y="2928446"/>
            <a:ext cx="847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Центр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cопровождения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 инв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т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ицион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ых  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проектов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82010" y="3869835"/>
            <a:ext cx="181762" cy="18174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82010" y="4324033"/>
            <a:ext cx="181762" cy="18174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82010" y="4097070"/>
            <a:ext cx="181762" cy="181749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3783074" y="4144467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360984" y="0"/>
                </a:moveTo>
                <a:lnTo>
                  <a:pt x="232397" y="0"/>
                </a:lnTo>
                <a:lnTo>
                  <a:pt x="0" y="232371"/>
                </a:lnTo>
                <a:lnTo>
                  <a:pt x="0" y="360819"/>
                </a:lnTo>
                <a:lnTo>
                  <a:pt x="128625" y="360819"/>
                </a:lnTo>
                <a:lnTo>
                  <a:pt x="360984" y="128435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2609249" y="2865654"/>
            <a:ext cx="2922905" cy="873125"/>
            <a:chOff x="2622993" y="2992636"/>
            <a:chExt cx="2922905" cy="873125"/>
          </a:xfrm>
        </p:grpSpPr>
        <p:sp>
          <p:nvSpPr>
            <p:cNvPr id="63" name="object 63"/>
            <p:cNvSpPr/>
            <p:nvPr/>
          </p:nvSpPr>
          <p:spPr>
            <a:xfrm>
              <a:off x="2629343" y="2998986"/>
              <a:ext cx="1096645" cy="720725"/>
            </a:xfrm>
            <a:custGeom>
              <a:avLst/>
              <a:gdLst/>
              <a:ahLst/>
              <a:cxnLst/>
              <a:rect l="l" t="t" r="r" b="b"/>
              <a:pathLst>
                <a:path w="1096645" h="720725">
                  <a:moveTo>
                    <a:pt x="1029817" y="720394"/>
                  </a:moveTo>
                  <a:lnTo>
                    <a:pt x="66598" y="720394"/>
                  </a:lnTo>
                  <a:lnTo>
                    <a:pt x="40676" y="715160"/>
                  </a:lnTo>
                  <a:lnTo>
                    <a:pt x="19507" y="700887"/>
                  </a:lnTo>
                  <a:lnTo>
                    <a:pt x="5233" y="679718"/>
                  </a:lnTo>
                  <a:lnTo>
                    <a:pt x="0" y="653795"/>
                  </a:lnTo>
                  <a:lnTo>
                    <a:pt x="0" y="66598"/>
                  </a:lnTo>
                  <a:lnTo>
                    <a:pt x="5233" y="40676"/>
                  </a:lnTo>
                  <a:lnTo>
                    <a:pt x="19507" y="19507"/>
                  </a:lnTo>
                  <a:lnTo>
                    <a:pt x="40676" y="5233"/>
                  </a:lnTo>
                  <a:lnTo>
                    <a:pt x="66598" y="0"/>
                  </a:lnTo>
                  <a:lnTo>
                    <a:pt x="1029817" y="0"/>
                  </a:lnTo>
                  <a:lnTo>
                    <a:pt x="1055739" y="5233"/>
                  </a:lnTo>
                  <a:lnTo>
                    <a:pt x="1076909" y="19507"/>
                  </a:lnTo>
                  <a:lnTo>
                    <a:pt x="1091182" y="40676"/>
                  </a:lnTo>
                  <a:lnTo>
                    <a:pt x="1096416" y="66598"/>
                  </a:lnTo>
                  <a:lnTo>
                    <a:pt x="1096416" y="653795"/>
                  </a:lnTo>
                  <a:lnTo>
                    <a:pt x="1091182" y="679718"/>
                  </a:lnTo>
                  <a:lnTo>
                    <a:pt x="1076909" y="700887"/>
                  </a:lnTo>
                  <a:lnTo>
                    <a:pt x="1055739" y="715160"/>
                  </a:lnTo>
                  <a:lnTo>
                    <a:pt x="1029817" y="720394"/>
                  </a:lnTo>
                  <a:close/>
                </a:path>
              </a:pathLst>
            </a:custGeom>
            <a:ln w="12700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67071" y="3447999"/>
              <a:ext cx="578485" cy="417830"/>
            </a:xfrm>
            <a:custGeom>
              <a:avLst/>
              <a:gdLst/>
              <a:ahLst/>
              <a:cxnLst/>
              <a:rect l="l" t="t" r="r" b="b"/>
              <a:pathLst>
                <a:path w="578485" h="417829">
                  <a:moveTo>
                    <a:pt x="257035" y="128524"/>
                  </a:moveTo>
                  <a:lnTo>
                    <a:pt x="128511" y="0"/>
                  </a:lnTo>
                  <a:lnTo>
                    <a:pt x="0" y="128524"/>
                  </a:lnTo>
                  <a:lnTo>
                    <a:pt x="128511" y="257035"/>
                  </a:lnTo>
                  <a:lnTo>
                    <a:pt x="257035" y="128524"/>
                  </a:lnTo>
                  <a:close/>
                </a:path>
                <a:path w="578485" h="417829">
                  <a:moveTo>
                    <a:pt x="417753" y="280009"/>
                  </a:moveTo>
                  <a:lnTo>
                    <a:pt x="280009" y="142252"/>
                  </a:lnTo>
                  <a:lnTo>
                    <a:pt x="142252" y="280009"/>
                  </a:lnTo>
                  <a:lnTo>
                    <a:pt x="280009" y="417766"/>
                  </a:lnTo>
                  <a:lnTo>
                    <a:pt x="417753" y="280009"/>
                  </a:lnTo>
                  <a:close/>
                </a:path>
                <a:path w="578485" h="417829">
                  <a:moveTo>
                    <a:pt x="578345" y="128651"/>
                  </a:moveTo>
                  <a:lnTo>
                    <a:pt x="449821" y="139"/>
                  </a:lnTo>
                  <a:lnTo>
                    <a:pt x="321310" y="128651"/>
                  </a:lnTo>
                  <a:lnTo>
                    <a:pt x="449821" y="257175"/>
                  </a:lnTo>
                  <a:lnTo>
                    <a:pt x="578345" y="128651"/>
                  </a:lnTo>
                  <a:close/>
                </a:path>
              </a:pathLst>
            </a:custGeom>
            <a:solidFill>
              <a:srgbClr val="E3C7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5118167" y="3978972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4" h="545464">
                <a:moveTo>
                  <a:pt x="272630" y="0"/>
                </a:moveTo>
                <a:lnTo>
                  <a:pt x="223624" y="4392"/>
                </a:lnTo>
                <a:lnTo>
                  <a:pt x="177500" y="17056"/>
                </a:lnTo>
                <a:lnTo>
                  <a:pt x="135028" y="37222"/>
                </a:lnTo>
                <a:lnTo>
                  <a:pt x="96977" y="64120"/>
                </a:lnTo>
                <a:lnTo>
                  <a:pt x="64118" y="96979"/>
                </a:lnTo>
                <a:lnTo>
                  <a:pt x="37221" y="135032"/>
                </a:lnTo>
                <a:lnTo>
                  <a:pt x="17056" y="177506"/>
                </a:lnTo>
                <a:lnTo>
                  <a:pt x="4392" y="223633"/>
                </a:lnTo>
                <a:lnTo>
                  <a:pt x="0" y="272643"/>
                </a:lnTo>
                <a:lnTo>
                  <a:pt x="4392" y="321646"/>
                </a:lnTo>
                <a:lnTo>
                  <a:pt x="17056" y="367768"/>
                </a:lnTo>
                <a:lnTo>
                  <a:pt x="37221" y="410240"/>
                </a:lnTo>
                <a:lnTo>
                  <a:pt x="64118" y="448291"/>
                </a:lnTo>
                <a:lnTo>
                  <a:pt x="96977" y="481151"/>
                </a:lnTo>
                <a:lnTo>
                  <a:pt x="135028" y="508049"/>
                </a:lnTo>
                <a:lnTo>
                  <a:pt x="177500" y="528216"/>
                </a:lnTo>
                <a:lnTo>
                  <a:pt x="223624" y="540881"/>
                </a:lnTo>
                <a:lnTo>
                  <a:pt x="272630" y="545274"/>
                </a:lnTo>
                <a:lnTo>
                  <a:pt x="321633" y="540881"/>
                </a:lnTo>
                <a:lnTo>
                  <a:pt x="367756" y="528216"/>
                </a:lnTo>
                <a:lnTo>
                  <a:pt x="410227" y="508049"/>
                </a:lnTo>
                <a:lnTo>
                  <a:pt x="448278" y="481151"/>
                </a:lnTo>
                <a:lnTo>
                  <a:pt x="481138" y="448291"/>
                </a:lnTo>
                <a:lnTo>
                  <a:pt x="508037" y="410240"/>
                </a:lnTo>
                <a:lnTo>
                  <a:pt x="528204" y="367768"/>
                </a:lnTo>
                <a:lnTo>
                  <a:pt x="529372" y="363512"/>
                </a:lnTo>
                <a:lnTo>
                  <a:pt x="272630" y="363512"/>
                </a:lnTo>
                <a:lnTo>
                  <a:pt x="237256" y="356371"/>
                </a:lnTo>
                <a:lnTo>
                  <a:pt x="208368" y="336899"/>
                </a:lnTo>
                <a:lnTo>
                  <a:pt x="188891" y="308015"/>
                </a:lnTo>
                <a:lnTo>
                  <a:pt x="181749" y="272643"/>
                </a:lnTo>
                <a:lnTo>
                  <a:pt x="188891" y="237269"/>
                </a:lnTo>
                <a:lnTo>
                  <a:pt x="208368" y="208381"/>
                </a:lnTo>
                <a:lnTo>
                  <a:pt x="237256" y="188904"/>
                </a:lnTo>
                <a:lnTo>
                  <a:pt x="272630" y="181762"/>
                </a:lnTo>
                <a:lnTo>
                  <a:pt x="529372" y="181762"/>
                </a:lnTo>
                <a:lnTo>
                  <a:pt x="528204" y="177506"/>
                </a:lnTo>
                <a:lnTo>
                  <a:pt x="508037" y="135032"/>
                </a:lnTo>
                <a:lnTo>
                  <a:pt x="481138" y="96979"/>
                </a:lnTo>
                <a:lnTo>
                  <a:pt x="448278" y="64120"/>
                </a:lnTo>
                <a:lnTo>
                  <a:pt x="410227" y="37222"/>
                </a:lnTo>
                <a:lnTo>
                  <a:pt x="367756" y="17056"/>
                </a:lnTo>
                <a:lnTo>
                  <a:pt x="321633" y="4392"/>
                </a:lnTo>
                <a:lnTo>
                  <a:pt x="272630" y="0"/>
                </a:lnTo>
                <a:close/>
              </a:path>
              <a:path w="545464" h="545464">
                <a:moveTo>
                  <a:pt x="529372" y="181762"/>
                </a:moveTo>
                <a:lnTo>
                  <a:pt x="272630" y="181762"/>
                </a:lnTo>
                <a:lnTo>
                  <a:pt x="308012" y="188904"/>
                </a:lnTo>
                <a:lnTo>
                  <a:pt x="336904" y="208381"/>
                </a:lnTo>
                <a:lnTo>
                  <a:pt x="356382" y="237269"/>
                </a:lnTo>
                <a:lnTo>
                  <a:pt x="363524" y="272643"/>
                </a:lnTo>
                <a:lnTo>
                  <a:pt x="356382" y="308015"/>
                </a:lnTo>
                <a:lnTo>
                  <a:pt x="336904" y="336899"/>
                </a:lnTo>
                <a:lnTo>
                  <a:pt x="308012" y="356371"/>
                </a:lnTo>
                <a:lnTo>
                  <a:pt x="272630" y="363512"/>
                </a:lnTo>
                <a:lnTo>
                  <a:pt x="529372" y="363512"/>
                </a:lnTo>
                <a:lnTo>
                  <a:pt x="540868" y="321646"/>
                </a:lnTo>
                <a:lnTo>
                  <a:pt x="545261" y="272643"/>
                </a:lnTo>
                <a:lnTo>
                  <a:pt x="540868" y="223633"/>
                </a:lnTo>
                <a:lnTo>
                  <a:pt x="529372" y="181762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3">
            <a:extLst>
              <a:ext uri="{FF2B5EF4-FFF2-40B4-BE49-F238E27FC236}">
                <a16:creationId xmlns:a16="http://schemas.microsoft.com/office/drawing/2014/main" id="{48EDBB25-C81E-4FF4-8721-CC502CD3E6AC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44">
            <a:extLst>
              <a:ext uri="{FF2B5EF4-FFF2-40B4-BE49-F238E27FC236}">
                <a16:creationId xmlns:a16="http://schemas.microsoft.com/office/drawing/2014/main" id="{B018B094-2878-4C9E-8AF2-811D8946EF4B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75" name="object 45">
            <a:extLst>
              <a:ext uri="{FF2B5EF4-FFF2-40B4-BE49-F238E27FC236}">
                <a16:creationId xmlns:a16="http://schemas.microsoft.com/office/drawing/2014/main" id="{BC573897-1AF1-46FE-8602-4A3B2F6B76E8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46">
            <a:extLst>
              <a:ext uri="{FF2B5EF4-FFF2-40B4-BE49-F238E27FC236}">
                <a16:creationId xmlns:a16="http://schemas.microsoft.com/office/drawing/2014/main" id="{C74806D1-FAE1-4735-A122-76BE35133CC2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7">
            <a:extLst>
              <a:ext uri="{FF2B5EF4-FFF2-40B4-BE49-F238E27FC236}">
                <a16:creationId xmlns:a16="http://schemas.microsoft.com/office/drawing/2014/main" id="{00F64F23-091D-4095-A331-1B957DF9DABE}"/>
              </a:ext>
            </a:extLst>
          </p:cNvPr>
          <p:cNvSpPr/>
          <p:nvPr/>
        </p:nvSpPr>
        <p:spPr>
          <a:xfrm>
            <a:off x="3450651" y="478935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48">
            <a:extLst>
              <a:ext uri="{FF2B5EF4-FFF2-40B4-BE49-F238E27FC236}">
                <a16:creationId xmlns:a16="http://schemas.microsoft.com/office/drawing/2014/main" id="{F2A878E8-4DCC-478E-8879-3B1D318302D8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49">
            <a:extLst>
              <a:ext uri="{FF2B5EF4-FFF2-40B4-BE49-F238E27FC236}">
                <a16:creationId xmlns:a16="http://schemas.microsoft.com/office/drawing/2014/main" id="{EF56368E-6E1E-4CB2-B4AF-28E4AD23F3D8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object 50">
            <a:extLst>
              <a:ext uri="{FF2B5EF4-FFF2-40B4-BE49-F238E27FC236}">
                <a16:creationId xmlns:a16="http://schemas.microsoft.com/office/drawing/2014/main" id="{976D3B88-F446-464B-8FD3-819B64B6AA6F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29023" y="4922868"/>
            <a:ext cx="447311" cy="225771"/>
          </a:xfrm>
          <a:prstGeom prst="rect">
            <a:avLst/>
          </a:prstGeom>
        </p:spPr>
      </p:pic>
      <p:sp>
        <p:nvSpPr>
          <p:cNvPr id="81" name="object 51">
            <a:extLst>
              <a:ext uri="{FF2B5EF4-FFF2-40B4-BE49-F238E27FC236}">
                <a16:creationId xmlns:a16="http://schemas.microsoft.com/office/drawing/2014/main" id="{6CE579B8-AA97-4753-B75C-9CFA4A1C1BB5}"/>
              </a:ext>
            </a:extLst>
          </p:cNvPr>
          <p:cNvSpPr/>
          <p:nvPr/>
        </p:nvSpPr>
        <p:spPr>
          <a:xfrm>
            <a:off x="6032263" y="4867909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2">
            <a:extLst>
              <a:ext uri="{FF2B5EF4-FFF2-40B4-BE49-F238E27FC236}">
                <a16:creationId xmlns:a16="http://schemas.microsoft.com/office/drawing/2014/main" id="{720B7AE0-213C-48BA-B883-BEB636E131BF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55">
            <a:extLst>
              <a:ext uri="{FF2B5EF4-FFF2-40B4-BE49-F238E27FC236}">
                <a16:creationId xmlns:a16="http://schemas.microsoft.com/office/drawing/2014/main" id="{47B68FD0-16D8-46B7-8C88-A8ED65FC6242}"/>
              </a:ext>
            </a:extLst>
          </p:cNvPr>
          <p:cNvGrpSpPr/>
          <p:nvPr/>
        </p:nvGrpSpPr>
        <p:grpSpPr>
          <a:xfrm>
            <a:off x="322169" y="4833359"/>
            <a:ext cx="140970" cy="310515"/>
            <a:chOff x="322169" y="4833359"/>
            <a:chExt cx="140970" cy="310515"/>
          </a:xfrm>
        </p:grpSpPr>
        <p:pic>
          <p:nvPicPr>
            <p:cNvPr id="84" name="object 56">
              <a:extLst>
                <a:ext uri="{FF2B5EF4-FFF2-40B4-BE49-F238E27FC236}">
                  <a16:creationId xmlns:a16="http://schemas.microsoft.com/office/drawing/2014/main" id="{A132CF38-212F-4B17-BF0C-64C7A3EDC8B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85" name="object 57">
              <a:extLst>
                <a:ext uri="{FF2B5EF4-FFF2-40B4-BE49-F238E27FC236}">
                  <a16:creationId xmlns:a16="http://schemas.microsoft.com/office/drawing/2014/main" id="{5BABD3E6-96B5-4E68-AAE7-89EA800BB4A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86" name="object 58">
            <a:extLst>
              <a:ext uri="{FF2B5EF4-FFF2-40B4-BE49-F238E27FC236}">
                <a16:creationId xmlns:a16="http://schemas.microsoft.com/office/drawing/2014/main" id="{7901D2DD-97E7-4436-99A5-17E7DCE5E49B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87" name="object 53">
            <a:extLst>
              <a:ext uri="{FF2B5EF4-FFF2-40B4-BE49-F238E27FC236}">
                <a16:creationId xmlns:a16="http://schemas.microsoft.com/office/drawing/2014/main" id="{C3444001-B51A-4BA8-B413-A739CF026829}"/>
              </a:ext>
            </a:extLst>
          </p:cNvPr>
          <p:cNvSpPr/>
          <p:nvPr/>
        </p:nvSpPr>
        <p:spPr>
          <a:xfrm>
            <a:off x="8004431" y="4787918"/>
            <a:ext cx="582930" cy="355600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Номер слайда 57">
            <a:extLst>
              <a:ext uri="{FF2B5EF4-FFF2-40B4-BE49-F238E27FC236}">
                <a16:creationId xmlns:a16="http://schemas.microsoft.com/office/drawing/2014/main" id="{88B9CDBF-ACDB-40F1-A760-45BE18CCAEA9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2</a:t>
            </a:r>
            <a:endParaRPr lang="ru-RU" sz="1200" dirty="0"/>
          </a:p>
        </p:txBody>
      </p:sp>
      <p:grpSp>
        <p:nvGrpSpPr>
          <p:cNvPr id="89" name="object 3">
            <a:extLst>
              <a:ext uri="{FF2B5EF4-FFF2-40B4-BE49-F238E27FC236}">
                <a16:creationId xmlns:a16="http://schemas.microsoft.com/office/drawing/2014/main" id="{E7D31907-81F5-428E-8CC6-27497D0A8C4F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90" name="object 4">
              <a:extLst>
                <a:ext uri="{FF2B5EF4-FFF2-40B4-BE49-F238E27FC236}">
                  <a16:creationId xmlns:a16="http://schemas.microsoft.com/office/drawing/2014/main" id="{7BE92E9A-9ED5-42ED-81E0-1E947C15F29A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FB6A2B77-C204-4C01-94FC-758F3D1D345A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bject 6">
              <a:extLst>
                <a:ext uri="{FF2B5EF4-FFF2-40B4-BE49-F238E27FC236}">
                  <a16:creationId xmlns:a16="http://schemas.microsoft.com/office/drawing/2014/main" id="{0AD8530E-B5C8-4BB5-A81C-300B6FFA080D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bject 7">
              <a:extLst>
                <a:ext uri="{FF2B5EF4-FFF2-40B4-BE49-F238E27FC236}">
                  <a16:creationId xmlns:a16="http://schemas.microsoft.com/office/drawing/2014/main" id="{B7C3C790-7FBF-43B1-B9D0-1D479A473F57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bject 8">
              <a:extLst>
                <a:ext uri="{FF2B5EF4-FFF2-40B4-BE49-F238E27FC236}">
                  <a16:creationId xmlns:a16="http://schemas.microsoft.com/office/drawing/2014/main" id="{CF044E59-1F7B-48F6-AF4C-1F0F9C2DF376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bject 9">
              <a:extLst>
                <a:ext uri="{FF2B5EF4-FFF2-40B4-BE49-F238E27FC236}">
                  <a16:creationId xmlns:a16="http://schemas.microsoft.com/office/drawing/2014/main" id="{5AAE2AA4-8F04-4232-825B-D27C6A3973CD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bject 10">
              <a:extLst>
                <a:ext uri="{FF2B5EF4-FFF2-40B4-BE49-F238E27FC236}">
                  <a16:creationId xmlns:a16="http://schemas.microsoft.com/office/drawing/2014/main" id="{77CC14A5-CDDA-4565-9315-4D73706C0568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58">
            <a:extLst>
              <a:ext uri="{FF2B5EF4-FFF2-40B4-BE49-F238E27FC236}">
                <a16:creationId xmlns:a16="http://schemas.microsoft.com/office/drawing/2014/main" id="{A24BDEE3-E747-4A9E-92AC-B3A3FE0969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2010" y="3869835"/>
            <a:ext cx="181762" cy="181749"/>
          </a:xfrm>
          <a:prstGeom prst="rect">
            <a:avLst/>
          </a:prstGeom>
        </p:spPr>
      </p:pic>
      <p:pic>
        <p:nvPicPr>
          <p:cNvPr id="23" name="object 59">
            <a:extLst>
              <a:ext uri="{FF2B5EF4-FFF2-40B4-BE49-F238E27FC236}">
                <a16:creationId xmlns:a16="http://schemas.microsoft.com/office/drawing/2014/main" id="{93CCAB45-076E-4EC5-82EC-B72BA6EE353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2010" y="4324033"/>
            <a:ext cx="181762" cy="181749"/>
          </a:xfrm>
          <a:prstGeom prst="rect">
            <a:avLst/>
          </a:prstGeom>
        </p:spPr>
      </p:pic>
      <p:pic>
        <p:nvPicPr>
          <p:cNvPr id="24" name="object 60">
            <a:extLst>
              <a:ext uri="{FF2B5EF4-FFF2-40B4-BE49-F238E27FC236}">
                <a16:creationId xmlns:a16="http://schemas.microsoft.com/office/drawing/2014/main" id="{2809B106-1122-43A1-BD29-CF92CA8AB3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2010" y="4097070"/>
            <a:ext cx="181762" cy="181749"/>
          </a:xfrm>
          <a:prstGeom prst="rect">
            <a:avLst/>
          </a:prstGeom>
        </p:spPr>
      </p:pic>
      <p:sp>
        <p:nvSpPr>
          <p:cNvPr id="25" name="object 61">
            <a:extLst>
              <a:ext uri="{FF2B5EF4-FFF2-40B4-BE49-F238E27FC236}">
                <a16:creationId xmlns:a16="http://schemas.microsoft.com/office/drawing/2014/main" id="{AACA9D4C-5665-42A0-B49E-C88A08185023}"/>
              </a:ext>
            </a:extLst>
          </p:cNvPr>
          <p:cNvSpPr/>
          <p:nvPr/>
        </p:nvSpPr>
        <p:spPr>
          <a:xfrm>
            <a:off x="3492298" y="4294906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360984" y="0"/>
                </a:moveTo>
                <a:lnTo>
                  <a:pt x="232397" y="0"/>
                </a:lnTo>
                <a:lnTo>
                  <a:pt x="0" y="232371"/>
                </a:lnTo>
                <a:lnTo>
                  <a:pt x="0" y="360819"/>
                </a:lnTo>
                <a:lnTo>
                  <a:pt x="128625" y="360819"/>
                </a:lnTo>
                <a:lnTo>
                  <a:pt x="360984" y="128435"/>
                </a:lnTo>
                <a:lnTo>
                  <a:pt x="360984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5">
            <a:extLst>
              <a:ext uri="{FF2B5EF4-FFF2-40B4-BE49-F238E27FC236}">
                <a16:creationId xmlns:a16="http://schemas.microsoft.com/office/drawing/2014/main" id="{146980E5-9D8D-44C6-96B0-DFAAA93A052D}"/>
              </a:ext>
            </a:extLst>
          </p:cNvPr>
          <p:cNvSpPr/>
          <p:nvPr/>
        </p:nvSpPr>
        <p:spPr>
          <a:xfrm>
            <a:off x="5000520" y="4187813"/>
            <a:ext cx="545465" cy="545465"/>
          </a:xfrm>
          <a:custGeom>
            <a:avLst/>
            <a:gdLst/>
            <a:ahLst/>
            <a:cxnLst/>
            <a:rect l="l" t="t" r="r" b="b"/>
            <a:pathLst>
              <a:path w="545464" h="545464">
                <a:moveTo>
                  <a:pt x="272630" y="0"/>
                </a:moveTo>
                <a:lnTo>
                  <a:pt x="223624" y="4392"/>
                </a:lnTo>
                <a:lnTo>
                  <a:pt x="177500" y="17056"/>
                </a:lnTo>
                <a:lnTo>
                  <a:pt x="135028" y="37222"/>
                </a:lnTo>
                <a:lnTo>
                  <a:pt x="96977" y="64120"/>
                </a:lnTo>
                <a:lnTo>
                  <a:pt x="64118" y="96979"/>
                </a:lnTo>
                <a:lnTo>
                  <a:pt x="37221" y="135032"/>
                </a:lnTo>
                <a:lnTo>
                  <a:pt x="17056" y="177506"/>
                </a:lnTo>
                <a:lnTo>
                  <a:pt x="4392" y="223633"/>
                </a:lnTo>
                <a:lnTo>
                  <a:pt x="0" y="272643"/>
                </a:lnTo>
                <a:lnTo>
                  <a:pt x="4392" y="321646"/>
                </a:lnTo>
                <a:lnTo>
                  <a:pt x="17056" y="367768"/>
                </a:lnTo>
                <a:lnTo>
                  <a:pt x="37221" y="410240"/>
                </a:lnTo>
                <a:lnTo>
                  <a:pt x="64118" y="448291"/>
                </a:lnTo>
                <a:lnTo>
                  <a:pt x="96977" y="481151"/>
                </a:lnTo>
                <a:lnTo>
                  <a:pt x="135028" y="508049"/>
                </a:lnTo>
                <a:lnTo>
                  <a:pt x="177500" y="528216"/>
                </a:lnTo>
                <a:lnTo>
                  <a:pt x="223624" y="540881"/>
                </a:lnTo>
                <a:lnTo>
                  <a:pt x="272630" y="545274"/>
                </a:lnTo>
                <a:lnTo>
                  <a:pt x="321633" y="540881"/>
                </a:lnTo>
                <a:lnTo>
                  <a:pt x="367756" y="528216"/>
                </a:lnTo>
                <a:lnTo>
                  <a:pt x="410227" y="508049"/>
                </a:lnTo>
                <a:lnTo>
                  <a:pt x="448278" y="481151"/>
                </a:lnTo>
                <a:lnTo>
                  <a:pt x="481138" y="448291"/>
                </a:lnTo>
                <a:lnTo>
                  <a:pt x="508037" y="410240"/>
                </a:lnTo>
                <a:lnTo>
                  <a:pt x="528204" y="367768"/>
                </a:lnTo>
                <a:lnTo>
                  <a:pt x="529372" y="363512"/>
                </a:lnTo>
                <a:lnTo>
                  <a:pt x="272630" y="363512"/>
                </a:lnTo>
                <a:lnTo>
                  <a:pt x="237256" y="356371"/>
                </a:lnTo>
                <a:lnTo>
                  <a:pt x="208368" y="336899"/>
                </a:lnTo>
                <a:lnTo>
                  <a:pt x="188891" y="308015"/>
                </a:lnTo>
                <a:lnTo>
                  <a:pt x="181749" y="272643"/>
                </a:lnTo>
                <a:lnTo>
                  <a:pt x="188891" y="237269"/>
                </a:lnTo>
                <a:lnTo>
                  <a:pt x="208368" y="208381"/>
                </a:lnTo>
                <a:lnTo>
                  <a:pt x="237256" y="188904"/>
                </a:lnTo>
                <a:lnTo>
                  <a:pt x="272630" y="181762"/>
                </a:lnTo>
                <a:lnTo>
                  <a:pt x="529372" y="181762"/>
                </a:lnTo>
                <a:lnTo>
                  <a:pt x="528204" y="177506"/>
                </a:lnTo>
                <a:lnTo>
                  <a:pt x="508037" y="135032"/>
                </a:lnTo>
                <a:lnTo>
                  <a:pt x="481138" y="96979"/>
                </a:lnTo>
                <a:lnTo>
                  <a:pt x="448278" y="64120"/>
                </a:lnTo>
                <a:lnTo>
                  <a:pt x="410227" y="37222"/>
                </a:lnTo>
                <a:lnTo>
                  <a:pt x="367756" y="17056"/>
                </a:lnTo>
                <a:lnTo>
                  <a:pt x="321633" y="4392"/>
                </a:lnTo>
                <a:lnTo>
                  <a:pt x="272630" y="0"/>
                </a:lnTo>
                <a:close/>
              </a:path>
              <a:path w="545464" h="545464">
                <a:moveTo>
                  <a:pt x="529372" y="181762"/>
                </a:moveTo>
                <a:lnTo>
                  <a:pt x="272630" y="181762"/>
                </a:lnTo>
                <a:lnTo>
                  <a:pt x="308012" y="188904"/>
                </a:lnTo>
                <a:lnTo>
                  <a:pt x="336904" y="208381"/>
                </a:lnTo>
                <a:lnTo>
                  <a:pt x="356382" y="237269"/>
                </a:lnTo>
                <a:lnTo>
                  <a:pt x="363524" y="272643"/>
                </a:lnTo>
                <a:lnTo>
                  <a:pt x="356382" y="308015"/>
                </a:lnTo>
                <a:lnTo>
                  <a:pt x="336904" y="336899"/>
                </a:lnTo>
                <a:lnTo>
                  <a:pt x="308012" y="356371"/>
                </a:lnTo>
                <a:lnTo>
                  <a:pt x="272630" y="363512"/>
                </a:lnTo>
                <a:lnTo>
                  <a:pt x="529372" y="363512"/>
                </a:lnTo>
                <a:lnTo>
                  <a:pt x="540868" y="321646"/>
                </a:lnTo>
                <a:lnTo>
                  <a:pt x="545261" y="272643"/>
                </a:lnTo>
                <a:lnTo>
                  <a:pt x="540868" y="223633"/>
                </a:lnTo>
                <a:lnTo>
                  <a:pt x="529372" y="181762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66">
            <a:extLst>
              <a:ext uri="{FF2B5EF4-FFF2-40B4-BE49-F238E27FC236}">
                <a16:creationId xmlns:a16="http://schemas.microsoft.com/office/drawing/2014/main" id="{C7703C06-A1C4-4DFD-B899-D1D74407C8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9703" y="4886843"/>
            <a:ext cx="479162" cy="256656"/>
          </a:xfrm>
          <a:prstGeom prst="rect">
            <a:avLst/>
          </a:prstGeom>
        </p:spPr>
      </p:pic>
      <p:sp>
        <p:nvSpPr>
          <p:cNvPr id="28" name="object 67">
            <a:extLst>
              <a:ext uri="{FF2B5EF4-FFF2-40B4-BE49-F238E27FC236}">
                <a16:creationId xmlns:a16="http://schemas.microsoft.com/office/drawing/2014/main" id="{493EA7EE-DEEE-49D5-8A83-FEB008DDD23B}"/>
              </a:ext>
            </a:extLst>
          </p:cNvPr>
          <p:cNvSpPr/>
          <p:nvPr/>
        </p:nvSpPr>
        <p:spPr>
          <a:xfrm>
            <a:off x="3846741" y="4715874"/>
            <a:ext cx="753745" cy="427990"/>
          </a:xfrm>
          <a:custGeom>
            <a:avLst/>
            <a:gdLst/>
            <a:ahLst/>
            <a:cxnLst/>
            <a:rect l="l" t="t" r="r" b="b"/>
            <a:pathLst>
              <a:path w="753745" h="427989">
                <a:moveTo>
                  <a:pt x="376720" y="0"/>
                </a:moveTo>
                <a:lnTo>
                  <a:pt x="329466" y="2935"/>
                </a:lnTo>
                <a:lnTo>
                  <a:pt x="283963" y="11505"/>
                </a:lnTo>
                <a:lnTo>
                  <a:pt x="240565" y="25358"/>
                </a:lnTo>
                <a:lnTo>
                  <a:pt x="199624" y="44139"/>
                </a:lnTo>
                <a:lnTo>
                  <a:pt x="161494" y="67497"/>
                </a:lnTo>
                <a:lnTo>
                  <a:pt x="126527" y="95077"/>
                </a:lnTo>
                <a:lnTo>
                  <a:pt x="95077" y="126527"/>
                </a:lnTo>
                <a:lnTo>
                  <a:pt x="67497" y="161494"/>
                </a:lnTo>
                <a:lnTo>
                  <a:pt x="44139" y="199624"/>
                </a:lnTo>
                <a:lnTo>
                  <a:pt x="25358" y="240565"/>
                </a:lnTo>
                <a:lnTo>
                  <a:pt x="11505" y="283963"/>
                </a:lnTo>
                <a:lnTo>
                  <a:pt x="2935" y="329466"/>
                </a:lnTo>
                <a:lnTo>
                  <a:pt x="0" y="376720"/>
                </a:lnTo>
                <a:lnTo>
                  <a:pt x="2935" y="423973"/>
                </a:lnTo>
                <a:lnTo>
                  <a:pt x="3623" y="427625"/>
                </a:lnTo>
                <a:lnTo>
                  <a:pt x="174007" y="427625"/>
                </a:lnTo>
                <a:lnTo>
                  <a:pt x="172964" y="424706"/>
                </a:lnTo>
                <a:lnTo>
                  <a:pt x="167436" y="376720"/>
                </a:lnTo>
                <a:lnTo>
                  <a:pt x="172964" y="328733"/>
                </a:lnTo>
                <a:lnTo>
                  <a:pt x="188708" y="284680"/>
                </a:lnTo>
                <a:lnTo>
                  <a:pt x="213414" y="245819"/>
                </a:lnTo>
                <a:lnTo>
                  <a:pt x="245824" y="213406"/>
                </a:lnTo>
                <a:lnTo>
                  <a:pt x="284683" y="188698"/>
                </a:lnTo>
                <a:lnTo>
                  <a:pt x="328733" y="172952"/>
                </a:lnTo>
                <a:lnTo>
                  <a:pt x="376720" y="167424"/>
                </a:lnTo>
                <a:lnTo>
                  <a:pt x="689566" y="167424"/>
                </a:lnTo>
                <a:lnTo>
                  <a:pt x="685934" y="161494"/>
                </a:lnTo>
                <a:lnTo>
                  <a:pt x="658355" y="126527"/>
                </a:lnTo>
                <a:lnTo>
                  <a:pt x="626907" y="95077"/>
                </a:lnTo>
                <a:lnTo>
                  <a:pt x="591941" y="67497"/>
                </a:lnTo>
                <a:lnTo>
                  <a:pt x="553812" y="44139"/>
                </a:lnTo>
                <a:lnTo>
                  <a:pt x="512873" y="25358"/>
                </a:lnTo>
                <a:lnTo>
                  <a:pt x="469475" y="11505"/>
                </a:lnTo>
                <a:lnTo>
                  <a:pt x="423973" y="2935"/>
                </a:lnTo>
                <a:lnTo>
                  <a:pt x="376720" y="0"/>
                </a:lnTo>
                <a:close/>
              </a:path>
              <a:path w="753745" h="427989">
                <a:moveTo>
                  <a:pt x="689566" y="167424"/>
                </a:moveTo>
                <a:lnTo>
                  <a:pt x="376720" y="167424"/>
                </a:lnTo>
                <a:lnTo>
                  <a:pt x="424706" y="172952"/>
                </a:lnTo>
                <a:lnTo>
                  <a:pt x="468757" y="188698"/>
                </a:lnTo>
                <a:lnTo>
                  <a:pt x="507615" y="213406"/>
                </a:lnTo>
                <a:lnTo>
                  <a:pt x="540025" y="245819"/>
                </a:lnTo>
                <a:lnTo>
                  <a:pt x="564731" y="284680"/>
                </a:lnTo>
                <a:lnTo>
                  <a:pt x="580476" y="328733"/>
                </a:lnTo>
                <a:lnTo>
                  <a:pt x="586003" y="376720"/>
                </a:lnTo>
                <a:lnTo>
                  <a:pt x="580476" y="424706"/>
                </a:lnTo>
                <a:lnTo>
                  <a:pt x="579432" y="427625"/>
                </a:lnTo>
                <a:lnTo>
                  <a:pt x="749804" y="427625"/>
                </a:lnTo>
                <a:lnTo>
                  <a:pt x="750492" y="423973"/>
                </a:lnTo>
                <a:lnTo>
                  <a:pt x="753427" y="376720"/>
                </a:lnTo>
                <a:lnTo>
                  <a:pt x="750492" y="329466"/>
                </a:lnTo>
                <a:lnTo>
                  <a:pt x="741922" y="283963"/>
                </a:lnTo>
                <a:lnTo>
                  <a:pt x="728071" y="240565"/>
                </a:lnTo>
                <a:lnTo>
                  <a:pt x="709290" y="199624"/>
                </a:lnTo>
                <a:lnTo>
                  <a:pt x="689566" y="16742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47064282-0CE8-4323-937E-38E570863CB4}"/>
              </a:ext>
            </a:extLst>
          </p:cNvPr>
          <p:cNvSpPr/>
          <p:nvPr/>
        </p:nvSpPr>
        <p:spPr>
          <a:xfrm>
            <a:off x="4998019" y="4932721"/>
            <a:ext cx="625475" cy="210820"/>
          </a:xfrm>
          <a:custGeom>
            <a:avLst/>
            <a:gdLst/>
            <a:ahLst/>
            <a:cxnLst/>
            <a:rect l="l" t="t" r="r" b="b"/>
            <a:pathLst>
              <a:path w="625475" h="210820">
                <a:moveTo>
                  <a:pt x="210796" y="0"/>
                </a:moveTo>
                <a:lnTo>
                  <a:pt x="0" y="210778"/>
                </a:lnTo>
                <a:lnTo>
                  <a:pt x="532890" y="210778"/>
                </a:lnTo>
                <a:lnTo>
                  <a:pt x="625159" y="118529"/>
                </a:lnTo>
                <a:lnTo>
                  <a:pt x="506757" y="139"/>
                </a:lnTo>
                <a:lnTo>
                  <a:pt x="358866" y="148043"/>
                </a:lnTo>
                <a:lnTo>
                  <a:pt x="2107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354460" y="270000"/>
            <a:ext cx="57721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sz="4250" b="1" spc="10" dirty="0">
                <a:solidFill>
                  <a:srgbClr val="B88769"/>
                </a:solidFill>
                <a:latin typeface="Calibri"/>
                <a:cs typeface="Calibri"/>
              </a:rPr>
              <a:t>1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8440" y="270000"/>
            <a:ext cx="5040630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sz="1800" spc="-10" dirty="0">
                <a:solidFill>
                  <a:srgbClr val="41170A"/>
                </a:solidFill>
                <a:latin typeface="Calibri"/>
                <a:cs typeface="Calibri"/>
              </a:rPr>
              <a:t>НЕФИНАНСОВЫЕ</a:t>
            </a:r>
            <a:r>
              <a:rPr sz="18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1170A"/>
                </a:solidFill>
                <a:latin typeface="Calibri"/>
                <a:cs typeface="Calibri"/>
              </a:rPr>
              <a:t>МЕРЫ</a:t>
            </a:r>
            <a:r>
              <a:rPr sz="18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1170A"/>
                </a:solidFill>
                <a:latin typeface="Calibri"/>
                <a:cs typeface="Calibri"/>
              </a:rPr>
              <a:t>ПОДДЕРЖКИ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315"/>
              </a:lnSpc>
            </a:pPr>
            <a:r>
              <a:rPr sz="2000" b="1" dirty="0">
                <a:solidFill>
                  <a:srgbClr val="41170A"/>
                </a:solidFill>
                <a:latin typeface="Calibri"/>
                <a:cs typeface="Calibri"/>
              </a:rPr>
              <a:t>Фонд</a:t>
            </a:r>
            <a:r>
              <a:rPr sz="2000" b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1170A"/>
                </a:solidFill>
                <a:latin typeface="Calibri"/>
                <a:cs typeface="Calibri"/>
              </a:rPr>
              <a:t>развития</a:t>
            </a:r>
            <a:r>
              <a:rPr sz="2000" b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1170A"/>
                </a:solidFill>
                <a:latin typeface="Calibri"/>
                <a:cs typeface="Calibri"/>
              </a:rPr>
              <a:t>бизнеса</a:t>
            </a:r>
            <a:r>
              <a:rPr sz="20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26A55"/>
                </a:solidFill>
                <a:latin typeface="Calibri"/>
                <a:cs typeface="Calibri"/>
              </a:rPr>
              <a:t>Краснодарского</a:t>
            </a:r>
            <a:r>
              <a:rPr sz="2000" b="1" spc="-4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26A55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25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25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13" y="407784"/>
                  </a:moveTo>
                  <a:lnTo>
                    <a:pt x="124650" y="370319"/>
                  </a:lnTo>
                  <a:lnTo>
                    <a:pt x="129705" y="370319"/>
                  </a:lnTo>
                  <a:lnTo>
                    <a:pt x="133794" y="366217"/>
                  </a:lnTo>
                  <a:lnTo>
                    <a:pt x="133794" y="361149"/>
                  </a:lnTo>
                  <a:lnTo>
                    <a:pt x="133794" y="356082"/>
                  </a:lnTo>
                  <a:lnTo>
                    <a:pt x="129705" y="351980"/>
                  </a:lnTo>
                  <a:lnTo>
                    <a:pt x="119621" y="351980"/>
                  </a:lnTo>
                  <a:lnTo>
                    <a:pt x="115531" y="356082"/>
                  </a:lnTo>
                  <a:lnTo>
                    <a:pt x="115531" y="380580"/>
                  </a:lnTo>
                  <a:lnTo>
                    <a:pt x="152882" y="418058"/>
                  </a:lnTo>
                  <a:lnTo>
                    <a:pt x="147840" y="418058"/>
                  </a:lnTo>
                  <a:lnTo>
                    <a:pt x="143751" y="422173"/>
                  </a:lnTo>
                  <a:lnTo>
                    <a:pt x="143751" y="432295"/>
                  </a:lnTo>
                  <a:lnTo>
                    <a:pt x="147840" y="436397"/>
                  </a:lnTo>
                  <a:lnTo>
                    <a:pt x="157911" y="436397"/>
                  </a:lnTo>
                  <a:lnTo>
                    <a:pt x="162013" y="432295"/>
                  </a:lnTo>
                  <a:lnTo>
                    <a:pt x="162013" y="407784"/>
                  </a:lnTo>
                  <a:close/>
                </a:path>
                <a:path w="565150" h="452120">
                  <a:moveTo>
                    <a:pt x="162013" y="350862"/>
                  </a:moveTo>
                  <a:lnTo>
                    <a:pt x="124650" y="313397"/>
                  </a:lnTo>
                  <a:lnTo>
                    <a:pt x="129705" y="313397"/>
                  </a:lnTo>
                  <a:lnTo>
                    <a:pt x="133794" y="309295"/>
                  </a:lnTo>
                  <a:lnTo>
                    <a:pt x="133794" y="304228"/>
                  </a:lnTo>
                  <a:lnTo>
                    <a:pt x="133794" y="299173"/>
                  </a:lnTo>
                  <a:lnTo>
                    <a:pt x="129705" y="295071"/>
                  </a:lnTo>
                  <a:lnTo>
                    <a:pt x="119621" y="295071"/>
                  </a:lnTo>
                  <a:lnTo>
                    <a:pt x="115531" y="299173"/>
                  </a:lnTo>
                  <a:lnTo>
                    <a:pt x="115531" y="323672"/>
                  </a:lnTo>
                  <a:lnTo>
                    <a:pt x="152882" y="361162"/>
                  </a:lnTo>
                  <a:lnTo>
                    <a:pt x="147840" y="361162"/>
                  </a:lnTo>
                  <a:lnTo>
                    <a:pt x="143751" y="365252"/>
                  </a:lnTo>
                  <a:lnTo>
                    <a:pt x="143751" y="375386"/>
                  </a:lnTo>
                  <a:lnTo>
                    <a:pt x="147840" y="379488"/>
                  </a:lnTo>
                  <a:lnTo>
                    <a:pt x="157911" y="379488"/>
                  </a:lnTo>
                  <a:lnTo>
                    <a:pt x="162013" y="375386"/>
                  </a:lnTo>
                  <a:lnTo>
                    <a:pt x="162013" y="350862"/>
                  </a:lnTo>
                  <a:close/>
                </a:path>
                <a:path w="565150" h="452120">
                  <a:moveTo>
                    <a:pt x="162013" y="293992"/>
                  </a:moveTo>
                  <a:lnTo>
                    <a:pt x="124650" y="256527"/>
                  </a:lnTo>
                  <a:lnTo>
                    <a:pt x="129705" y="256527"/>
                  </a:lnTo>
                  <a:lnTo>
                    <a:pt x="133794" y="252399"/>
                  </a:lnTo>
                  <a:lnTo>
                    <a:pt x="133794" y="247357"/>
                  </a:lnTo>
                  <a:lnTo>
                    <a:pt x="133794" y="242290"/>
                  </a:lnTo>
                  <a:lnTo>
                    <a:pt x="129705" y="238175"/>
                  </a:lnTo>
                  <a:lnTo>
                    <a:pt x="119621" y="238175"/>
                  </a:lnTo>
                  <a:lnTo>
                    <a:pt x="115531" y="242290"/>
                  </a:lnTo>
                  <a:lnTo>
                    <a:pt x="115531" y="266788"/>
                  </a:lnTo>
                  <a:lnTo>
                    <a:pt x="152882" y="304266"/>
                  </a:lnTo>
                  <a:lnTo>
                    <a:pt x="147840" y="304266"/>
                  </a:lnTo>
                  <a:lnTo>
                    <a:pt x="143751" y="308381"/>
                  </a:lnTo>
                  <a:lnTo>
                    <a:pt x="143751" y="318503"/>
                  </a:lnTo>
                  <a:lnTo>
                    <a:pt x="147840" y="322605"/>
                  </a:lnTo>
                  <a:lnTo>
                    <a:pt x="157911" y="322605"/>
                  </a:lnTo>
                  <a:lnTo>
                    <a:pt x="162013" y="318503"/>
                  </a:lnTo>
                  <a:lnTo>
                    <a:pt x="162013" y="293992"/>
                  </a:lnTo>
                  <a:close/>
                </a:path>
                <a:path w="565150" h="452120">
                  <a:moveTo>
                    <a:pt x="449364" y="356095"/>
                  </a:moveTo>
                  <a:lnTo>
                    <a:pt x="445262" y="351993"/>
                  </a:lnTo>
                  <a:lnTo>
                    <a:pt x="440207" y="351993"/>
                  </a:lnTo>
                  <a:lnTo>
                    <a:pt x="435178" y="351993"/>
                  </a:lnTo>
                  <a:lnTo>
                    <a:pt x="431076" y="356095"/>
                  </a:lnTo>
                  <a:lnTo>
                    <a:pt x="431076" y="366217"/>
                  </a:lnTo>
                  <a:lnTo>
                    <a:pt x="435178" y="370319"/>
                  </a:lnTo>
                  <a:lnTo>
                    <a:pt x="440207" y="370319"/>
                  </a:lnTo>
                  <a:lnTo>
                    <a:pt x="402856" y="407809"/>
                  </a:lnTo>
                  <a:lnTo>
                    <a:pt x="402856" y="432308"/>
                  </a:lnTo>
                  <a:lnTo>
                    <a:pt x="406946" y="436410"/>
                  </a:lnTo>
                  <a:lnTo>
                    <a:pt x="417029" y="436410"/>
                  </a:lnTo>
                  <a:lnTo>
                    <a:pt x="421119" y="432308"/>
                  </a:lnTo>
                  <a:lnTo>
                    <a:pt x="421119" y="422173"/>
                  </a:lnTo>
                  <a:lnTo>
                    <a:pt x="417029" y="418084"/>
                  </a:lnTo>
                  <a:lnTo>
                    <a:pt x="411988" y="418084"/>
                  </a:lnTo>
                  <a:lnTo>
                    <a:pt x="449364" y="380593"/>
                  </a:lnTo>
                  <a:lnTo>
                    <a:pt x="449364" y="356095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07" y="295071"/>
                  </a:lnTo>
                  <a:lnTo>
                    <a:pt x="435178" y="295071"/>
                  </a:lnTo>
                  <a:lnTo>
                    <a:pt x="431076" y="299173"/>
                  </a:lnTo>
                  <a:lnTo>
                    <a:pt x="431076" y="309295"/>
                  </a:lnTo>
                  <a:lnTo>
                    <a:pt x="435178" y="313397"/>
                  </a:lnTo>
                  <a:lnTo>
                    <a:pt x="440207" y="313397"/>
                  </a:lnTo>
                  <a:lnTo>
                    <a:pt x="402856" y="350875"/>
                  </a:lnTo>
                  <a:lnTo>
                    <a:pt x="402856" y="375386"/>
                  </a:lnTo>
                  <a:lnTo>
                    <a:pt x="406946" y="379488"/>
                  </a:lnTo>
                  <a:lnTo>
                    <a:pt x="417029" y="379488"/>
                  </a:lnTo>
                  <a:lnTo>
                    <a:pt x="421119" y="375386"/>
                  </a:lnTo>
                  <a:lnTo>
                    <a:pt x="421119" y="365252"/>
                  </a:lnTo>
                  <a:lnTo>
                    <a:pt x="417029" y="361162"/>
                  </a:lnTo>
                  <a:lnTo>
                    <a:pt x="411988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290"/>
                  </a:moveTo>
                  <a:lnTo>
                    <a:pt x="445262" y="238188"/>
                  </a:lnTo>
                  <a:lnTo>
                    <a:pt x="440207" y="238188"/>
                  </a:lnTo>
                  <a:lnTo>
                    <a:pt x="435178" y="238188"/>
                  </a:lnTo>
                  <a:lnTo>
                    <a:pt x="431076" y="242290"/>
                  </a:lnTo>
                  <a:lnTo>
                    <a:pt x="431076" y="252412"/>
                  </a:lnTo>
                  <a:lnTo>
                    <a:pt x="435178" y="256527"/>
                  </a:lnTo>
                  <a:lnTo>
                    <a:pt x="440207" y="256527"/>
                  </a:lnTo>
                  <a:lnTo>
                    <a:pt x="402856" y="294005"/>
                  </a:lnTo>
                  <a:lnTo>
                    <a:pt x="402856" y="318503"/>
                  </a:lnTo>
                  <a:lnTo>
                    <a:pt x="406946" y="322605"/>
                  </a:lnTo>
                  <a:lnTo>
                    <a:pt x="417029" y="322605"/>
                  </a:lnTo>
                  <a:lnTo>
                    <a:pt x="421119" y="318503"/>
                  </a:lnTo>
                  <a:lnTo>
                    <a:pt x="421119" y="308368"/>
                  </a:lnTo>
                  <a:lnTo>
                    <a:pt x="417029" y="304279"/>
                  </a:lnTo>
                  <a:lnTo>
                    <a:pt x="411988" y="304279"/>
                  </a:lnTo>
                  <a:lnTo>
                    <a:pt x="449364" y="266788"/>
                  </a:lnTo>
                  <a:lnTo>
                    <a:pt x="449364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09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51" y="130810"/>
                  </a:lnTo>
                  <a:lnTo>
                    <a:pt x="536790" y="118110"/>
                  </a:lnTo>
                  <a:lnTo>
                    <a:pt x="536790" y="98209"/>
                  </a:lnTo>
                  <a:lnTo>
                    <a:pt x="503910" y="130810"/>
                  </a:lnTo>
                  <a:lnTo>
                    <a:pt x="493445" y="105905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88" y="400050"/>
                  </a:lnTo>
                  <a:lnTo>
                    <a:pt x="278015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66" y="383540"/>
                  </a:lnTo>
                  <a:lnTo>
                    <a:pt x="267220" y="389890"/>
                  </a:lnTo>
                  <a:lnTo>
                    <a:pt x="257441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66" y="368300"/>
                  </a:lnTo>
                  <a:lnTo>
                    <a:pt x="367766" y="360680"/>
                  </a:lnTo>
                  <a:lnTo>
                    <a:pt x="367766" y="353060"/>
                  </a:lnTo>
                  <a:lnTo>
                    <a:pt x="377583" y="353060"/>
                  </a:lnTo>
                  <a:lnTo>
                    <a:pt x="379387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43" y="344170"/>
                  </a:lnTo>
                  <a:lnTo>
                    <a:pt x="359943" y="360680"/>
                  </a:lnTo>
                  <a:lnTo>
                    <a:pt x="357606" y="360680"/>
                  </a:lnTo>
                  <a:lnTo>
                    <a:pt x="353809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68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07" y="307340"/>
                  </a:lnTo>
                  <a:lnTo>
                    <a:pt x="328612" y="303530"/>
                  </a:lnTo>
                  <a:lnTo>
                    <a:pt x="330466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34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85" y="303530"/>
                  </a:lnTo>
                  <a:lnTo>
                    <a:pt x="317093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18" y="360680"/>
                  </a:lnTo>
                  <a:lnTo>
                    <a:pt x="298018" y="353060"/>
                  </a:lnTo>
                  <a:lnTo>
                    <a:pt x="298018" y="344170"/>
                  </a:lnTo>
                  <a:lnTo>
                    <a:pt x="266433" y="344170"/>
                  </a:lnTo>
                  <a:lnTo>
                    <a:pt x="266433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86" y="295910"/>
                  </a:lnTo>
                  <a:lnTo>
                    <a:pt x="257086" y="303530"/>
                  </a:lnTo>
                  <a:lnTo>
                    <a:pt x="257086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908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55" y="307340"/>
                  </a:lnTo>
                  <a:lnTo>
                    <a:pt x="254114" y="303530"/>
                  </a:lnTo>
                  <a:lnTo>
                    <a:pt x="257086" y="303530"/>
                  </a:lnTo>
                  <a:lnTo>
                    <a:pt x="257086" y="295910"/>
                  </a:lnTo>
                  <a:lnTo>
                    <a:pt x="247281" y="295910"/>
                  </a:lnTo>
                  <a:lnTo>
                    <a:pt x="245643" y="307340"/>
                  </a:lnTo>
                  <a:lnTo>
                    <a:pt x="245021" y="307340"/>
                  </a:lnTo>
                  <a:lnTo>
                    <a:pt x="243928" y="303530"/>
                  </a:lnTo>
                  <a:lnTo>
                    <a:pt x="241757" y="295910"/>
                  </a:lnTo>
                  <a:lnTo>
                    <a:pt x="227965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20" y="303530"/>
                  </a:lnTo>
                  <a:lnTo>
                    <a:pt x="222427" y="295910"/>
                  </a:lnTo>
                  <a:lnTo>
                    <a:pt x="204787" y="295910"/>
                  </a:lnTo>
                  <a:lnTo>
                    <a:pt x="204787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0510"/>
                  </a:lnTo>
                  <a:lnTo>
                    <a:pt x="294868" y="270510"/>
                  </a:lnTo>
                  <a:lnTo>
                    <a:pt x="285470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70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26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26" y="246380"/>
                  </a:lnTo>
                  <a:lnTo>
                    <a:pt x="268503" y="270510"/>
                  </a:lnTo>
                  <a:lnTo>
                    <a:pt x="185521" y="270510"/>
                  </a:lnTo>
                  <a:lnTo>
                    <a:pt x="185496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0510"/>
                  </a:lnTo>
                  <a:lnTo>
                    <a:pt x="379336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905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63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62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04" y="209550"/>
                  </a:lnTo>
                  <a:lnTo>
                    <a:pt x="143510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44" y="133350"/>
                  </a:lnTo>
                  <a:lnTo>
                    <a:pt x="177609" y="132080"/>
                  </a:lnTo>
                  <a:lnTo>
                    <a:pt x="162433" y="101600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06" y="199390"/>
                  </a:lnTo>
                  <a:lnTo>
                    <a:pt x="122072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50" y="142240"/>
                  </a:lnTo>
                  <a:lnTo>
                    <a:pt x="76174" y="130810"/>
                  </a:lnTo>
                  <a:lnTo>
                    <a:pt x="115049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600"/>
                  </a:lnTo>
                  <a:lnTo>
                    <a:pt x="130200" y="36830"/>
                  </a:lnTo>
                  <a:lnTo>
                    <a:pt x="111874" y="0"/>
                  </a:lnTo>
                  <a:lnTo>
                    <a:pt x="97980" y="254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38" y="24130"/>
                  </a:lnTo>
                  <a:lnTo>
                    <a:pt x="60972" y="130810"/>
                  </a:lnTo>
                  <a:lnTo>
                    <a:pt x="48158" y="118110"/>
                  </a:lnTo>
                  <a:lnTo>
                    <a:pt x="3340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63" y="421640"/>
                  </a:lnTo>
                  <a:lnTo>
                    <a:pt x="179133" y="429260"/>
                  </a:lnTo>
                  <a:lnTo>
                    <a:pt x="186931" y="435610"/>
                  </a:lnTo>
                  <a:lnTo>
                    <a:pt x="196481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59" y="436880"/>
                  </a:lnTo>
                  <a:lnTo>
                    <a:pt x="368579" y="436880"/>
                  </a:lnTo>
                  <a:lnTo>
                    <a:pt x="378129" y="435610"/>
                  </a:lnTo>
                  <a:lnTo>
                    <a:pt x="382803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26" y="27051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494" y="246380"/>
                  </a:lnTo>
                  <a:lnTo>
                    <a:pt x="550494" y="118110"/>
                  </a:lnTo>
                  <a:lnTo>
                    <a:pt x="550494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626" y="141389"/>
              <a:ext cx="162775" cy="24754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40207" y="998169"/>
            <a:ext cx="4173220" cy="3054985"/>
          </a:xfrm>
          <a:prstGeom prst="rect">
            <a:avLst/>
          </a:prstGeom>
          <a:solidFill>
            <a:srgbClr val="EDE6DF"/>
          </a:solidFill>
          <a:ln w="12700">
            <a:solidFill>
              <a:srgbClr val="41170A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1170A"/>
                </a:solidFill>
                <a:latin typeface="Calibri"/>
                <a:cs typeface="Calibri"/>
              </a:rPr>
              <a:t>Центр</a:t>
            </a:r>
            <a:r>
              <a:rPr sz="1400" b="1" spc="-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1170A"/>
                </a:solidFill>
                <a:latin typeface="Calibri"/>
                <a:cs typeface="Calibri"/>
              </a:rPr>
              <a:t>поддержки</a:t>
            </a:r>
            <a:r>
              <a:rPr sz="1400" b="1" spc="-6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1170A"/>
                </a:solidFill>
                <a:latin typeface="Calibri"/>
                <a:cs typeface="Calibri"/>
              </a:rPr>
              <a:t>предпринимательства</a:t>
            </a:r>
            <a:endParaRPr sz="14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620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Консультация</a:t>
            </a:r>
            <a:r>
              <a:rPr sz="9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по</a:t>
            </a:r>
            <a:r>
              <a:rPr sz="9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финансовому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планированию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ts val="1060"/>
              </a:lnSpc>
              <a:spcBef>
                <a:spcPts val="65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Маркетинговая</a:t>
            </a:r>
            <a:r>
              <a:rPr sz="900" spc="-4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консультация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ts val="1060"/>
              </a:lnSpc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Консультация</a:t>
            </a:r>
            <a:r>
              <a:rPr sz="9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правового</a:t>
            </a:r>
            <a:r>
              <a:rPr sz="9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характера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90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Консультация</a:t>
            </a:r>
            <a:r>
              <a:rPr sz="900" spc="-4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патентно-лицензионная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65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Консультация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по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трудовому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законодательству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РФ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65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Разработка</a:t>
            </a:r>
            <a:r>
              <a:rPr sz="900" spc="-4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сайта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55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Проведение</a:t>
            </a:r>
            <a:r>
              <a:rPr sz="9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маркетингового</a:t>
            </a:r>
            <a:r>
              <a:rPr sz="9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исследования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105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Разработка</a:t>
            </a:r>
            <a:r>
              <a:rPr sz="9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бизнес</a:t>
            </a:r>
            <a:r>
              <a:rPr sz="9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плана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60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Разработка</a:t>
            </a:r>
            <a:r>
              <a:rPr sz="9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фирменного</a:t>
            </a:r>
            <a:r>
              <a:rPr sz="900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стиля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55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Услуга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по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разработке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франшиз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предпринимателей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65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Интернет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маркетинг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(продвижение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социальных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сетях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(SMM)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65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Реализация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продукции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СМСП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на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Маркетплейсах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(Озон,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Wildberries)</a:t>
            </a:r>
            <a:endParaRPr sz="900">
              <a:latin typeface="Calibri"/>
              <a:cs typeface="Calibri"/>
            </a:endParaRPr>
          </a:p>
          <a:p>
            <a:pPr marL="264795" indent="-173990">
              <a:lnSpc>
                <a:spcPct val="100000"/>
              </a:lnSpc>
              <a:spcBef>
                <a:spcPts val="90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Классификация</a:t>
            </a:r>
            <a:r>
              <a:rPr sz="900" spc="-4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гостиниц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spcBef>
                <a:spcPts val="110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Проведение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сертификации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менеджмента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качества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ГОСТ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ИСО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9001</a:t>
            </a:r>
            <a:endParaRPr sz="900">
              <a:latin typeface="Calibri"/>
              <a:cs typeface="Calibri"/>
            </a:endParaRPr>
          </a:p>
          <a:p>
            <a:pPr marL="264160" indent="-173355">
              <a:lnSpc>
                <a:spcPts val="1075"/>
              </a:lnSpc>
              <a:spcBef>
                <a:spcPts val="65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Подача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заявки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Роспатент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на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регистрацию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товарного</a:t>
            </a:r>
            <a:r>
              <a:rPr sz="9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знака</a:t>
            </a:r>
            <a:endParaRPr sz="900">
              <a:latin typeface="Calibri"/>
              <a:cs typeface="Calibri"/>
            </a:endParaRPr>
          </a:p>
          <a:p>
            <a:pPr marL="264795" indent="-173990">
              <a:lnSpc>
                <a:spcPts val="1075"/>
              </a:lnSpc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Предоставление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мест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частных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коворкингах</a:t>
            </a:r>
            <a:endParaRPr sz="900">
              <a:latin typeface="Calibri"/>
              <a:cs typeface="Calibri"/>
            </a:endParaRPr>
          </a:p>
          <a:p>
            <a:pPr marL="264160" marR="515620" indent="-172720">
              <a:lnSpc>
                <a:spcPct val="74100"/>
              </a:lnSpc>
              <a:spcBef>
                <a:spcPts val="370"/>
              </a:spcBef>
              <a:buChar char="•"/>
              <a:tabLst>
                <a:tab pos="264795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Проведение мероприятий для физических лиц и субъектов малого и </a:t>
            </a:r>
            <a:r>
              <a:rPr sz="900" spc="-19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среднего предпринимательства</a:t>
            </a:r>
            <a:endParaRPr sz="900">
              <a:latin typeface="Calibri"/>
              <a:cs typeface="Calibri"/>
            </a:endParaRPr>
          </a:p>
          <a:p>
            <a:pPr marL="264795" indent="-173990">
              <a:lnSpc>
                <a:spcPts val="969"/>
              </a:lnSpc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Участие</a:t>
            </a:r>
            <a:r>
              <a:rPr sz="9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9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конгрессно-выставочных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мероприятиях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53648" y="1000721"/>
            <a:ext cx="4151629" cy="1284605"/>
          </a:xfrm>
          <a:prstGeom prst="rect">
            <a:avLst/>
          </a:prstGeom>
          <a:solidFill>
            <a:srgbClr val="EDE6DF"/>
          </a:solidFill>
          <a:ln w="12700">
            <a:solidFill>
              <a:srgbClr val="41170A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097915">
              <a:lnSpc>
                <a:spcPct val="100000"/>
              </a:lnSpc>
              <a:spcBef>
                <a:spcPts val="200"/>
              </a:spcBef>
            </a:pPr>
            <a:r>
              <a:rPr sz="1400" b="1" spc="-5" dirty="0">
                <a:solidFill>
                  <a:srgbClr val="41170A"/>
                </a:solidFill>
                <a:latin typeface="Calibri"/>
                <a:cs typeface="Calibri"/>
              </a:rPr>
              <a:t>Центр</a:t>
            </a:r>
            <a:r>
              <a:rPr sz="1400" b="1" spc="-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1170A"/>
                </a:solidFill>
                <a:latin typeface="Calibri"/>
                <a:cs typeface="Calibri"/>
              </a:rPr>
              <a:t>прототипирования</a:t>
            </a:r>
            <a:endParaRPr sz="1400">
              <a:latin typeface="Calibri"/>
              <a:cs typeface="Calibri"/>
            </a:endParaRPr>
          </a:p>
          <a:p>
            <a:pPr marL="264795" indent="-172720">
              <a:lnSpc>
                <a:spcPct val="100000"/>
              </a:lnSpc>
              <a:spcBef>
                <a:spcPts val="710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Разработка</a:t>
            </a:r>
            <a:r>
              <a:rPr sz="900" spc="-4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изделий</a:t>
            </a:r>
            <a:endParaRPr sz="900">
              <a:latin typeface="Calibri"/>
              <a:cs typeface="Calibri"/>
            </a:endParaRPr>
          </a:p>
          <a:p>
            <a:pPr marL="264795" marR="205104" indent="-172720">
              <a:lnSpc>
                <a:spcPct val="74100"/>
              </a:lnSpc>
              <a:spcBef>
                <a:spcPts val="550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Создание макетов, прототипов, опытных образцов и иной мелкосерийной </a:t>
            </a:r>
            <a:r>
              <a:rPr sz="900" spc="-19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продукции на этапах от компьютерного проектирования до изготовления </a:t>
            </a:r>
            <a:r>
              <a:rPr sz="9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продукции</a:t>
            </a:r>
            <a:endParaRPr sz="900">
              <a:latin typeface="Calibri"/>
              <a:cs typeface="Calibri"/>
            </a:endParaRPr>
          </a:p>
          <a:p>
            <a:pPr marL="266065" indent="-173990">
              <a:lnSpc>
                <a:spcPct val="100000"/>
              </a:lnSpc>
              <a:spcBef>
                <a:spcPts val="305"/>
              </a:spcBef>
              <a:buChar char="•"/>
              <a:tabLst>
                <a:tab pos="26670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3D</a:t>
            </a:r>
            <a:r>
              <a:rPr sz="900" spc="-4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сканирование</a:t>
            </a:r>
            <a:endParaRPr sz="900">
              <a:latin typeface="Calibri"/>
              <a:cs typeface="Calibri"/>
            </a:endParaRPr>
          </a:p>
          <a:p>
            <a:pPr marL="264795" indent="-172720">
              <a:lnSpc>
                <a:spcPct val="100000"/>
              </a:lnSpc>
              <a:spcBef>
                <a:spcPts val="204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Обратное</a:t>
            </a:r>
            <a:r>
              <a:rPr sz="900" spc="-4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проектирование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3648" y="2398217"/>
            <a:ext cx="4151629" cy="2530475"/>
          </a:xfrm>
          <a:prstGeom prst="rect">
            <a:avLst/>
          </a:prstGeom>
          <a:solidFill>
            <a:srgbClr val="EDE6DF"/>
          </a:solidFill>
          <a:ln w="12700">
            <a:solidFill>
              <a:srgbClr val="41170A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12522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1170A"/>
                </a:solidFill>
                <a:latin typeface="Calibri"/>
                <a:cs typeface="Calibri"/>
              </a:rPr>
              <a:t>Инжиниринговый</a:t>
            </a:r>
            <a:r>
              <a:rPr sz="1400" b="1" spc="-6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1170A"/>
                </a:solidFill>
                <a:latin typeface="Calibri"/>
                <a:cs typeface="Calibri"/>
              </a:rPr>
              <a:t>центр</a:t>
            </a:r>
            <a:endParaRPr sz="1400" dirty="0">
              <a:latin typeface="Calibri"/>
              <a:cs typeface="Calibri"/>
            </a:endParaRPr>
          </a:p>
          <a:p>
            <a:pPr marL="264795" indent="-172720">
              <a:lnSpc>
                <a:spcPct val="100000"/>
              </a:lnSpc>
              <a:spcBef>
                <a:spcPts val="665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Содействие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проведении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сертификации,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декларировании,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аттестации</a:t>
            </a:r>
            <a:endParaRPr sz="900" dirty="0">
              <a:latin typeface="Calibri"/>
              <a:cs typeface="Calibri"/>
            </a:endParaRPr>
          </a:p>
          <a:p>
            <a:pPr marL="264795" marR="426084" indent="-172720">
              <a:lnSpc>
                <a:spcPts val="1000"/>
              </a:lnSpc>
              <a:spcBef>
                <a:spcPts val="625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Составление ТЭО (технико-экономических обоснований), технических </a:t>
            </a:r>
            <a:r>
              <a:rPr sz="900" spc="-19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заданий</a:t>
            </a:r>
            <a:endParaRPr sz="900" dirty="0">
              <a:latin typeface="Calibri"/>
              <a:cs typeface="Calibri"/>
            </a:endParaRPr>
          </a:p>
          <a:p>
            <a:pPr marL="264795" marR="532130" indent="-172720">
              <a:lnSpc>
                <a:spcPts val="1000"/>
              </a:lnSpc>
              <a:spcBef>
                <a:spcPts val="495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Разработка технических решений (проектов, планов) по внедрению </a:t>
            </a:r>
            <a:r>
              <a:rPr sz="900" spc="-19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цифровизации производственных</a:t>
            </a:r>
            <a:r>
              <a:rPr sz="9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процессов</a:t>
            </a:r>
            <a:endParaRPr sz="900" dirty="0">
              <a:latin typeface="Calibri"/>
              <a:cs typeface="Calibri"/>
            </a:endParaRPr>
          </a:p>
          <a:p>
            <a:pPr marL="264795" indent="-172720">
              <a:lnSpc>
                <a:spcPct val="100000"/>
              </a:lnSpc>
              <a:spcBef>
                <a:spcPts val="605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Проведение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финансового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или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управленческого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аудита</a:t>
            </a:r>
            <a:endParaRPr sz="900" dirty="0">
              <a:latin typeface="Calibri"/>
              <a:cs typeface="Calibri"/>
            </a:endParaRPr>
          </a:p>
          <a:p>
            <a:pPr marL="264795" indent="-172720">
              <a:lnSpc>
                <a:spcPct val="100000"/>
              </a:lnSpc>
              <a:spcBef>
                <a:spcPts val="520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Проведение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исследований,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испытаний,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оценок</a:t>
            </a:r>
            <a:r>
              <a:rPr sz="9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соответствия</a:t>
            </a:r>
            <a:endParaRPr sz="900" dirty="0">
              <a:latin typeface="Calibri"/>
              <a:cs typeface="Calibri"/>
            </a:endParaRPr>
          </a:p>
          <a:p>
            <a:pPr marL="264795" marR="651510" indent="-172720">
              <a:lnSpc>
                <a:spcPts val="1000"/>
              </a:lnSpc>
              <a:spcBef>
                <a:spcPts val="715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Содействие в разработке программ модернизации, технического </a:t>
            </a:r>
            <a:r>
              <a:rPr sz="900" spc="-19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перевооружения и (или)</a:t>
            </a:r>
            <a:r>
              <a:rPr sz="9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развития производства</a:t>
            </a:r>
            <a:endParaRPr sz="900" dirty="0">
              <a:latin typeface="Calibri"/>
              <a:cs typeface="Calibri"/>
            </a:endParaRPr>
          </a:p>
          <a:p>
            <a:pPr marL="264795" indent="-172720">
              <a:lnSpc>
                <a:spcPct val="100000"/>
              </a:lnSpc>
              <a:spcBef>
                <a:spcPts val="505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Специальная</a:t>
            </a:r>
            <a:r>
              <a:rPr sz="9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оценка</a:t>
            </a:r>
            <a:r>
              <a:rPr sz="9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условий</a:t>
            </a:r>
            <a:r>
              <a:rPr sz="9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труда</a:t>
            </a:r>
            <a:endParaRPr sz="900" dirty="0">
              <a:latin typeface="Calibri"/>
              <a:cs typeface="Calibri"/>
            </a:endParaRPr>
          </a:p>
          <a:p>
            <a:pPr marL="264795" marR="411480" indent="-172720">
              <a:lnSpc>
                <a:spcPts val="1000"/>
              </a:lnSpc>
              <a:spcBef>
                <a:spcPts val="725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Программа партнерства и мероприятий по "выращиванию" субъектов </a:t>
            </a:r>
            <a:r>
              <a:rPr sz="900" spc="-19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малого и</a:t>
            </a:r>
            <a:r>
              <a:rPr sz="9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среднего предпринимательства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115" y="4165079"/>
            <a:ext cx="4173220" cy="763905"/>
          </a:xfrm>
          <a:prstGeom prst="rect">
            <a:avLst/>
          </a:prstGeom>
          <a:solidFill>
            <a:srgbClr val="EDE6DF"/>
          </a:solidFill>
          <a:ln w="12700">
            <a:solidFill>
              <a:srgbClr val="41170A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1400" b="1" spc="-5" dirty="0">
                <a:solidFill>
                  <a:srgbClr val="41170A"/>
                </a:solidFill>
                <a:latin typeface="Calibri"/>
                <a:cs typeface="Calibri"/>
              </a:rPr>
              <a:t>Коворкинг-центр</a:t>
            </a:r>
            <a:endParaRPr sz="1400">
              <a:latin typeface="Calibri"/>
              <a:cs typeface="Calibri"/>
            </a:endParaRPr>
          </a:p>
          <a:p>
            <a:pPr marL="264795" marR="577850" indent="-172720">
              <a:lnSpc>
                <a:spcPts val="1000"/>
              </a:lnSpc>
              <a:spcBef>
                <a:spcPts val="409"/>
              </a:spcBef>
              <a:buChar char="•"/>
              <a:tabLst>
                <a:tab pos="265430" algn="l"/>
              </a:tabLst>
            </a:pP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Предоставление в безвозмездное пользование для осуществления </a:t>
            </a:r>
            <a:r>
              <a:rPr sz="900" spc="-19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групповой и (или) индивидуальной работы субъектами малого и </a:t>
            </a:r>
            <a:r>
              <a:rPr sz="9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среднего предпринимательства</a:t>
            </a:r>
            <a:r>
              <a:rPr sz="9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170A"/>
                </a:solidFill>
                <a:latin typeface="Calibri"/>
                <a:cs typeface="Calibri"/>
              </a:rPr>
              <a:t>рабочих мест.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Номер слайда 57">
            <a:extLst>
              <a:ext uri="{FF2B5EF4-FFF2-40B4-BE49-F238E27FC236}">
                <a16:creationId xmlns:a16="http://schemas.microsoft.com/office/drawing/2014/main" id="{3BF020E1-FE21-4FFA-8541-0E29089F9A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3</a:t>
            </a:r>
            <a:endParaRPr lang="ru-RU" sz="1200" dirty="0"/>
          </a:p>
        </p:txBody>
      </p:sp>
      <p:grpSp>
        <p:nvGrpSpPr>
          <p:cNvPr id="32" name="object 3">
            <a:extLst>
              <a:ext uri="{FF2B5EF4-FFF2-40B4-BE49-F238E27FC236}">
                <a16:creationId xmlns:a16="http://schemas.microsoft.com/office/drawing/2014/main" id="{B0E506ED-B04F-49D9-A304-91998C7B2FC8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10038E31-C248-48A0-B6C1-D858752C0EB6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id="{9576E3F8-8B43-4968-90D6-7028BA4A28E8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6">
              <a:extLst>
                <a:ext uri="{FF2B5EF4-FFF2-40B4-BE49-F238E27FC236}">
                  <a16:creationId xmlns:a16="http://schemas.microsoft.com/office/drawing/2014/main" id="{97A4F539-A906-4FF3-BCA0-A23C9E88FBD5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7">
              <a:extLst>
                <a:ext uri="{FF2B5EF4-FFF2-40B4-BE49-F238E27FC236}">
                  <a16:creationId xmlns:a16="http://schemas.microsoft.com/office/drawing/2014/main" id="{28635E62-CDBE-4CE3-ACC3-D2A92D28B958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7A2C2ED7-7F96-4FE4-AD80-F5A2A89EC296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9">
              <a:extLst>
                <a:ext uri="{FF2B5EF4-FFF2-40B4-BE49-F238E27FC236}">
                  <a16:creationId xmlns:a16="http://schemas.microsoft.com/office/drawing/2014/main" id="{3487CBEF-F08F-44C3-A0FA-DC88DBB37C3C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id="{B83E35FA-953A-4EEB-8B00-3B3B04C958AA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40">
            <a:extLst>
              <a:ext uri="{FF2B5EF4-FFF2-40B4-BE49-F238E27FC236}">
                <a16:creationId xmlns:a16="http://schemas.microsoft.com/office/drawing/2014/main" id="{81617CFD-E497-4A57-ACE4-4678230DCF89}"/>
              </a:ext>
            </a:extLst>
          </p:cNvPr>
          <p:cNvGrpSpPr/>
          <p:nvPr/>
        </p:nvGrpSpPr>
        <p:grpSpPr>
          <a:xfrm>
            <a:off x="5001326" y="4834785"/>
            <a:ext cx="140970" cy="309245"/>
            <a:chOff x="5001326" y="4834785"/>
            <a:chExt cx="140970" cy="309245"/>
          </a:xfrm>
        </p:grpSpPr>
        <p:pic>
          <p:nvPicPr>
            <p:cNvPr id="125" name="object 41">
              <a:extLst>
                <a:ext uri="{FF2B5EF4-FFF2-40B4-BE49-F238E27FC236}">
                  <a16:creationId xmlns:a16="http://schemas.microsoft.com/office/drawing/2014/main" id="{53B3EEDE-CE65-4CA2-9C89-8395C66C1B4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126" name="object 42">
              <a:extLst>
                <a:ext uri="{FF2B5EF4-FFF2-40B4-BE49-F238E27FC236}">
                  <a16:creationId xmlns:a16="http://schemas.microsoft.com/office/drawing/2014/main" id="{8E0C27A6-92F1-4321-AD33-5EF91FE39F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127" name="object 43">
            <a:extLst>
              <a:ext uri="{FF2B5EF4-FFF2-40B4-BE49-F238E27FC236}">
                <a16:creationId xmlns:a16="http://schemas.microsoft.com/office/drawing/2014/main" id="{C8723E4A-E168-46A7-B92E-1D1BF1128D52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object 44">
            <a:extLst>
              <a:ext uri="{FF2B5EF4-FFF2-40B4-BE49-F238E27FC236}">
                <a16:creationId xmlns:a16="http://schemas.microsoft.com/office/drawing/2014/main" id="{0BBD27B8-EA4C-4675-9E72-ACDB8975E28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129" name="object 45">
            <a:extLst>
              <a:ext uri="{FF2B5EF4-FFF2-40B4-BE49-F238E27FC236}">
                <a16:creationId xmlns:a16="http://schemas.microsoft.com/office/drawing/2014/main" id="{210BDA99-6E3A-4E25-8899-E264395BEDA4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46">
            <a:extLst>
              <a:ext uri="{FF2B5EF4-FFF2-40B4-BE49-F238E27FC236}">
                <a16:creationId xmlns:a16="http://schemas.microsoft.com/office/drawing/2014/main" id="{88CAE6F0-21FC-44AC-8E55-38D9731575B3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47">
            <a:extLst>
              <a:ext uri="{FF2B5EF4-FFF2-40B4-BE49-F238E27FC236}">
                <a16:creationId xmlns:a16="http://schemas.microsoft.com/office/drawing/2014/main" id="{83CE314D-9636-4167-B3AB-F59D1C2D5D67}"/>
              </a:ext>
            </a:extLst>
          </p:cNvPr>
          <p:cNvSpPr/>
          <p:nvPr/>
        </p:nvSpPr>
        <p:spPr>
          <a:xfrm>
            <a:off x="3450651" y="478935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48">
            <a:extLst>
              <a:ext uri="{FF2B5EF4-FFF2-40B4-BE49-F238E27FC236}">
                <a16:creationId xmlns:a16="http://schemas.microsoft.com/office/drawing/2014/main" id="{392FAE8F-C196-4565-9FD4-C07836FAF5F3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49">
            <a:extLst>
              <a:ext uri="{FF2B5EF4-FFF2-40B4-BE49-F238E27FC236}">
                <a16:creationId xmlns:a16="http://schemas.microsoft.com/office/drawing/2014/main" id="{666ACAB4-C738-4CFF-A22F-862DD78D8503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object 50">
            <a:extLst>
              <a:ext uri="{FF2B5EF4-FFF2-40B4-BE49-F238E27FC236}">
                <a16:creationId xmlns:a16="http://schemas.microsoft.com/office/drawing/2014/main" id="{23FE760E-9097-4B0B-B153-B8BB5AEAFC3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135" name="object 51">
            <a:extLst>
              <a:ext uri="{FF2B5EF4-FFF2-40B4-BE49-F238E27FC236}">
                <a16:creationId xmlns:a16="http://schemas.microsoft.com/office/drawing/2014/main" id="{5718C3BC-4460-49DA-B80C-1A70AD653E66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52">
            <a:extLst>
              <a:ext uri="{FF2B5EF4-FFF2-40B4-BE49-F238E27FC236}">
                <a16:creationId xmlns:a16="http://schemas.microsoft.com/office/drawing/2014/main" id="{C0A02D09-16A8-4ED5-933F-FDA115D5263D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55">
            <a:extLst>
              <a:ext uri="{FF2B5EF4-FFF2-40B4-BE49-F238E27FC236}">
                <a16:creationId xmlns:a16="http://schemas.microsoft.com/office/drawing/2014/main" id="{C8575AF5-D59A-4CDE-BDEB-50A65EC5A707}"/>
              </a:ext>
            </a:extLst>
          </p:cNvPr>
          <p:cNvGrpSpPr/>
          <p:nvPr/>
        </p:nvGrpSpPr>
        <p:grpSpPr>
          <a:xfrm>
            <a:off x="322169" y="4833359"/>
            <a:ext cx="140970" cy="310515"/>
            <a:chOff x="322169" y="4833359"/>
            <a:chExt cx="140970" cy="310515"/>
          </a:xfrm>
        </p:grpSpPr>
        <p:pic>
          <p:nvPicPr>
            <p:cNvPr id="138" name="object 56">
              <a:extLst>
                <a:ext uri="{FF2B5EF4-FFF2-40B4-BE49-F238E27FC236}">
                  <a16:creationId xmlns:a16="http://schemas.microsoft.com/office/drawing/2014/main" id="{E9DC6A8C-D892-4768-A888-D3A7CD81758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139" name="object 57">
              <a:extLst>
                <a:ext uri="{FF2B5EF4-FFF2-40B4-BE49-F238E27FC236}">
                  <a16:creationId xmlns:a16="http://schemas.microsoft.com/office/drawing/2014/main" id="{739E9283-D013-4886-B4F7-5DE35D6429A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140" name="object 58">
            <a:extLst>
              <a:ext uri="{FF2B5EF4-FFF2-40B4-BE49-F238E27FC236}">
                <a16:creationId xmlns:a16="http://schemas.microsoft.com/office/drawing/2014/main" id="{64E44EDC-B0EF-4601-B7B7-435F2C37748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141" name="object 53">
            <a:extLst>
              <a:ext uri="{FF2B5EF4-FFF2-40B4-BE49-F238E27FC236}">
                <a16:creationId xmlns:a16="http://schemas.microsoft.com/office/drawing/2014/main" id="{3F04DF8A-42C2-4426-8A7F-453A39A45C06}"/>
              </a:ext>
            </a:extLst>
          </p:cNvPr>
          <p:cNvSpPr/>
          <p:nvPr/>
        </p:nvSpPr>
        <p:spPr>
          <a:xfrm>
            <a:off x="8004431" y="4787918"/>
            <a:ext cx="582930" cy="355600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5825" y="270000"/>
            <a:ext cx="3641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1170A"/>
                </a:solidFill>
                <a:latin typeface="Calibri"/>
                <a:cs typeface="Calibri"/>
              </a:rPr>
              <a:t>НЕФИНАНСОВЫЕ</a:t>
            </a:r>
            <a:r>
              <a:rPr sz="18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1170A"/>
                </a:solidFill>
                <a:latin typeface="Calibri"/>
                <a:cs typeface="Calibri"/>
              </a:rPr>
              <a:t>МЕРЫ</a:t>
            </a:r>
            <a:r>
              <a:rPr sz="18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1170A"/>
                </a:solidFill>
                <a:latin typeface="Calibri"/>
                <a:cs typeface="Calibri"/>
              </a:rPr>
              <a:t>ПОДДЕРЖКИ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8682" y="504000"/>
            <a:ext cx="6992913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41170A"/>
                </a:solidFill>
                <a:latin typeface="Calibri"/>
                <a:cs typeface="Calibri"/>
              </a:rPr>
              <a:t>Центр</a:t>
            </a:r>
            <a:r>
              <a:rPr sz="19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1170A"/>
                </a:solidFill>
                <a:latin typeface="Calibri"/>
                <a:cs typeface="Calibri"/>
              </a:rPr>
              <a:t>сопровождения</a:t>
            </a:r>
            <a:r>
              <a:rPr sz="1900" b="1" spc="-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900" b="1" spc="-5" dirty="0" err="1">
                <a:solidFill>
                  <a:srgbClr val="41170A"/>
                </a:solidFill>
                <a:latin typeface="Calibri"/>
                <a:cs typeface="Calibri"/>
              </a:rPr>
              <a:t>инвестиционных</a:t>
            </a:r>
            <a:r>
              <a:rPr sz="1900" b="1" spc="-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900" b="1" spc="-5" dirty="0" err="1">
                <a:solidFill>
                  <a:srgbClr val="41170A"/>
                </a:solidFill>
                <a:latin typeface="Calibri"/>
                <a:cs typeface="Calibri"/>
              </a:rPr>
              <a:t>проектов</a:t>
            </a:r>
            <a:r>
              <a:rPr lang="en-US" sz="1900" b="1" spc="28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650" b="1" spc="-5" dirty="0">
                <a:solidFill>
                  <a:srgbClr val="F26A55"/>
                </a:solidFill>
                <a:latin typeface="Calibri"/>
                <a:cs typeface="Calibri"/>
              </a:rPr>
              <a:t>+7</a:t>
            </a:r>
            <a:r>
              <a:rPr sz="1650" b="1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1650" b="1" spc="-5" dirty="0">
                <a:solidFill>
                  <a:srgbClr val="F26A55"/>
                </a:solidFill>
                <a:latin typeface="Calibri"/>
                <a:cs typeface="Calibri"/>
              </a:rPr>
              <a:t>(861)</a:t>
            </a:r>
            <a:r>
              <a:rPr sz="1650" b="1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1650" b="1" spc="-5" dirty="0">
                <a:solidFill>
                  <a:srgbClr val="F26A55"/>
                </a:solidFill>
                <a:latin typeface="Calibri"/>
                <a:cs typeface="Calibri"/>
              </a:rPr>
              <a:t>991-18-00</a:t>
            </a:r>
            <a:endParaRPr sz="165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25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25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13" y="407784"/>
                  </a:moveTo>
                  <a:lnTo>
                    <a:pt x="124650" y="370319"/>
                  </a:lnTo>
                  <a:lnTo>
                    <a:pt x="129705" y="370319"/>
                  </a:lnTo>
                  <a:lnTo>
                    <a:pt x="133794" y="366217"/>
                  </a:lnTo>
                  <a:lnTo>
                    <a:pt x="133794" y="361149"/>
                  </a:lnTo>
                  <a:lnTo>
                    <a:pt x="133794" y="356082"/>
                  </a:lnTo>
                  <a:lnTo>
                    <a:pt x="129705" y="351980"/>
                  </a:lnTo>
                  <a:lnTo>
                    <a:pt x="119621" y="351980"/>
                  </a:lnTo>
                  <a:lnTo>
                    <a:pt x="115531" y="356082"/>
                  </a:lnTo>
                  <a:lnTo>
                    <a:pt x="115531" y="380580"/>
                  </a:lnTo>
                  <a:lnTo>
                    <a:pt x="152882" y="418058"/>
                  </a:lnTo>
                  <a:lnTo>
                    <a:pt x="147840" y="418058"/>
                  </a:lnTo>
                  <a:lnTo>
                    <a:pt x="143751" y="422173"/>
                  </a:lnTo>
                  <a:lnTo>
                    <a:pt x="143751" y="432295"/>
                  </a:lnTo>
                  <a:lnTo>
                    <a:pt x="147840" y="436397"/>
                  </a:lnTo>
                  <a:lnTo>
                    <a:pt x="157911" y="436397"/>
                  </a:lnTo>
                  <a:lnTo>
                    <a:pt x="162013" y="432295"/>
                  </a:lnTo>
                  <a:lnTo>
                    <a:pt x="162013" y="407784"/>
                  </a:lnTo>
                  <a:close/>
                </a:path>
                <a:path w="565150" h="452120">
                  <a:moveTo>
                    <a:pt x="162013" y="350862"/>
                  </a:moveTo>
                  <a:lnTo>
                    <a:pt x="124650" y="313397"/>
                  </a:lnTo>
                  <a:lnTo>
                    <a:pt x="129705" y="313397"/>
                  </a:lnTo>
                  <a:lnTo>
                    <a:pt x="133794" y="309295"/>
                  </a:lnTo>
                  <a:lnTo>
                    <a:pt x="133794" y="304228"/>
                  </a:lnTo>
                  <a:lnTo>
                    <a:pt x="133794" y="299173"/>
                  </a:lnTo>
                  <a:lnTo>
                    <a:pt x="129705" y="295071"/>
                  </a:lnTo>
                  <a:lnTo>
                    <a:pt x="119621" y="295071"/>
                  </a:lnTo>
                  <a:lnTo>
                    <a:pt x="115531" y="299173"/>
                  </a:lnTo>
                  <a:lnTo>
                    <a:pt x="115531" y="323672"/>
                  </a:lnTo>
                  <a:lnTo>
                    <a:pt x="152882" y="361162"/>
                  </a:lnTo>
                  <a:lnTo>
                    <a:pt x="147840" y="361162"/>
                  </a:lnTo>
                  <a:lnTo>
                    <a:pt x="143751" y="365252"/>
                  </a:lnTo>
                  <a:lnTo>
                    <a:pt x="143751" y="375386"/>
                  </a:lnTo>
                  <a:lnTo>
                    <a:pt x="147840" y="379488"/>
                  </a:lnTo>
                  <a:lnTo>
                    <a:pt x="157911" y="379488"/>
                  </a:lnTo>
                  <a:lnTo>
                    <a:pt x="162013" y="375386"/>
                  </a:lnTo>
                  <a:lnTo>
                    <a:pt x="162013" y="350862"/>
                  </a:lnTo>
                  <a:close/>
                </a:path>
                <a:path w="565150" h="452120">
                  <a:moveTo>
                    <a:pt x="162013" y="293992"/>
                  </a:moveTo>
                  <a:lnTo>
                    <a:pt x="124650" y="256527"/>
                  </a:lnTo>
                  <a:lnTo>
                    <a:pt x="129705" y="256527"/>
                  </a:lnTo>
                  <a:lnTo>
                    <a:pt x="133794" y="252399"/>
                  </a:lnTo>
                  <a:lnTo>
                    <a:pt x="133794" y="247357"/>
                  </a:lnTo>
                  <a:lnTo>
                    <a:pt x="133794" y="242290"/>
                  </a:lnTo>
                  <a:lnTo>
                    <a:pt x="129705" y="238175"/>
                  </a:lnTo>
                  <a:lnTo>
                    <a:pt x="119621" y="238175"/>
                  </a:lnTo>
                  <a:lnTo>
                    <a:pt x="115531" y="242290"/>
                  </a:lnTo>
                  <a:lnTo>
                    <a:pt x="115531" y="266788"/>
                  </a:lnTo>
                  <a:lnTo>
                    <a:pt x="152882" y="304266"/>
                  </a:lnTo>
                  <a:lnTo>
                    <a:pt x="147840" y="304266"/>
                  </a:lnTo>
                  <a:lnTo>
                    <a:pt x="143751" y="308381"/>
                  </a:lnTo>
                  <a:lnTo>
                    <a:pt x="143751" y="318503"/>
                  </a:lnTo>
                  <a:lnTo>
                    <a:pt x="147840" y="322605"/>
                  </a:lnTo>
                  <a:lnTo>
                    <a:pt x="157911" y="322605"/>
                  </a:lnTo>
                  <a:lnTo>
                    <a:pt x="162013" y="318503"/>
                  </a:lnTo>
                  <a:lnTo>
                    <a:pt x="162013" y="293992"/>
                  </a:lnTo>
                  <a:close/>
                </a:path>
                <a:path w="565150" h="452120">
                  <a:moveTo>
                    <a:pt x="449364" y="356095"/>
                  </a:moveTo>
                  <a:lnTo>
                    <a:pt x="445262" y="351993"/>
                  </a:lnTo>
                  <a:lnTo>
                    <a:pt x="440207" y="351993"/>
                  </a:lnTo>
                  <a:lnTo>
                    <a:pt x="435178" y="351993"/>
                  </a:lnTo>
                  <a:lnTo>
                    <a:pt x="431076" y="356095"/>
                  </a:lnTo>
                  <a:lnTo>
                    <a:pt x="431076" y="366217"/>
                  </a:lnTo>
                  <a:lnTo>
                    <a:pt x="435178" y="370319"/>
                  </a:lnTo>
                  <a:lnTo>
                    <a:pt x="440207" y="370319"/>
                  </a:lnTo>
                  <a:lnTo>
                    <a:pt x="402856" y="407809"/>
                  </a:lnTo>
                  <a:lnTo>
                    <a:pt x="402856" y="432308"/>
                  </a:lnTo>
                  <a:lnTo>
                    <a:pt x="406946" y="436410"/>
                  </a:lnTo>
                  <a:lnTo>
                    <a:pt x="417029" y="436410"/>
                  </a:lnTo>
                  <a:lnTo>
                    <a:pt x="421119" y="432308"/>
                  </a:lnTo>
                  <a:lnTo>
                    <a:pt x="421119" y="422173"/>
                  </a:lnTo>
                  <a:lnTo>
                    <a:pt x="417029" y="418084"/>
                  </a:lnTo>
                  <a:lnTo>
                    <a:pt x="411988" y="418084"/>
                  </a:lnTo>
                  <a:lnTo>
                    <a:pt x="449364" y="380593"/>
                  </a:lnTo>
                  <a:lnTo>
                    <a:pt x="449364" y="356095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07" y="295071"/>
                  </a:lnTo>
                  <a:lnTo>
                    <a:pt x="435178" y="295071"/>
                  </a:lnTo>
                  <a:lnTo>
                    <a:pt x="431076" y="299173"/>
                  </a:lnTo>
                  <a:lnTo>
                    <a:pt x="431076" y="309295"/>
                  </a:lnTo>
                  <a:lnTo>
                    <a:pt x="435178" y="313397"/>
                  </a:lnTo>
                  <a:lnTo>
                    <a:pt x="440207" y="313397"/>
                  </a:lnTo>
                  <a:lnTo>
                    <a:pt x="402856" y="350875"/>
                  </a:lnTo>
                  <a:lnTo>
                    <a:pt x="402856" y="375386"/>
                  </a:lnTo>
                  <a:lnTo>
                    <a:pt x="406946" y="379488"/>
                  </a:lnTo>
                  <a:lnTo>
                    <a:pt x="417029" y="379488"/>
                  </a:lnTo>
                  <a:lnTo>
                    <a:pt x="421119" y="375386"/>
                  </a:lnTo>
                  <a:lnTo>
                    <a:pt x="421119" y="365252"/>
                  </a:lnTo>
                  <a:lnTo>
                    <a:pt x="417029" y="361162"/>
                  </a:lnTo>
                  <a:lnTo>
                    <a:pt x="411988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290"/>
                  </a:moveTo>
                  <a:lnTo>
                    <a:pt x="445262" y="238188"/>
                  </a:lnTo>
                  <a:lnTo>
                    <a:pt x="440207" y="238188"/>
                  </a:lnTo>
                  <a:lnTo>
                    <a:pt x="435178" y="238188"/>
                  </a:lnTo>
                  <a:lnTo>
                    <a:pt x="431076" y="242290"/>
                  </a:lnTo>
                  <a:lnTo>
                    <a:pt x="431076" y="252412"/>
                  </a:lnTo>
                  <a:lnTo>
                    <a:pt x="435178" y="256527"/>
                  </a:lnTo>
                  <a:lnTo>
                    <a:pt x="440207" y="256527"/>
                  </a:lnTo>
                  <a:lnTo>
                    <a:pt x="402856" y="294005"/>
                  </a:lnTo>
                  <a:lnTo>
                    <a:pt x="402856" y="318503"/>
                  </a:lnTo>
                  <a:lnTo>
                    <a:pt x="406946" y="322605"/>
                  </a:lnTo>
                  <a:lnTo>
                    <a:pt x="417029" y="322605"/>
                  </a:lnTo>
                  <a:lnTo>
                    <a:pt x="421119" y="318503"/>
                  </a:lnTo>
                  <a:lnTo>
                    <a:pt x="421119" y="308368"/>
                  </a:lnTo>
                  <a:lnTo>
                    <a:pt x="417029" y="304279"/>
                  </a:lnTo>
                  <a:lnTo>
                    <a:pt x="411988" y="304279"/>
                  </a:lnTo>
                  <a:lnTo>
                    <a:pt x="449364" y="266788"/>
                  </a:lnTo>
                  <a:lnTo>
                    <a:pt x="449364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09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51" y="130810"/>
                  </a:lnTo>
                  <a:lnTo>
                    <a:pt x="536790" y="118110"/>
                  </a:lnTo>
                  <a:lnTo>
                    <a:pt x="536790" y="98209"/>
                  </a:lnTo>
                  <a:lnTo>
                    <a:pt x="503910" y="130810"/>
                  </a:lnTo>
                  <a:lnTo>
                    <a:pt x="493445" y="105905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88" y="400050"/>
                  </a:lnTo>
                  <a:lnTo>
                    <a:pt x="278015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66" y="383540"/>
                  </a:lnTo>
                  <a:lnTo>
                    <a:pt x="267220" y="389890"/>
                  </a:lnTo>
                  <a:lnTo>
                    <a:pt x="257441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66" y="368300"/>
                  </a:lnTo>
                  <a:lnTo>
                    <a:pt x="367766" y="360680"/>
                  </a:lnTo>
                  <a:lnTo>
                    <a:pt x="367766" y="353060"/>
                  </a:lnTo>
                  <a:lnTo>
                    <a:pt x="377583" y="353060"/>
                  </a:lnTo>
                  <a:lnTo>
                    <a:pt x="379387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43" y="344170"/>
                  </a:lnTo>
                  <a:lnTo>
                    <a:pt x="359943" y="360680"/>
                  </a:lnTo>
                  <a:lnTo>
                    <a:pt x="357606" y="360680"/>
                  </a:lnTo>
                  <a:lnTo>
                    <a:pt x="353809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68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07" y="307340"/>
                  </a:lnTo>
                  <a:lnTo>
                    <a:pt x="328612" y="303530"/>
                  </a:lnTo>
                  <a:lnTo>
                    <a:pt x="330466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34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85" y="303530"/>
                  </a:lnTo>
                  <a:lnTo>
                    <a:pt x="317093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18" y="360680"/>
                  </a:lnTo>
                  <a:lnTo>
                    <a:pt x="298018" y="353060"/>
                  </a:lnTo>
                  <a:lnTo>
                    <a:pt x="298018" y="344170"/>
                  </a:lnTo>
                  <a:lnTo>
                    <a:pt x="266446" y="344170"/>
                  </a:lnTo>
                  <a:lnTo>
                    <a:pt x="266446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86" y="295910"/>
                  </a:lnTo>
                  <a:lnTo>
                    <a:pt x="257086" y="303530"/>
                  </a:lnTo>
                  <a:lnTo>
                    <a:pt x="257086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908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55" y="307340"/>
                  </a:lnTo>
                  <a:lnTo>
                    <a:pt x="254114" y="303530"/>
                  </a:lnTo>
                  <a:lnTo>
                    <a:pt x="257086" y="303530"/>
                  </a:lnTo>
                  <a:lnTo>
                    <a:pt x="257086" y="295910"/>
                  </a:lnTo>
                  <a:lnTo>
                    <a:pt x="247281" y="295910"/>
                  </a:lnTo>
                  <a:lnTo>
                    <a:pt x="245643" y="307340"/>
                  </a:lnTo>
                  <a:lnTo>
                    <a:pt x="245021" y="307340"/>
                  </a:lnTo>
                  <a:lnTo>
                    <a:pt x="243928" y="303530"/>
                  </a:lnTo>
                  <a:lnTo>
                    <a:pt x="241757" y="295910"/>
                  </a:lnTo>
                  <a:lnTo>
                    <a:pt x="227965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20" y="303530"/>
                  </a:lnTo>
                  <a:lnTo>
                    <a:pt x="222427" y="295910"/>
                  </a:lnTo>
                  <a:lnTo>
                    <a:pt x="204787" y="295910"/>
                  </a:lnTo>
                  <a:lnTo>
                    <a:pt x="204787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0510"/>
                  </a:lnTo>
                  <a:lnTo>
                    <a:pt x="294868" y="270510"/>
                  </a:lnTo>
                  <a:lnTo>
                    <a:pt x="285470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70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26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26" y="246380"/>
                  </a:lnTo>
                  <a:lnTo>
                    <a:pt x="268503" y="270510"/>
                  </a:lnTo>
                  <a:lnTo>
                    <a:pt x="185521" y="270510"/>
                  </a:lnTo>
                  <a:lnTo>
                    <a:pt x="185496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0510"/>
                  </a:lnTo>
                  <a:lnTo>
                    <a:pt x="379336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905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63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62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04" y="209550"/>
                  </a:lnTo>
                  <a:lnTo>
                    <a:pt x="143510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44" y="133350"/>
                  </a:lnTo>
                  <a:lnTo>
                    <a:pt x="177609" y="132080"/>
                  </a:lnTo>
                  <a:lnTo>
                    <a:pt x="162433" y="101600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06" y="199390"/>
                  </a:lnTo>
                  <a:lnTo>
                    <a:pt x="122072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50" y="142240"/>
                  </a:lnTo>
                  <a:lnTo>
                    <a:pt x="76174" y="130810"/>
                  </a:lnTo>
                  <a:lnTo>
                    <a:pt x="115049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600"/>
                  </a:lnTo>
                  <a:lnTo>
                    <a:pt x="130200" y="36830"/>
                  </a:lnTo>
                  <a:lnTo>
                    <a:pt x="111874" y="0"/>
                  </a:lnTo>
                  <a:lnTo>
                    <a:pt x="97980" y="254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38" y="24130"/>
                  </a:lnTo>
                  <a:lnTo>
                    <a:pt x="60972" y="130810"/>
                  </a:lnTo>
                  <a:lnTo>
                    <a:pt x="48158" y="118110"/>
                  </a:lnTo>
                  <a:lnTo>
                    <a:pt x="3340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63" y="421640"/>
                  </a:lnTo>
                  <a:lnTo>
                    <a:pt x="179133" y="429260"/>
                  </a:lnTo>
                  <a:lnTo>
                    <a:pt x="186931" y="435610"/>
                  </a:lnTo>
                  <a:lnTo>
                    <a:pt x="196481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59" y="436880"/>
                  </a:lnTo>
                  <a:lnTo>
                    <a:pt x="368579" y="436880"/>
                  </a:lnTo>
                  <a:lnTo>
                    <a:pt x="378129" y="435610"/>
                  </a:lnTo>
                  <a:lnTo>
                    <a:pt x="382803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26" y="27051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494" y="246380"/>
                  </a:lnTo>
                  <a:lnTo>
                    <a:pt x="550494" y="118110"/>
                  </a:lnTo>
                  <a:lnTo>
                    <a:pt x="550494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26" y="141389"/>
              <a:ext cx="162775" cy="24754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445160" y="169836"/>
            <a:ext cx="497840" cy="498475"/>
            <a:chOff x="8460993" y="4484331"/>
            <a:chExt cx="497840" cy="498475"/>
          </a:xfrm>
        </p:grpSpPr>
        <p:sp>
          <p:nvSpPr>
            <p:cNvPr id="11" name="object 11"/>
            <p:cNvSpPr/>
            <p:nvPr/>
          </p:nvSpPr>
          <p:spPr>
            <a:xfrm>
              <a:off x="8581542" y="4484331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68" y="0"/>
                  </a:moveTo>
                  <a:lnTo>
                    <a:pt x="75793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3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199"/>
                  </a:lnTo>
                  <a:lnTo>
                    <a:pt x="45656" y="45199"/>
                  </a:lnTo>
                  <a:lnTo>
                    <a:pt x="45656" y="30594"/>
                  </a:lnTo>
                  <a:lnTo>
                    <a:pt x="45656" y="30137"/>
                  </a:lnTo>
                  <a:lnTo>
                    <a:pt x="45656" y="15532"/>
                  </a:lnTo>
                  <a:lnTo>
                    <a:pt x="60274" y="15532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62"/>
                  </a:lnTo>
                  <a:lnTo>
                    <a:pt x="30594" y="15062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32"/>
                  </a:lnTo>
                  <a:lnTo>
                    <a:pt x="15074" y="15532"/>
                  </a:lnTo>
                  <a:lnTo>
                    <a:pt x="15519" y="15532"/>
                  </a:lnTo>
                  <a:lnTo>
                    <a:pt x="30137" y="15532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199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36"/>
                  </a:lnTo>
                  <a:lnTo>
                    <a:pt x="0" y="75806"/>
                  </a:lnTo>
                  <a:lnTo>
                    <a:pt x="0" y="90411"/>
                  </a:lnTo>
                  <a:lnTo>
                    <a:pt x="0" y="90868"/>
                  </a:lnTo>
                  <a:lnTo>
                    <a:pt x="0" y="105943"/>
                  </a:lnTo>
                  <a:lnTo>
                    <a:pt x="15519" y="105943"/>
                  </a:lnTo>
                  <a:lnTo>
                    <a:pt x="15519" y="90868"/>
                  </a:lnTo>
                  <a:lnTo>
                    <a:pt x="15519" y="90411"/>
                  </a:lnTo>
                  <a:lnTo>
                    <a:pt x="15519" y="75806"/>
                  </a:lnTo>
                  <a:lnTo>
                    <a:pt x="30137" y="75806"/>
                  </a:lnTo>
                  <a:lnTo>
                    <a:pt x="30137" y="121005"/>
                  </a:lnTo>
                  <a:lnTo>
                    <a:pt x="45212" y="121005"/>
                  </a:lnTo>
                  <a:lnTo>
                    <a:pt x="45656" y="121005"/>
                  </a:lnTo>
                  <a:lnTo>
                    <a:pt x="60274" y="121005"/>
                  </a:lnTo>
                  <a:lnTo>
                    <a:pt x="60744" y="121005"/>
                  </a:lnTo>
                  <a:lnTo>
                    <a:pt x="75793" y="121005"/>
                  </a:lnTo>
                  <a:lnTo>
                    <a:pt x="75793" y="105943"/>
                  </a:lnTo>
                  <a:lnTo>
                    <a:pt x="75793" y="105473"/>
                  </a:lnTo>
                  <a:lnTo>
                    <a:pt x="75793" y="90411"/>
                  </a:lnTo>
                  <a:lnTo>
                    <a:pt x="60744" y="90411"/>
                  </a:lnTo>
                  <a:lnTo>
                    <a:pt x="60744" y="75336"/>
                  </a:lnTo>
                  <a:lnTo>
                    <a:pt x="60274" y="75336"/>
                  </a:lnTo>
                  <a:lnTo>
                    <a:pt x="60274" y="90868"/>
                  </a:lnTo>
                  <a:lnTo>
                    <a:pt x="60274" y="105473"/>
                  </a:lnTo>
                  <a:lnTo>
                    <a:pt x="45656" y="105473"/>
                  </a:lnTo>
                  <a:lnTo>
                    <a:pt x="45656" y="90868"/>
                  </a:lnTo>
                  <a:lnTo>
                    <a:pt x="60274" y="90868"/>
                  </a:lnTo>
                  <a:lnTo>
                    <a:pt x="60274" y="75336"/>
                  </a:lnTo>
                  <a:lnTo>
                    <a:pt x="45656" y="75336"/>
                  </a:lnTo>
                  <a:lnTo>
                    <a:pt x="45656" y="60731"/>
                  </a:lnTo>
                  <a:lnTo>
                    <a:pt x="60274" y="60731"/>
                  </a:lnTo>
                  <a:lnTo>
                    <a:pt x="60744" y="60731"/>
                  </a:lnTo>
                  <a:lnTo>
                    <a:pt x="75793" y="60731"/>
                  </a:lnTo>
                  <a:lnTo>
                    <a:pt x="75793" y="45669"/>
                  </a:lnTo>
                  <a:lnTo>
                    <a:pt x="75793" y="45199"/>
                  </a:lnTo>
                  <a:lnTo>
                    <a:pt x="75793" y="30594"/>
                  </a:lnTo>
                  <a:lnTo>
                    <a:pt x="90868" y="30594"/>
                  </a:lnTo>
                  <a:lnTo>
                    <a:pt x="90868" y="15532"/>
                  </a:lnTo>
                  <a:lnTo>
                    <a:pt x="90868" y="15062"/>
                  </a:lnTo>
                  <a:lnTo>
                    <a:pt x="90868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09" y="30137"/>
                  </a:lnTo>
                  <a:lnTo>
                    <a:pt x="241109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26491" y="30137"/>
                  </a:lnTo>
                  <a:lnTo>
                    <a:pt x="226491" y="15532"/>
                  </a:lnTo>
                  <a:lnTo>
                    <a:pt x="241566" y="15532"/>
                  </a:lnTo>
                  <a:lnTo>
                    <a:pt x="241566" y="0"/>
                  </a:lnTo>
                  <a:lnTo>
                    <a:pt x="226034" y="0"/>
                  </a:lnTo>
                  <a:lnTo>
                    <a:pt x="226034" y="15062"/>
                  </a:lnTo>
                  <a:lnTo>
                    <a:pt x="226034" y="60731"/>
                  </a:lnTo>
                  <a:lnTo>
                    <a:pt x="226034" y="75336"/>
                  </a:lnTo>
                  <a:lnTo>
                    <a:pt x="210972" y="75336"/>
                  </a:lnTo>
                  <a:lnTo>
                    <a:pt x="210972" y="90411"/>
                  </a:lnTo>
                  <a:lnTo>
                    <a:pt x="210972" y="90868"/>
                  </a:lnTo>
                  <a:lnTo>
                    <a:pt x="210972" y="105473"/>
                  </a:lnTo>
                  <a:lnTo>
                    <a:pt x="196367" y="105473"/>
                  </a:lnTo>
                  <a:lnTo>
                    <a:pt x="196367" y="90868"/>
                  </a:lnTo>
                  <a:lnTo>
                    <a:pt x="196367" y="90411"/>
                  </a:lnTo>
                  <a:lnTo>
                    <a:pt x="196367" y="75336"/>
                  </a:lnTo>
                  <a:lnTo>
                    <a:pt x="180835" y="75336"/>
                  </a:lnTo>
                  <a:lnTo>
                    <a:pt x="180835" y="90411"/>
                  </a:lnTo>
                  <a:lnTo>
                    <a:pt x="180835" y="90868"/>
                  </a:lnTo>
                  <a:lnTo>
                    <a:pt x="180835" y="105473"/>
                  </a:lnTo>
                  <a:lnTo>
                    <a:pt x="166217" y="105473"/>
                  </a:lnTo>
                  <a:lnTo>
                    <a:pt x="166217" y="90411"/>
                  </a:lnTo>
                  <a:lnTo>
                    <a:pt x="151142" y="90411"/>
                  </a:lnTo>
                  <a:lnTo>
                    <a:pt x="151142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81292" y="60731"/>
                  </a:lnTo>
                  <a:lnTo>
                    <a:pt x="181292" y="45669"/>
                  </a:lnTo>
                  <a:lnTo>
                    <a:pt x="195897" y="45669"/>
                  </a:lnTo>
                  <a:lnTo>
                    <a:pt x="196367" y="45669"/>
                  </a:lnTo>
                  <a:lnTo>
                    <a:pt x="210972" y="45669"/>
                  </a:lnTo>
                  <a:lnTo>
                    <a:pt x="210972" y="60731"/>
                  </a:lnTo>
                  <a:lnTo>
                    <a:pt x="226034" y="60731"/>
                  </a:lnTo>
                  <a:lnTo>
                    <a:pt x="226034" y="15062"/>
                  </a:lnTo>
                  <a:lnTo>
                    <a:pt x="211416" y="15062"/>
                  </a:lnTo>
                  <a:lnTo>
                    <a:pt x="211416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80835" y="0"/>
                  </a:lnTo>
                  <a:lnTo>
                    <a:pt x="180835" y="15532"/>
                  </a:lnTo>
                  <a:lnTo>
                    <a:pt x="180835" y="30137"/>
                  </a:lnTo>
                  <a:lnTo>
                    <a:pt x="180835" y="30594"/>
                  </a:lnTo>
                  <a:lnTo>
                    <a:pt x="180835" y="45199"/>
                  </a:lnTo>
                  <a:lnTo>
                    <a:pt x="166217" y="45199"/>
                  </a:lnTo>
                  <a:lnTo>
                    <a:pt x="166217" y="30137"/>
                  </a:lnTo>
                  <a:lnTo>
                    <a:pt x="165760" y="30137"/>
                  </a:lnTo>
                  <a:lnTo>
                    <a:pt x="165760" y="45669"/>
                  </a:lnTo>
                  <a:lnTo>
                    <a:pt x="165760" y="60274"/>
                  </a:lnTo>
                  <a:lnTo>
                    <a:pt x="151142" y="60274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50685" y="45669"/>
                  </a:lnTo>
                  <a:lnTo>
                    <a:pt x="151142" y="45669"/>
                  </a:lnTo>
                  <a:lnTo>
                    <a:pt x="165760" y="45669"/>
                  </a:lnTo>
                  <a:lnTo>
                    <a:pt x="165760" y="30137"/>
                  </a:lnTo>
                  <a:lnTo>
                    <a:pt x="151142" y="30137"/>
                  </a:lnTo>
                  <a:lnTo>
                    <a:pt x="151142" y="15532"/>
                  </a:lnTo>
                  <a:lnTo>
                    <a:pt x="165760" y="15532"/>
                  </a:lnTo>
                  <a:lnTo>
                    <a:pt x="166217" y="15532"/>
                  </a:lnTo>
                  <a:lnTo>
                    <a:pt x="180835" y="15532"/>
                  </a:lnTo>
                  <a:lnTo>
                    <a:pt x="180835" y="0"/>
                  </a:lnTo>
                  <a:lnTo>
                    <a:pt x="166217" y="0"/>
                  </a:lnTo>
                  <a:lnTo>
                    <a:pt x="165760" y="0"/>
                  </a:lnTo>
                  <a:lnTo>
                    <a:pt x="105486" y="0"/>
                  </a:lnTo>
                  <a:lnTo>
                    <a:pt x="105486" y="15062"/>
                  </a:lnTo>
                  <a:lnTo>
                    <a:pt x="105486" y="15532"/>
                  </a:lnTo>
                  <a:lnTo>
                    <a:pt x="105486" y="30594"/>
                  </a:lnTo>
                  <a:lnTo>
                    <a:pt x="121018" y="30594"/>
                  </a:lnTo>
                  <a:lnTo>
                    <a:pt x="121018" y="15532"/>
                  </a:lnTo>
                  <a:lnTo>
                    <a:pt x="135623" y="15532"/>
                  </a:lnTo>
                  <a:lnTo>
                    <a:pt x="135623" y="30137"/>
                  </a:lnTo>
                  <a:lnTo>
                    <a:pt x="135623" y="30594"/>
                  </a:lnTo>
                  <a:lnTo>
                    <a:pt x="135623" y="45199"/>
                  </a:lnTo>
                  <a:lnTo>
                    <a:pt x="135623" y="60731"/>
                  </a:lnTo>
                  <a:lnTo>
                    <a:pt x="135623" y="75336"/>
                  </a:lnTo>
                  <a:lnTo>
                    <a:pt x="121018" y="75336"/>
                  </a:lnTo>
                  <a:lnTo>
                    <a:pt x="121018" y="60731"/>
                  </a:lnTo>
                  <a:lnTo>
                    <a:pt x="135623" y="60731"/>
                  </a:lnTo>
                  <a:lnTo>
                    <a:pt x="135623" y="45199"/>
                  </a:lnTo>
                  <a:lnTo>
                    <a:pt x="121018" y="45199"/>
                  </a:lnTo>
                  <a:lnTo>
                    <a:pt x="120548" y="45199"/>
                  </a:lnTo>
                  <a:lnTo>
                    <a:pt x="120548" y="75806"/>
                  </a:lnTo>
                  <a:lnTo>
                    <a:pt x="120548" y="90411"/>
                  </a:lnTo>
                  <a:lnTo>
                    <a:pt x="120548" y="90868"/>
                  </a:lnTo>
                  <a:lnTo>
                    <a:pt x="120548" y="105473"/>
                  </a:lnTo>
                  <a:lnTo>
                    <a:pt x="105943" y="105473"/>
                  </a:lnTo>
                  <a:lnTo>
                    <a:pt x="105943" y="90868"/>
                  </a:lnTo>
                  <a:lnTo>
                    <a:pt x="105943" y="90411"/>
                  </a:lnTo>
                  <a:lnTo>
                    <a:pt x="105943" y="75806"/>
                  </a:lnTo>
                  <a:lnTo>
                    <a:pt x="120548" y="75806"/>
                  </a:lnTo>
                  <a:lnTo>
                    <a:pt x="120548" y="45199"/>
                  </a:lnTo>
                  <a:lnTo>
                    <a:pt x="105486" y="45199"/>
                  </a:lnTo>
                  <a:lnTo>
                    <a:pt x="105486" y="60274"/>
                  </a:lnTo>
                  <a:lnTo>
                    <a:pt x="105486" y="60731"/>
                  </a:lnTo>
                  <a:lnTo>
                    <a:pt x="105486" y="75336"/>
                  </a:lnTo>
                  <a:lnTo>
                    <a:pt x="90411" y="75336"/>
                  </a:lnTo>
                  <a:lnTo>
                    <a:pt x="90411" y="90411"/>
                  </a:lnTo>
                  <a:lnTo>
                    <a:pt x="90411" y="90868"/>
                  </a:lnTo>
                  <a:lnTo>
                    <a:pt x="90411" y="105943"/>
                  </a:lnTo>
                  <a:lnTo>
                    <a:pt x="105486" y="105943"/>
                  </a:lnTo>
                  <a:lnTo>
                    <a:pt x="105486" y="121005"/>
                  </a:lnTo>
                  <a:lnTo>
                    <a:pt x="120548" y="121005"/>
                  </a:lnTo>
                  <a:lnTo>
                    <a:pt x="121018" y="121005"/>
                  </a:lnTo>
                  <a:lnTo>
                    <a:pt x="136067" y="121005"/>
                  </a:lnTo>
                  <a:lnTo>
                    <a:pt x="136067" y="105943"/>
                  </a:lnTo>
                  <a:lnTo>
                    <a:pt x="136067" y="105473"/>
                  </a:lnTo>
                  <a:lnTo>
                    <a:pt x="136067" y="90868"/>
                  </a:lnTo>
                  <a:lnTo>
                    <a:pt x="150685" y="90868"/>
                  </a:lnTo>
                  <a:lnTo>
                    <a:pt x="150685" y="105473"/>
                  </a:lnTo>
                  <a:lnTo>
                    <a:pt x="150685" y="105943"/>
                  </a:lnTo>
                  <a:lnTo>
                    <a:pt x="150685" y="121005"/>
                  </a:lnTo>
                  <a:lnTo>
                    <a:pt x="165760" y="121005"/>
                  </a:lnTo>
                  <a:lnTo>
                    <a:pt x="166217" y="121005"/>
                  </a:lnTo>
                  <a:lnTo>
                    <a:pt x="211416" y="121005"/>
                  </a:lnTo>
                  <a:lnTo>
                    <a:pt x="211416" y="105943"/>
                  </a:lnTo>
                  <a:lnTo>
                    <a:pt x="226491" y="105943"/>
                  </a:lnTo>
                  <a:lnTo>
                    <a:pt x="226491" y="90868"/>
                  </a:lnTo>
                  <a:lnTo>
                    <a:pt x="226491" y="90411"/>
                  </a:lnTo>
                  <a:lnTo>
                    <a:pt x="226491" y="75806"/>
                  </a:lnTo>
                  <a:lnTo>
                    <a:pt x="241109" y="75806"/>
                  </a:lnTo>
                  <a:lnTo>
                    <a:pt x="241109" y="90411"/>
                  </a:lnTo>
                  <a:lnTo>
                    <a:pt x="241109" y="90868"/>
                  </a:lnTo>
                  <a:lnTo>
                    <a:pt x="241109" y="105943"/>
                  </a:lnTo>
                  <a:lnTo>
                    <a:pt x="256641" y="105943"/>
                  </a:lnTo>
                  <a:lnTo>
                    <a:pt x="256641" y="90868"/>
                  </a:lnTo>
                  <a:lnTo>
                    <a:pt x="256641" y="90411"/>
                  </a:lnTo>
                  <a:lnTo>
                    <a:pt x="256641" y="75336"/>
                  </a:lnTo>
                  <a:lnTo>
                    <a:pt x="241566" y="75336"/>
                  </a:lnTo>
                  <a:lnTo>
                    <a:pt x="241566" y="60731"/>
                  </a:lnTo>
                  <a:lnTo>
                    <a:pt x="256641" y="60731"/>
                  </a:lnTo>
                  <a:lnTo>
                    <a:pt x="256641" y="45669"/>
                  </a:lnTo>
                  <a:lnTo>
                    <a:pt x="256641" y="45199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60994" y="4589805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42" y="60286"/>
                  </a:moveTo>
                  <a:lnTo>
                    <a:pt x="180822" y="60286"/>
                  </a:lnTo>
                  <a:lnTo>
                    <a:pt x="180822" y="75806"/>
                  </a:lnTo>
                  <a:lnTo>
                    <a:pt x="196342" y="75806"/>
                  </a:lnTo>
                  <a:lnTo>
                    <a:pt x="196342" y="60286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57" y="0"/>
                  </a:lnTo>
                  <a:lnTo>
                    <a:pt x="361657" y="15532"/>
                  </a:lnTo>
                  <a:lnTo>
                    <a:pt x="361657" y="30149"/>
                  </a:lnTo>
                  <a:lnTo>
                    <a:pt x="361657" y="45681"/>
                  </a:lnTo>
                  <a:lnTo>
                    <a:pt x="361657" y="60286"/>
                  </a:lnTo>
                  <a:lnTo>
                    <a:pt x="347040" y="60286"/>
                  </a:lnTo>
                  <a:lnTo>
                    <a:pt x="347040" y="45681"/>
                  </a:lnTo>
                  <a:lnTo>
                    <a:pt x="361657" y="45681"/>
                  </a:lnTo>
                  <a:lnTo>
                    <a:pt x="361657" y="30149"/>
                  </a:lnTo>
                  <a:lnTo>
                    <a:pt x="347040" y="30149"/>
                  </a:lnTo>
                  <a:lnTo>
                    <a:pt x="347040" y="15532"/>
                  </a:lnTo>
                  <a:lnTo>
                    <a:pt x="361657" y="15532"/>
                  </a:lnTo>
                  <a:lnTo>
                    <a:pt x="361657" y="0"/>
                  </a:lnTo>
                  <a:lnTo>
                    <a:pt x="346583" y="0"/>
                  </a:lnTo>
                  <a:lnTo>
                    <a:pt x="346583" y="15074"/>
                  </a:lnTo>
                  <a:lnTo>
                    <a:pt x="331965" y="15074"/>
                  </a:lnTo>
                  <a:lnTo>
                    <a:pt x="331965" y="0"/>
                  </a:lnTo>
                  <a:lnTo>
                    <a:pt x="316445" y="0"/>
                  </a:lnTo>
                  <a:lnTo>
                    <a:pt x="316445" y="15532"/>
                  </a:lnTo>
                  <a:lnTo>
                    <a:pt x="331520" y="15532"/>
                  </a:lnTo>
                  <a:lnTo>
                    <a:pt x="331520" y="30149"/>
                  </a:lnTo>
                  <a:lnTo>
                    <a:pt x="331520" y="45681"/>
                  </a:lnTo>
                  <a:lnTo>
                    <a:pt x="331520" y="60286"/>
                  </a:lnTo>
                  <a:lnTo>
                    <a:pt x="316915" y="60286"/>
                  </a:lnTo>
                  <a:lnTo>
                    <a:pt x="316915" y="45681"/>
                  </a:lnTo>
                  <a:lnTo>
                    <a:pt x="331520" y="45681"/>
                  </a:lnTo>
                  <a:lnTo>
                    <a:pt x="331520" y="30149"/>
                  </a:lnTo>
                  <a:lnTo>
                    <a:pt x="316915" y="30149"/>
                  </a:lnTo>
                  <a:lnTo>
                    <a:pt x="316445" y="30149"/>
                  </a:lnTo>
                  <a:lnTo>
                    <a:pt x="301840" y="30149"/>
                  </a:lnTo>
                  <a:lnTo>
                    <a:pt x="301840" y="15074"/>
                  </a:lnTo>
                  <a:lnTo>
                    <a:pt x="286308" y="15074"/>
                  </a:lnTo>
                  <a:lnTo>
                    <a:pt x="286308" y="30149"/>
                  </a:lnTo>
                  <a:lnTo>
                    <a:pt x="271691" y="30149"/>
                  </a:lnTo>
                  <a:lnTo>
                    <a:pt x="271691" y="15074"/>
                  </a:lnTo>
                  <a:lnTo>
                    <a:pt x="256616" y="15074"/>
                  </a:lnTo>
                  <a:lnTo>
                    <a:pt x="256171" y="15074"/>
                  </a:lnTo>
                  <a:lnTo>
                    <a:pt x="241566" y="15074"/>
                  </a:lnTo>
                  <a:lnTo>
                    <a:pt x="241096" y="15074"/>
                  </a:lnTo>
                  <a:lnTo>
                    <a:pt x="241096" y="30607"/>
                  </a:lnTo>
                  <a:lnTo>
                    <a:pt x="241096" y="45224"/>
                  </a:lnTo>
                  <a:lnTo>
                    <a:pt x="226491" y="45224"/>
                  </a:lnTo>
                  <a:lnTo>
                    <a:pt x="226491" y="30607"/>
                  </a:lnTo>
                  <a:lnTo>
                    <a:pt x="241096" y="30607"/>
                  </a:lnTo>
                  <a:lnTo>
                    <a:pt x="241096" y="15074"/>
                  </a:lnTo>
                  <a:lnTo>
                    <a:pt x="226034" y="15074"/>
                  </a:lnTo>
                  <a:lnTo>
                    <a:pt x="226034" y="30149"/>
                  </a:lnTo>
                  <a:lnTo>
                    <a:pt x="211416" y="30149"/>
                  </a:lnTo>
                  <a:lnTo>
                    <a:pt x="210959" y="30149"/>
                  </a:lnTo>
                  <a:lnTo>
                    <a:pt x="196342" y="30149"/>
                  </a:lnTo>
                  <a:lnTo>
                    <a:pt x="196342" y="15074"/>
                  </a:lnTo>
                  <a:lnTo>
                    <a:pt x="180822" y="15074"/>
                  </a:lnTo>
                  <a:lnTo>
                    <a:pt x="180822" y="30149"/>
                  </a:lnTo>
                  <a:lnTo>
                    <a:pt x="166204" y="30149"/>
                  </a:lnTo>
                  <a:lnTo>
                    <a:pt x="166204" y="15074"/>
                  </a:lnTo>
                  <a:lnTo>
                    <a:pt x="150685" y="15074"/>
                  </a:lnTo>
                  <a:lnTo>
                    <a:pt x="150685" y="30149"/>
                  </a:lnTo>
                  <a:lnTo>
                    <a:pt x="150685" y="30607"/>
                  </a:lnTo>
                  <a:lnTo>
                    <a:pt x="150685" y="45224"/>
                  </a:lnTo>
                  <a:lnTo>
                    <a:pt x="150685" y="45681"/>
                  </a:lnTo>
                  <a:lnTo>
                    <a:pt x="150685" y="60286"/>
                  </a:lnTo>
                  <a:lnTo>
                    <a:pt x="136067" y="60286"/>
                  </a:lnTo>
                  <a:lnTo>
                    <a:pt x="135623" y="60286"/>
                  </a:lnTo>
                  <a:lnTo>
                    <a:pt x="120992" y="60286"/>
                  </a:lnTo>
                  <a:lnTo>
                    <a:pt x="120992" y="45681"/>
                  </a:lnTo>
                  <a:lnTo>
                    <a:pt x="136067" y="45681"/>
                  </a:lnTo>
                  <a:lnTo>
                    <a:pt x="136067" y="30149"/>
                  </a:lnTo>
                  <a:lnTo>
                    <a:pt x="120992" y="30149"/>
                  </a:lnTo>
                  <a:lnTo>
                    <a:pt x="120992" y="15074"/>
                  </a:lnTo>
                  <a:lnTo>
                    <a:pt x="105930" y="15074"/>
                  </a:lnTo>
                  <a:lnTo>
                    <a:pt x="105486" y="15074"/>
                  </a:lnTo>
                  <a:lnTo>
                    <a:pt x="105486" y="30607"/>
                  </a:lnTo>
                  <a:lnTo>
                    <a:pt x="105486" y="45224"/>
                  </a:lnTo>
                  <a:lnTo>
                    <a:pt x="90868" y="45224"/>
                  </a:lnTo>
                  <a:lnTo>
                    <a:pt x="90868" y="30607"/>
                  </a:lnTo>
                  <a:lnTo>
                    <a:pt x="105486" y="30607"/>
                  </a:lnTo>
                  <a:lnTo>
                    <a:pt x="105486" y="15074"/>
                  </a:lnTo>
                  <a:lnTo>
                    <a:pt x="90868" y="15074"/>
                  </a:lnTo>
                  <a:lnTo>
                    <a:pt x="90411" y="15074"/>
                  </a:lnTo>
                  <a:lnTo>
                    <a:pt x="75793" y="15074"/>
                  </a:lnTo>
                  <a:lnTo>
                    <a:pt x="75349" y="15074"/>
                  </a:lnTo>
                  <a:lnTo>
                    <a:pt x="75349" y="30607"/>
                  </a:lnTo>
                  <a:lnTo>
                    <a:pt x="75349" y="45224"/>
                  </a:lnTo>
                  <a:lnTo>
                    <a:pt x="60731" y="45224"/>
                  </a:lnTo>
                  <a:lnTo>
                    <a:pt x="60731" y="30607"/>
                  </a:lnTo>
                  <a:lnTo>
                    <a:pt x="75349" y="30607"/>
                  </a:lnTo>
                  <a:lnTo>
                    <a:pt x="75349" y="15074"/>
                  </a:lnTo>
                  <a:lnTo>
                    <a:pt x="60731" y="15074"/>
                  </a:lnTo>
                  <a:lnTo>
                    <a:pt x="60274" y="15074"/>
                  </a:lnTo>
                  <a:lnTo>
                    <a:pt x="60274" y="45681"/>
                  </a:lnTo>
                  <a:lnTo>
                    <a:pt x="60274" y="60286"/>
                  </a:lnTo>
                  <a:lnTo>
                    <a:pt x="45643" y="60286"/>
                  </a:lnTo>
                  <a:lnTo>
                    <a:pt x="45643" y="45681"/>
                  </a:lnTo>
                  <a:lnTo>
                    <a:pt x="60274" y="45681"/>
                  </a:lnTo>
                  <a:lnTo>
                    <a:pt x="60274" y="15074"/>
                  </a:lnTo>
                  <a:lnTo>
                    <a:pt x="15074" y="15074"/>
                  </a:lnTo>
                  <a:lnTo>
                    <a:pt x="15074" y="30607"/>
                  </a:lnTo>
                  <a:lnTo>
                    <a:pt x="30137" y="30607"/>
                  </a:lnTo>
                  <a:lnTo>
                    <a:pt x="30594" y="30607"/>
                  </a:lnTo>
                  <a:lnTo>
                    <a:pt x="45212" y="30607"/>
                  </a:lnTo>
                  <a:lnTo>
                    <a:pt x="45212" y="45224"/>
                  </a:lnTo>
                  <a:lnTo>
                    <a:pt x="30137" y="45224"/>
                  </a:lnTo>
                  <a:lnTo>
                    <a:pt x="30137" y="60286"/>
                  </a:lnTo>
                  <a:lnTo>
                    <a:pt x="15519" y="60286"/>
                  </a:lnTo>
                  <a:lnTo>
                    <a:pt x="15519" y="45224"/>
                  </a:lnTo>
                  <a:lnTo>
                    <a:pt x="0" y="45224"/>
                  </a:lnTo>
                  <a:lnTo>
                    <a:pt x="0" y="60286"/>
                  </a:lnTo>
                  <a:lnTo>
                    <a:pt x="0" y="60744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19" y="75806"/>
                  </a:lnTo>
                  <a:lnTo>
                    <a:pt x="75793" y="75806"/>
                  </a:lnTo>
                  <a:lnTo>
                    <a:pt x="75793" y="60744"/>
                  </a:lnTo>
                  <a:lnTo>
                    <a:pt x="90411" y="60744"/>
                  </a:lnTo>
                  <a:lnTo>
                    <a:pt x="90868" y="60744"/>
                  </a:lnTo>
                  <a:lnTo>
                    <a:pt x="105486" y="60744"/>
                  </a:lnTo>
                  <a:lnTo>
                    <a:pt x="105486" y="75806"/>
                  </a:lnTo>
                  <a:lnTo>
                    <a:pt x="166204" y="75806"/>
                  </a:lnTo>
                  <a:lnTo>
                    <a:pt x="166204" y="60744"/>
                  </a:lnTo>
                  <a:lnTo>
                    <a:pt x="166204" y="60286"/>
                  </a:lnTo>
                  <a:lnTo>
                    <a:pt x="166204" y="45681"/>
                  </a:lnTo>
                  <a:lnTo>
                    <a:pt x="180822" y="45681"/>
                  </a:lnTo>
                  <a:lnTo>
                    <a:pt x="226034" y="45681"/>
                  </a:lnTo>
                  <a:lnTo>
                    <a:pt x="226034" y="60744"/>
                  </a:lnTo>
                  <a:lnTo>
                    <a:pt x="241096" y="60744"/>
                  </a:lnTo>
                  <a:lnTo>
                    <a:pt x="241096" y="75806"/>
                  </a:lnTo>
                  <a:lnTo>
                    <a:pt x="256616" y="75806"/>
                  </a:lnTo>
                  <a:lnTo>
                    <a:pt x="256616" y="30607"/>
                  </a:lnTo>
                  <a:lnTo>
                    <a:pt x="271233" y="30607"/>
                  </a:lnTo>
                  <a:lnTo>
                    <a:pt x="271233" y="45224"/>
                  </a:lnTo>
                  <a:lnTo>
                    <a:pt x="271233" y="45681"/>
                  </a:lnTo>
                  <a:lnTo>
                    <a:pt x="271233" y="60744"/>
                  </a:lnTo>
                  <a:lnTo>
                    <a:pt x="286766" y="60744"/>
                  </a:lnTo>
                  <a:lnTo>
                    <a:pt x="286766" y="45681"/>
                  </a:lnTo>
                  <a:lnTo>
                    <a:pt x="301383" y="45681"/>
                  </a:lnTo>
                  <a:lnTo>
                    <a:pt x="301383" y="60744"/>
                  </a:lnTo>
                  <a:lnTo>
                    <a:pt x="316445" y="60744"/>
                  </a:lnTo>
                  <a:lnTo>
                    <a:pt x="316445" y="75806"/>
                  </a:lnTo>
                  <a:lnTo>
                    <a:pt x="331520" y="75806"/>
                  </a:lnTo>
                  <a:lnTo>
                    <a:pt x="331965" y="75806"/>
                  </a:lnTo>
                  <a:lnTo>
                    <a:pt x="346583" y="75806"/>
                  </a:lnTo>
                  <a:lnTo>
                    <a:pt x="347040" y="75806"/>
                  </a:lnTo>
                  <a:lnTo>
                    <a:pt x="362115" y="75806"/>
                  </a:lnTo>
                  <a:lnTo>
                    <a:pt x="362115" y="60744"/>
                  </a:lnTo>
                  <a:lnTo>
                    <a:pt x="377190" y="60744"/>
                  </a:lnTo>
                  <a:lnTo>
                    <a:pt x="377190" y="45224"/>
                  </a:lnTo>
                  <a:lnTo>
                    <a:pt x="362115" y="45224"/>
                  </a:lnTo>
                  <a:lnTo>
                    <a:pt x="362115" y="30607"/>
                  </a:lnTo>
                  <a:lnTo>
                    <a:pt x="377190" y="30607"/>
                  </a:lnTo>
                  <a:lnTo>
                    <a:pt x="377190" y="15532"/>
                  </a:lnTo>
                  <a:lnTo>
                    <a:pt x="377190" y="15074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49"/>
                  </a:moveTo>
                  <a:lnTo>
                    <a:pt x="452526" y="30149"/>
                  </a:lnTo>
                  <a:lnTo>
                    <a:pt x="452081" y="30149"/>
                  </a:lnTo>
                  <a:lnTo>
                    <a:pt x="437451" y="30149"/>
                  </a:lnTo>
                  <a:lnTo>
                    <a:pt x="437451" y="15074"/>
                  </a:lnTo>
                  <a:lnTo>
                    <a:pt x="437007" y="15074"/>
                  </a:lnTo>
                  <a:lnTo>
                    <a:pt x="437007" y="30607"/>
                  </a:lnTo>
                  <a:lnTo>
                    <a:pt x="437007" y="45224"/>
                  </a:lnTo>
                  <a:lnTo>
                    <a:pt x="422376" y="45224"/>
                  </a:lnTo>
                  <a:lnTo>
                    <a:pt x="422376" y="30607"/>
                  </a:lnTo>
                  <a:lnTo>
                    <a:pt x="437007" y="30607"/>
                  </a:lnTo>
                  <a:lnTo>
                    <a:pt x="437007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06869" y="15074"/>
                  </a:lnTo>
                  <a:lnTo>
                    <a:pt x="406869" y="30149"/>
                  </a:lnTo>
                  <a:lnTo>
                    <a:pt x="391807" y="30149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44"/>
                  </a:lnTo>
                  <a:lnTo>
                    <a:pt x="437451" y="60744"/>
                  </a:lnTo>
                  <a:lnTo>
                    <a:pt x="437451" y="45681"/>
                  </a:lnTo>
                  <a:lnTo>
                    <a:pt x="452081" y="45681"/>
                  </a:lnTo>
                  <a:lnTo>
                    <a:pt x="452081" y="60744"/>
                  </a:lnTo>
                  <a:lnTo>
                    <a:pt x="467601" y="60744"/>
                  </a:lnTo>
                  <a:lnTo>
                    <a:pt x="467601" y="45681"/>
                  </a:lnTo>
                  <a:lnTo>
                    <a:pt x="467601" y="45224"/>
                  </a:lnTo>
                  <a:lnTo>
                    <a:pt x="467601" y="30149"/>
                  </a:lnTo>
                  <a:close/>
                </a:path>
                <a:path w="497840" h="76200">
                  <a:moveTo>
                    <a:pt x="497738" y="15074"/>
                  </a:moveTo>
                  <a:lnTo>
                    <a:pt x="482219" y="15074"/>
                  </a:lnTo>
                  <a:lnTo>
                    <a:pt x="482219" y="30149"/>
                  </a:lnTo>
                  <a:lnTo>
                    <a:pt x="482219" y="30607"/>
                  </a:lnTo>
                  <a:lnTo>
                    <a:pt x="482219" y="45681"/>
                  </a:lnTo>
                  <a:lnTo>
                    <a:pt x="497738" y="45681"/>
                  </a:lnTo>
                  <a:lnTo>
                    <a:pt x="497738" y="30607"/>
                  </a:lnTo>
                  <a:lnTo>
                    <a:pt x="497738" y="30149"/>
                  </a:lnTo>
                  <a:lnTo>
                    <a:pt x="497738" y="15074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60994" y="4650092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39">
                  <a:moveTo>
                    <a:pt x="15519" y="45212"/>
                  </a:moveTo>
                  <a:lnTo>
                    <a:pt x="0" y="45212"/>
                  </a:lnTo>
                  <a:lnTo>
                    <a:pt x="0" y="60286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19" y="90881"/>
                  </a:lnTo>
                  <a:lnTo>
                    <a:pt x="15519" y="75806"/>
                  </a:lnTo>
                  <a:lnTo>
                    <a:pt x="15519" y="75349"/>
                  </a:lnTo>
                  <a:lnTo>
                    <a:pt x="15519" y="60744"/>
                  </a:lnTo>
                  <a:lnTo>
                    <a:pt x="15519" y="60286"/>
                  </a:lnTo>
                  <a:lnTo>
                    <a:pt x="15519" y="45212"/>
                  </a:lnTo>
                  <a:close/>
                </a:path>
                <a:path w="497840" h="91439">
                  <a:moveTo>
                    <a:pt x="196342" y="15074"/>
                  </a:moveTo>
                  <a:lnTo>
                    <a:pt x="180822" y="15074"/>
                  </a:lnTo>
                  <a:lnTo>
                    <a:pt x="180822" y="30594"/>
                  </a:lnTo>
                  <a:lnTo>
                    <a:pt x="196342" y="30594"/>
                  </a:lnTo>
                  <a:lnTo>
                    <a:pt x="196342" y="15074"/>
                  </a:lnTo>
                  <a:close/>
                </a:path>
                <a:path w="497840" h="91439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74"/>
                  </a:lnTo>
                  <a:lnTo>
                    <a:pt x="210959" y="15074"/>
                  </a:lnTo>
                  <a:lnTo>
                    <a:pt x="210959" y="60286"/>
                  </a:lnTo>
                  <a:lnTo>
                    <a:pt x="196342" y="60286"/>
                  </a:lnTo>
                  <a:lnTo>
                    <a:pt x="196342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04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86"/>
                  </a:lnTo>
                  <a:lnTo>
                    <a:pt x="136067" y="60286"/>
                  </a:lnTo>
                  <a:lnTo>
                    <a:pt x="136067" y="45656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74"/>
                  </a:lnTo>
                  <a:lnTo>
                    <a:pt x="136067" y="15074"/>
                  </a:lnTo>
                  <a:lnTo>
                    <a:pt x="135623" y="15074"/>
                  </a:lnTo>
                  <a:lnTo>
                    <a:pt x="120548" y="15074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30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30" y="30594"/>
                  </a:lnTo>
                  <a:lnTo>
                    <a:pt x="105930" y="15074"/>
                  </a:lnTo>
                  <a:lnTo>
                    <a:pt x="90411" y="15074"/>
                  </a:lnTo>
                  <a:lnTo>
                    <a:pt x="90411" y="30137"/>
                  </a:lnTo>
                  <a:lnTo>
                    <a:pt x="90411" y="45656"/>
                  </a:lnTo>
                  <a:lnTo>
                    <a:pt x="90411" y="60286"/>
                  </a:lnTo>
                  <a:lnTo>
                    <a:pt x="75793" y="60286"/>
                  </a:lnTo>
                  <a:lnTo>
                    <a:pt x="75349" y="60286"/>
                  </a:lnTo>
                  <a:lnTo>
                    <a:pt x="60731" y="60286"/>
                  </a:lnTo>
                  <a:lnTo>
                    <a:pt x="60731" y="45656"/>
                  </a:lnTo>
                  <a:lnTo>
                    <a:pt x="75349" y="45656"/>
                  </a:lnTo>
                  <a:lnTo>
                    <a:pt x="75793" y="45656"/>
                  </a:lnTo>
                  <a:lnTo>
                    <a:pt x="90411" y="45656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74"/>
                  </a:lnTo>
                  <a:lnTo>
                    <a:pt x="60274" y="15074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86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31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30" y="90881"/>
                  </a:lnTo>
                  <a:lnTo>
                    <a:pt x="105930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16" y="75806"/>
                  </a:lnTo>
                  <a:lnTo>
                    <a:pt x="211416" y="60744"/>
                  </a:lnTo>
                  <a:lnTo>
                    <a:pt x="226491" y="60744"/>
                  </a:lnTo>
                  <a:lnTo>
                    <a:pt x="226491" y="45656"/>
                  </a:lnTo>
                  <a:lnTo>
                    <a:pt x="241566" y="45656"/>
                  </a:lnTo>
                  <a:lnTo>
                    <a:pt x="241566" y="30137"/>
                  </a:lnTo>
                  <a:close/>
                </a:path>
                <a:path w="497840" h="91439">
                  <a:moveTo>
                    <a:pt x="362115" y="0"/>
                  </a:moveTo>
                  <a:lnTo>
                    <a:pt x="346583" y="0"/>
                  </a:lnTo>
                  <a:lnTo>
                    <a:pt x="346583" y="15074"/>
                  </a:lnTo>
                  <a:lnTo>
                    <a:pt x="331520" y="15074"/>
                  </a:lnTo>
                  <a:lnTo>
                    <a:pt x="331520" y="30137"/>
                  </a:lnTo>
                  <a:lnTo>
                    <a:pt x="316445" y="30137"/>
                  </a:lnTo>
                  <a:lnTo>
                    <a:pt x="316445" y="45212"/>
                  </a:lnTo>
                  <a:lnTo>
                    <a:pt x="301840" y="45212"/>
                  </a:lnTo>
                  <a:lnTo>
                    <a:pt x="301840" y="30137"/>
                  </a:lnTo>
                  <a:lnTo>
                    <a:pt x="286766" y="30137"/>
                  </a:lnTo>
                  <a:lnTo>
                    <a:pt x="286766" y="15074"/>
                  </a:lnTo>
                  <a:lnTo>
                    <a:pt x="271233" y="15074"/>
                  </a:lnTo>
                  <a:lnTo>
                    <a:pt x="271233" y="30137"/>
                  </a:lnTo>
                  <a:lnTo>
                    <a:pt x="256171" y="30137"/>
                  </a:lnTo>
                  <a:lnTo>
                    <a:pt x="256171" y="45212"/>
                  </a:lnTo>
                  <a:lnTo>
                    <a:pt x="256171" y="45656"/>
                  </a:lnTo>
                  <a:lnTo>
                    <a:pt x="256171" y="60286"/>
                  </a:lnTo>
                  <a:lnTo>
                    <a:pt x="241096" y="60286"/>
                  </a:lnTo>
                  <a:lnTo>
                    <a:pt x="241096" y="75806"/>
                  </a:lnTo>
                  <a:lnTo>
                    <a:pt x="256616" y="75806"/>
                  </a:lnTo>
                  <a:lnTo>
                    <a:pt x="256616" y="60744"/>
                  </a:lnTo>
                  <a:lnTo>
                    <a:pt x="271691" y="60744"/>
                  </a:lnTo>
                  <a:lnTo>
                    <a:pt x="271691" y="45656"/>
                  </a:lnTo>
                  <a:lnTo>
                    <a:pt x="271691" y="45212"/>
                  </a:lnTo>
                  <a:lnTo>
                    <a:pt x="271691" y="30594"/>
                  </a:lnTo>
                  <a:lnTo>
                    <a:pt x="286308" y="30594"/>
                  </a:lnTo>
                  <a:lnTo>
                    <a:pt x="286308" y="45656"/>
                  </a:lnTo>
                  <a:lnTo>
                    <a:pt x="301383" y="45656"/>
                  </a:lnTo>
                  <a:lnTo>
                    <a:pt x="301383" y="60286"/>
                  </a:lnTo>
                  <a:lnTo>
                    <a:pt x="286308" y="60286"/>
                  </a:lnTo>
                  <a:lnTo>
                    <a:pt x="286308" y="75806"/>
                  </a:lnTo>
                  <a:lnTo>
                    <a:pt x="301840" y="75806"/>
                  </a:lnTo>
                  <a:lnTo>
                    <a:pt x="301840" y="60744"/>
                  </a:lnTo>
                  <a:lnTo>
                    <a:pt x="316445" y="60744"/>
                  </a:lnTo>
                  <a:lnTo>
                    <a:pt x="316445" y="75806"/>
                  </a:lnTo>
                  <a:lnTo>
                    <a:pt x="331520" y="75806"/>
                  </a:lnTo>
                  <a:lnTo>
                    <a:pt x="331965" y="75806"/>
                  </a:lnTo>
                  <a:lnTo>
                    <a:pt x="346583" y="75806"/>
                  </a:lnTo>
                  <a:lnTo>
                    <a:pt x="347040" y="75806"/>
                  </a:lnTo>
                  <a:lnTo>
                    <a:pt x="362115" y="75806"/>
                  </a:lnTo>
                  <a:lnTo>
                    <a:pt x="362115" y="60286"/>
                  </a:lnTo>
                  <a:lnTo>
                    <a:pt x="316915" y="60286"/>
                  </a:lnTo>
                  <a:lnTo>
                    <a:pt x="316915" y="45656"/>
                  </a:lnTo>
                  <a:lnTo>
                    <a:pt x="331965" y="45656"/>
                  </a:lnTo>
                  <a:lnTo>
                    <a:pt x="331965" y="30594"/>
                  </a:lnTo>
                  <a:lnTo>
                    <a:pt x="346583" y="30594"/>
                  </a:lnTo>
                  <a:lnTo>
                    <a:pt x="346583" y="45656"/>
                  </a:lnTo>
                  <a:lnTo>
                    <a:pt x="362115" y="45656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19"/>
                  </a:lnTo>
                  <a:lnTo>
                    <a:pt x="362115" y="15074"/>
                  </a:lnTo>
                  <a:lnTo>
                    <a:pt x="362115" y="0"/>
                  </a:lnTo>
                  <a:close/>
                </a:path>
                <a:path w="497840" h="91439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20" y="0"/>
                  </a:lnTo>
                  <a:lnTo>
                    <a:pt x="376720" y="15074"/>
                  </a:lnTo>
                  <a:lnTo>
                    <a:pt x="376720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86"/>
                  </a:lnTo>
                  <a:lnTo>
                    <a:pt x="407327" y="45656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19"/>
                  </a:lnTo>
                  <a:lnTo>
                    <a:pt x="407327" y="15519"/>
                  </a:lnTo>
                  <a:lnTo>
                    <a:pt x="407327" y="0"/>
                  </a:lnTo>
                  <a:close/>
                </a:path>
                <a:path w="497840" h="91439">
                  <a:moveTo>
                    <a:pt x="497738" y="15074"/>
                  </a:moveTo>
                  <a:lnTo>
                    <a:pt x="482663" y="15074"/>
                  </a:lnTo>
                  <a:lnTo>
                    <a:pt x="482663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56"/>
                  </a:lnTo>
                  <a:lnTo>
                    <a:pt x="467144" y="60286"/>
                  </a:lnTo>
                  <a:lnTo>
                    <a:pt x="452526" y="60286"/>
                  </a:lnTo>
                  <a:lnTo>
                    <a:pt x="452526" y="15519"/>
                  </a:lnTo>
                  <a:lnTo>
                    <a:pt x="467144" y="15519"/>
                  </a:lnTo>
                  <a:lnTo>
                    <a:pt x="467144" y="0"/>
                  </a:lnTo>
                  <a:lnTo>
                    <a:pt x="452526" y="0"/>
                  </a:lnTo>
                  <a:lnTo>
                    <a:pt x="452081" y="0"/>
                  </a:lnTo>
                  <a:lnTo>
                    <a:pt x="437451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74"/>
                  </a:lnTo>
                  <a:lnTo>
                    <a:pt x="421944" y="15519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26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63" y="60744"/>
                  </a:lnTo>
                  <a:lnTo>
                    <a:pt x="482663" y="45656"/>
                  </a:lnTo>
                  <a:lnTo>
                    <a:pt x="497738" y="45656"/>
                  </a:lnTo>
                  <a:lnTo>
                    <a:pt x="497738" y="30594"/>
                  </a:lnTo>
                  <a:lnTo>
                    <a:pt x="497738" y="30137"/>
                  </a:lnTo>
                  <a:lnTo>
                    <a:pt x="497738" y="15074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91131" y="4725441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55" y="60274"/>
                  </a:moveTo>
                  <a:lnTo>
                    <a:pt x="75793" y="60274"/>
                  </a:lnTo>
                  <a:lnTo>
                    <a:pt x="75349" y="60274"/>
                  </a:lnTo>
                  <a:lnTo>
                    <a:pt x="60274" y="60274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855" y="75793"/>
                  </a:lnTo>
                  <a:lnTo>
                    <a:pt x="90855" y="60274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79" y="45212"/>
                  </a:lnTo>
                  <a:lnTo>
                    <a:pt x="181279" y="30594"/>
                  </a:lnTo>
                  <a:lnTo>
                    <a:pt x="181279" y="30137"/>
                  </a:lnTo>
                  <a:lnTo>
                    <a:pt x="181279" y="15074"/>
                  </a:lnTo>
                  <a:lnTo>
                    <a:pt x="166204" y="15074"/>
                  </a:lnTo>
                  <a:lnTo>
                    <a:pt x="166204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67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793" y="15074"/>
                  </a:lnTo>
                  <a:lnTo>
                    <a:pt x="75793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37"/>
                  </a:lnTo>
                  <a:lnTo>
                    <a:pt x="60731" y="30137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37"/>
                  </a:lnTo>
                  <a:lnTo>
                    <a:pt x="30594" y="30137"/>
                  </a:lnTo>
                  <a:lnTo>
                    <a:pt x="30594" y="15074"/>
                  </a:lnTo>
                  <a:lnTo>
                    <a:pt x="15074" y="15074"/>
                  </a:lnTo>
                  <a:lnTo>
                    <a:pt x="15074" y="30137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793"/>
                  </a:lnTo>
                  <a:lnTo>
                    <a:pt x="15506" y="75793"/>
                  </a:lnTo>
                  <a:lnTo>
                    <a:pt x="15506" y="60731"/>
                  </a:lnTo>
                  <a:lnTo>
                    <a:pt x="15506" y="60274"/>
                  </a:lnTo>
                  <a:lnTo>
                    <a:pt x="15506" y="45656"/>
                  </a:lnTo>
                  <a:lnTo>
                    <a:pt x="30137" y="45656"/>
                  </a:lnTo>
                  <a:lnTo>
                    <a:pt x="120548" y="45656"/>
                  </a:lnTo>
                  <a:lnTo>
                    <a:pt x="120548" y="60274"/>
                  </a:lnTo>
                  <a:lnTo>
                    <a:pt x="105486" y="60274"/>
                  </a:lnTo>
                  <a:lnTo>
                    <a:pt x="105486" y="75793"/>
                  </a:lnTo>
                  <a:lnTo>
                    <a:pt x="121005" y="75793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793"/>
                  </a:lnTo>
                  <a:lnTo>
                    <a:pt x="151155" y="75793"/>
                  </a:lnTo>
                  <a:lnTo>
                    <a:pt x="151155" y="60274"/>
                  </a:lnTo>
                  <a:lnTo>
                    <a:pt x="136067" y="60274"/>
                  </a:lnTo>
                  <a:lnTo>
                    <a:pt x="136067" y="45656"/>
                  </a:lnTo>
                  <a:lnTo>
                    <a:pt x="151155" y="45656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56"/>
                  </a:lnTo>
                  <a:lnTo>
                    <a:pt x="165760" y="60731"/>
                  </a:lnTo>
                  <a:lnTo>
                    <a:pt x="180822" y="60731"/>
                  </a:lnTo>
                  <a:lnTo>
                    <a:pt x="181279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897" y="0"/>
                  </a:lnTo>
                  <a:lnTo>
                    <a:pt x="195897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01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74"/>
                  </a:lnTo>
                  <a:lnTo>
                    <a:pt x="422389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14" y="45212"/>
                  </a:lnTo>
                  <a:lnTo>
                    <a:pt x="407314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14" y="15074"/>
                  </a:lnTo>
                  <a:lnTo>
                    <a:pt x="407314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37"/>
                  </a:lnTo>
                  <a:lnTo>
                    <a:pt x="392239" y="30137"/>
                  </a:lnTo>
                  <a:lnTo>
                    <a:pt x="392239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39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83" y="0"/>
                  </a:lnTo>
                  <a:lnTo>
                    <a:pt x="301383" y="15074"/>
                  </a:lnTo>
                  <a:lnTo>
                    <a:pt x="301383" y="15532"/>
                  </a:lnTo>
                  <a:lnTo>
                    <a:pt x="301383" y="30137"/>
                  </a:lnTo>
                  <a:lnTo>
                    <a:pt x="286778" y="30137"/>
                  </a:lnTo>
                  <a:lnTo>
                    <a:pt x="286778" y="15074"/>
                  </a:lnTo>
                  <a:lnTo>
                    <a:pt x="271703" y="15074"/>
                  </a:lnTo>
                  <a:lnTo>
                    <a:pt x="271246" y="15074"/>
                  </a:lnTo>
                  <a:lnTo>
                    <a:pt x="256628" y="15074"/>
                  </a:lnTo>
                  <a:lnTo>
                    <a:pt x="256628" y="0"/>
                  </a:lnTo>
                  <a:lnTo>
                    <a:pt x="241096" y="0"/>
                  </a:lnTo>
                  <a:lnTo>
                    <a:pt x="241096" y="15074"/>
                  </a:lnTo>
                  <a:lnTo>
                    <a:pt x="226034" y="15074"/>
                  </a:lnTo>
                  <a:lnTo>
                    <a:pt x="226034" y="30137"/>
                  </a:lnTo>
                  <a:lnTo>
                    <a:pt x="210959" y="30137"/>
                  </a:lnTo>
                  <a:lnTo>
                    <a:pt x="210959" y="45656"/>
                  </a:lnTo>
                  <a:lnTo>
                    <a:pt x="226479" y="45656"/>
                  </a:lnTo>
                  <a:lnTo>
                    <a:pt x="226479" y="30594"/>
                  </a:lnTo>
                  <a:lnTo>
                    <a:pt x="241096" y="30594"/>
                  </a:lnTo>
                  <a:lnTo>
                    <a:pt x="241096" y="45656"/>
                  </a:lnTo>
                  <a:lnTo>
                    <a:pt x="256171" y="45656"/>
                  </a:lnTo>
                  <a:lnTo>
                    <a:pt x="256171" y="60731"/>
                  </a:lnTo>
                  <a:lnTo>
                    <a:pt x="271703" y="60731"/>
                  </a:lnTo>
                  <a:lnTo>
                    <a:pt x="271703" y="45212"/>
                  </a:lnTo>
                  <a:lnTo>
                    <a:pt x="256628" y="45212"/>
                  </a:lnTo>
                  <a:lnTo>
                    <a:pt x="256628" y="30594"/>
                  </a:lnTo>
                  <a:lnTo>
                    <a:pt x="271246" y="30594"/>
                  </a:lnTo>
                  <a:lnTo>
                    <a:pt x="271703" y="30594"/>
                  </a:lnTo>
                  <a:lnTo>
                    <a:pt x="286308" y="30594"/>
                  </a:lnTo>
                  <a:lnTo>
                    <a:pt x="286308" y="45212"/>
                  </a:lnTo>
                  <a:lnTo>
                    <a:pt x="286308" y="45656"/>
                  </a:lnTo>
                  <a:lnTo>
                    <a:pt x="286308" y="60731"/>
                  </a:lnTo>
                  <a:lnTo>
                    <a:pt x="301383" y="60731"/>
                  </a:lnTo>
                  <a:lnTo>
                    <a:pt x="301828" y="60731"/>
                  </a:lnTo>
                  <a:lnTo>
                    <a:pt x="316445" y="60731"/>
                  </a:lnTo>
                  <a:lnTo>
                    <a:pt x="316903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03" y="45212"/>
                  </a:lnTo>
                  <a:lnTo>
                    <a:pt x="316445" y="45212"/>
                  </a:lnTo>
                  <a:lnTo>
                    <a:pt x="301828" y="45212"/>
                  </a:lnTo>
                  <a:lnTo>
                    <a:pt x="301828" y="30594"/>
                  </a:lnTo>
                  <a:lnTo>
                    <a:pt x="346583" y="30594"/>
                  </a:lnTo>
                  <a:lnTo>
                    <a:pt x="346583" y="45656"/>
                  </a:lnTo>
                  <a:lnTo>
                    <a:pt x="362115" y="45656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56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01" y="60731"/>
                  </a:lnTo>
                  <a:lnTo>
                    <a:pt x="467601" y="45212"/>
                  </a:lnTo>
                  <a:lnTo>
                    <a:pt x="452526" y="45212"/>
                  </a:lnTo>
                  <a:lnTo>
                    <a:pt x="452526" y="30594"/>
                  </a:lnTo>
                  <a:lnTo>
                    <a:pt x="467601" y="30594"/>
                  </a:lnTo>
                  <a:lnTo>
                    <a:pt x="467601" y="15532"/>
                  </a:lnTo>
                  <a:lnTo>
                    <a:pt x="467601" y="15074"/>
                  </a:lnTo>
                  <a:lnTo>
                    <a:pt x="46760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60994" y="4785715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594" y="15074"/>
                  </a:moveTo>
                  <a:lnTo>
                    <a:pt x="15519" y="15074"/>
                  </a:lnTo>
                  <a:lnTo>
                    <a:pt x="15074" y="15074"/>
                  </a:lnTo>
                  <a:lnTo>
                    <a:pt x="0" y="15074"/>
                  </a:lnTo>
                  <a:lnTo>
                    <a:pt x="0" y="30137"/>
                  </a:lnTo>
                  <a:lnTo>
                    <a:pt x="0" y="75806"/>
                  </a:lnTo>
                  <a:lnTo>
                    <a:pt x="15519" y="75806"/>
                  </a:lnTo>
                  <a:lnTo>
                    <a:pt x="15519" y="30607"/>
                  </a:lnTo>
                  <a:lnTo>
                    <a:pt x="30594" y="30607"/>
                  </a:lnTo>
                  <a:lnTo>
                    <a:pt x="30594" y="15074"/>
                  </a:lnTo>
                  <a:close/>
                </a:path>
                <a:path w="497840" h="76200">
                  <a:moveTo>
                    <a:pt x="60731" y="15074"/>
                  </a:moveTo>
                  <a:lnTo>
                    <a:pt x="45212" y="15074"/>
                  </a:lnTo>
                  <a:lnTo>
                    <a:pt x="45212" y="30607"/>
                  </a:lnTo>
                  <a:lnTo>
                    <a:pt x="60731" y="30607"/>
                  </a:lnTo>
                  <a:lnTo>
                    <a:pt x="60731" y="15074"/>
                  </a:lnTo>
                  <a:close/>
                </a:path>
                <a:path w="497840" h="76200">
                  <a:moveTo>
                    <a:pt x="105930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212"/>
                  </a:lnTo>
                  <a:lnTo>
                    <a:pt x="30137" y="45212"/>
                  </a:lnTo>
                  <a:lnTo>
                    <a:pt x="30137" y="60274"/>
                  </a:lnTo>
                  <a:lnTo>
                    <a:pt x="30137" y="60744"/>
                  </a:lnTo>
                  <a:lnTo>
                    <a:pt x="30137" y="75806"/>
                  </a:lnTo>
                  <a:lnTo>
                    <a:pt x="45643" y="75806"/>
                  </a:lnTo>
                  <a:lnTo>
                    <a:pt x="45643" y="60744"/>
                  </a:lnTo>
                  <a:lnTo>
                    <a:pt x="60274" y="60744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868" y="75806"/>
                  </a:lnTo>
                  <a:lnTo>
                    <a:pt x="105930" y="75806"/>
                  </a:lnTo>
                  <a:lnTo>
                    <a:pt x="105930" y="60274"/>
                  </a:lnTo>
                  <a:close/>
                </a:path>
                <a:path w="497840" h="76200">
                  <a:moveTo>
                    <a:pt x="166204" y="60274"/>
                  </a:moveTo>
                  <a:lnTo>
                    <a:pt x="151142" y="60274"/>
                  </a:lnTo>
                  <a:lnTo>
                    <a:pt x="151142" y="45212"/>
                  </a:lnTo>
                  <a:lnTo>
                    <a:pt x="136067" y="45212"/>
                  </a:lnTo>
                  <a:lnTo>
                    <a:pt x="136067" y="30607"/>
                  </a:lnTo>
                  <a:lnTo>
                    <a:pt x="151142" y="30607"/>
                  </a:lnTo>
                  <a:lnTo>
                    <a:pt x="151142" y="15074"/>
                  </a:lnTo>
                  <a:lnTo>
                    <a:pt x="135623" y="15074"/>
                  </a:lnTo>
                  <a:lnTo>
                    <a:pt x="135623" y="30137"/>
                  </a:lnTo>
                  <a:lnTo>
                    <a:pt x="120992" y="30137"/>
                  </a:lnTo>
                  <a:lnTo>
                    <a:pt x="120992" y="15074"/>
                  </a:lnTo>
                  <a:lnTo>
                    <a:pt x="105486" y="15074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74"/>
                  </a:lnTo>
                  <a:lnTo>
                    <a:pt x="75349" y="15074"/>
                  </a:lnTo>
                  <a:lnTo>
                    <a:pt x="75349" y="30607"/>
                  </a:lnTo>
                  <a:lnTo>
                    <a:pt x="90411" y="30607"/>
                  </a:lnTo>
                  <a:lnTo>
                    <a:pt x="90411" y="45656"/>
                  </a:lnTo>
                  <a:lnTo>
                    <a:pt x="105930" y="45656"/>
                  </a:lnTo>
                  <a:lnTo>
                    <a:pt x="105930" y="30607"/>
                  </a:lnTo>
                  <a:lnTo>
                    <a:pt x="120548" y="30607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50685" y="75806"/>
                  </a:lnTo>
                  <a:lnTo>
                    <a:pt x="151142" y="75806"/>
                  </a:lnTo>
                  <a:lnTo>
                    <a:pt x="166204" y="75806"/>
                  </a:lnTo>
                  <a:lnTo>
                    <a:pt x="166204" y="60274"/>
                  </a:lnTo>
                  <a:close/>
                </a:path>
                <a:path w="497840" h="76200">
                  <a:moveTo>
                    <a:pt x="211416" y="60274"/>
                  </a:moveTo>
                  <a:lnTo>
                    <a:pt x="196342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806"/>
                  </a:lnTo>
                  <a:lnTo>
                    <a:pt x="195897" y="75806"/>
                  </a:lnTo>
                  <a:lnTo>
                    <a:pt x="196342" y="75806"/>
                  </a:lnTo>
                  <a:lnTo>
                    <a:pt x="211416" y="75806"/>
                  </a:lnTo>
                  <a:lnTo>
                    <a:pt x="211416" y="60274"/>
                  </a:lnTo>
                  <a:close/>
                </a:path>
                <a:path w="497840" h="76200">
                  <a:moveTo>
                    <a:pt x="226491" y="15074"/>
                  </a:moveTo>
                  <a:lnTo>
                    <a:pt x="211416" y="15074"/>
                  </a:lnTo>
                  <a:lnTo>
                    <a:pt x="211416" y="0"/>
                  </a:lnTo>
                  <a:lnTo>
                    <a:pt x="195897" y="0"/>
                  </a:lnTo>
                  <a:lnTo>
                    <a:pt x="195897" y="15074"/>
                  </a:lnTo>
                  <a:lnTo>
                    <a:pt x="181292" y="15074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607"/>
                  </a:lnTo>
                  <a:lnTo>
                    <a:pt x="195897" y="30607"/>
                  </a:lnTo>
                  <a:lnTo>
                    <a:pt x="195897" y="45656"/>
                  </a:lnTo>
                  <a:lnTo>
                    <a:pt x="211416" y="45656"/>
                  </a:lnTo>
                  <a:lnTo>
                    <a:pt x="211416" y="30607"/>
                  </a:lnTo>
                  <a:lnTo>
                    <a:pt x="226491" y="30607"/>
                  </a:lnTo>
                  <a:lnTo>
                    <a:pt x="226491" y="15074"/>
                  </a:lnTo>
                  <a:close/>
                </a:path>
                <a:path w="497840" h="76200">
                  <a:moveTo>
                    <a:pt x="241566" y="45212"/>
                  </a:moveTo>
                  <a:lnTo>
                    <a:pt x="226034" y="45212"/>
                  </a:lnTo>
                  <a:lnTo>
                    <a:pt x="226034" y="60744"/>
                  </a:lnTo>
                  <a:lnTo>
                    <a:pt x="241566" y="60744"/>
                  </a:lnTo>
                  <a:lnTo>
                    <a:pt x="241566" y="45212"/>
                  </a:lnTo>
                  <a:close/>
                </a:path>
                <a:path w="497840" h="76200">
                  <a:moveTo>
                    <a:pt x="497738" y="0"/>
                  </a:moveTo>
                  <a:lnTo>
                    <a:pt x="482663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26" y="30137"/>
                  </a:lnTo>
                  <a:lnTo>
                    <a:pt x="452081" y="30137"/>
                  </a:lnTo>
                  <a:lnTo>
                    <a:pt x="437451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76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76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76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76" y="15519"/>
                  </a:lnTo>
                  <a:lnTo>
                    <a:pt x="437007" y="15519"/>
                  </a:lnTo>
                  <a:lnTo>
                    <a:pt x="437451" y="15519"/>
                  </a:lnTo>
                  <a:lnTo>
                    <a:pt x="452526" y="15519"/>
                  </a:lnTo>
                  <a:lnTo>
                    <a:pt x="452526" y="0"/>
                  </a:lnTo>
                  <a:lnTo>
                    <a:pt x="406869" y="0"/>
                  </a:lnTo>
                  <a:lnTo>
                    <a:pt x="406869" y="15074"/>
                  </a:lnTo>
                  <a:lnTo>
                    <a:pt x="406869" y="30607"/>
                  </a:lnTo>
                  <a:lnTo>
                    <a:pt x="406869" y="45212"/>
                  </a:lnTo>
                  <a:lnTo>
                    <a:pt x="392252" y="45212"/>
                  </a:lnTo>
                  <a:lnTo>
                    <a:pt x="392252" y="30607"/>
                  </a:lnTo>
                  <a:lnTo>
                    <a:pt x="406869" y="30607"/>
                  </a:lnTo>
                  <a:lnTo>
                    <a:pt x="406869" y="15074"/>
                  </a:lnTo>
                  <a:lnTo>
                    <a:pt x="392252" y="15074"/>
                  </a:lnTo>
                  <a:lnTo>
                    <a:pt x="392252" y="0"/>
                  </a:lnTo>
                  <a:lnTo>
                    <a:pt x="376720" y="0"/>
                  </a:lnTo>
                  <a:lnTo>
                    <a:pt x="376720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20" y="30137"/>
                  </a:lnTo>
                  <a:lnTo>
                    <a:pt x="361657" y="30137"/>
                  </a:lnTo>
                  <a:lnTo>
                    <a:pt x="361657" y="45212"/>
                  </a:lnTo>
                  <a:lnTo>
                    <a:pt x="347040" y="45212"/>
                  </a:lnTo>
                  <a:lnTo>
                    <a:pt x="347040" y="30137"/>
                  </a:lnTo>
                  <a:lnTo>
                    <a:pt x="346583" y="30137"/>
                  </a:lnTo>
                  <a:lnTo>
                    <a:pt x="346583" y="45656"/>
                  </a:lnTo>
                  <a:lnTo>
                    <a:pt x="346583" y="60274"/>
                  </a:lnTo>
                  <a:lnTo>
                    <a:pt x="331965" y="60274"/>
                  </a:lnTo>
                  <a:lnTo>
                    <a:pt x="331965" y="45656"/>
                  </a:lnTo>
                  <a:lnTo>
                    <a:pt x="346583" y="45656"/>
                  </a:lnTo>
                  <a:lnTo>
                    <a:pt x="346583" y="30137"/>
                  </a:lnTo>
                  <a:lnTo>
                    <a:pt x="331965" y="30137"/>
                  </a:lnTo>
                  <a:lnTo>
                    <a:pt x="331965" y="15519"/>
                  </a:lnTo>
                  <a:lnTo>
                    <a:pt x="347040" y="15519"/>
                  </a:lnTo>
                  <a:lnTo>
                    <a:pt x="347040" y="0"/>
                  </a:lnTo>
                  <a:lnTo>
                    <a:pt x="331520" y="0"/>
                  </a:lnTo>
                  <a:lnTo>
                    <a:pt x="331520" y="15074"/>
                  </a:lnTo>
                  <a:lnTo>
                    <a:pt x="316915" y="15074"/>
                  </a:lnTo>
                  <a:lnTo>
                    <a:pt x="316915" y="0"/>
                  </a:lnTo>
                  <a:lnTo>
                    <a:pt x="316445" y="0"/>
                  </a:lnTo>
                  <a:lnTo>
                    <a:pt x="316445" y="15519"/>
                  </a:lnTo>
                  <a:lnTo>
                    <a:pt x="316445" y="30137"/>
                  </a:lnTo>
                  <a:lnTo>
                    <a:pt x="301840" y="30137"/>
                  </a:lnTo>
                  <a:lnTo>
                    <a:pt x="301840" y="15519"/>
                  </a:lnTo>
                  <a:lnTo>
                    <a:pt x="316445" y="15519"/>
                  </a:lnTo>
                  <a:lnTo>
                    <a:pt x="316445" y="0"/>
                  </a:lnTo>
                  <a:lnTo>
                    <a:pt x="301383" y="0"/>
                  </a:lnTo>
                  <a:lnTo>
                    <a:pt x="301383" y="15074"/>
                  </a:lnTo>
                  <a:lnTo>
                    <a:pt x="286766" y="15074"/>
                  </a:lnTo>
                  <a:lnTo>
                    <a:pt x="286766" y="0"/>
                  </a:lnTo>
                  <a:lnTo>
                    <a:pt x="271233" y="0"/>
                  </a:lnTo>
                  <a:lnTo>
                    <a:pt x="271233" y="15074"/>
                  </a:lnTo>
                  <a:lnTo>
                    <a:pt x="256616" y="15074"/>
                  </a:lnTo>
                  <a:lnTo>
                    <a:pt x="256616" y="0"/>
                  </a:lnTo>
                  <a:lnTo>
                    <a:pt x="241096" y="0"/>
                  </a:lnTo>
                  <a:lnTo>
                    <a:pt x="241096" y="15519"/>
                  </a:lnTo>
                  <a:lnTo>
                    <a:pt x="256171" y="15519"/>
                  </a:lnTo>
                  <a:lnTo>
                    <a:pt x="256171" y="30607"/>
                  </a:lnTo>
                  <a:lnTo>
                    <a:pt x="271691" y="30607"/>
                  </a:lnTo>
                  <a:lnTo>
                    <a:pt x="271691" y="15519"/>
                  </a:lnTo>
                  <a:lnTo>
                    <a:pt x="286308" y="15519"/>
                  </a:lnTo>
                  <a:lnTo>
                    <a:pt x="286308" y="30607"/>
                  </a:lnTo>
                  <a:lnTo>
                    <a:pt x="301383" y="30607"/>
                  </a:lnTo>
                  <a:lnTo>
                    <a:pt x="301383" y="45656"/>
                  </a:lnTo>
                  <a:lnTo>
                    <a:pt x="316445" y="45656"/>
                  </a:lnTo>
                  <a:lnTo>
                    <a:pt x="316445" y="60274"/>
                  </a:lnTo>
                  <a:lnTo>
                    <a:pt x="301840" y="60274"/>
                  </a:lnTo>
                  <a:lnTo>
                    <a:pt x="301383" y="60274"/>
                  </a:lnTo>
                  <a:lnTo>
                    <a:pt x="286308" y="60274"/>
                  </a:lnTo>
                  <a:lnTo>
                    <a:pt x="286308" y="75806"/>
                  </a:lnTo>
                  <a:lnTo>
                    <a:pt x="301383" y="75806"/>
                  </a:lnTo>
                  <a:lnTo>
                    <a:pt x="301840" y="75806"/>
                  </a:lnTo>
                  <a:lnTo>
                    <a:pt x="316915" y="75806"/>
                  </a:lnTo>
                  <a:lnTo>
                    <a:pt x="316915" y="60744"/>
                  </a:lnTo>
                  <a:lnTo>
                    <a:pt x="331520" y="60744"/>
                  </a:lnTo>
                  <a:lnTo>
                    <a:pt x="331520" y="75806"/>
                  </a:lnTo>
                  <a:lnTo>
                    <a:pt x="347040" y="75806"/>
                  </a:lnTo>
                  <a:lnTo>
                    <a:pt x="347040" y="60744"/>
                  </a:lnTo>
                  <a:lnTo>
                    <a:pt x="361657" y="60744"/>
                  </a:lnTo>
                  <a:lnTo>
                    <a:pt x="361657" y="75806"/>
                  </a:lnTo>
                  <a:lnTo>
                    <a:pt x="376720" y="75806"/>
                  </a:lnTo>
                  <a:lnTo>
                    <a:pt x="377190" y="75806"/>
                  </a:lnTo>
                  <a:lnTo>
                    <a:pt x="437451" y="75806"/>
                  </a:lnTo>
                  <a:lnTo>
                    <a:pt x="437451" y="60744"/>
                  </a:lnTo>
                  <a:lnTo>
                    <a:pt x="452081" y="60744"/>
                  </a:lnTo>
                  <a:lnTo>
                    <a:pt x="452526" y="60744"/>
                  </a:lnTo>
                  <a:lnTo>
                    <a:pt x="467144" y="60744"/>
                  </a:lnTo>
                  <a:lnTo>
                    <a:pt x="467144" y="75806"/>
                  </a:lnTo>
                  <a:lnTo>
                    <a:pt x="482663" y="75806"/>
                  </a:lnTo>
                  <a:lnTo>
                    <a:pt x="482663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63" y="45656"/>
                  </a:lnTo>
                  <a:lnTo>
                    <a:pt x="482663" y="30607"/>
                  </a:lnTo>
                  <a:lnTo>
                    <a:pt x="497738" y="30607"/>
                  </a:lnTo>
                  <a:lnTo>
                    <a:pt x="497738" y="15519"/>
                  </a:lnTo>
                  <a:lnTo>
                    <a:pt x="497738" y="15074"/>
                  </a:lnTo>
                  <a:lnTo>
                    <a:pt x="497738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81542" y="4845989"/>
              <a:ext cx="377190" cy="91440"/>
            </a:xfrm>
            <a:custGeom>
              <a:avLst/>
              <a:gdLst/>
              <a:ahLst/>
              <a:cxnLst/>
              <a:rect l="l" t="t" r="r" b="b"/>
              <a:pathLst>
                <a:path w="377190" h="91439">
                  <a:moveTo>
                    <a:pt x="121018" y="45212"/>
                  </a:moveTo>
                  <a:lnTo>
                    <a:pt x="105943" y="45212"/>
                  </a:lnTo>
                  <a:lnTo>
                    <a:pt x="105943" y="30137"/>
                  </a:lnTo>
                  <a:lnTo>
                    <a:pt x="105486" y="30137"/>
                  </a:lnTo>
                  <a:lnTo>
                    <a:pt x="105486" y="45669"/>
                  </a:lnTo>
                  <a:lnTo>
                    <a:pt x="105486" y="60274"/>
                  </a:lnTo>
                  <a:lnTo>
                    <a:pt x="90868" y="60274"/>
                  </a:lnTo>
                  <a:lnTo>
                    <a:pt x="90868" y="45669"/>
                  </a:lnTo>
                  <a:lnTo>
                    <a:pt x="105486" y="45669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411" y="30137"/>
                  </a:lnTo>
                  <a:lnTo>
                    <a:pt x="90411" y="60744"/>
                  </a:lnTo>
                  <a:lnTo>
                    <a:pt x="90411" y="75349"/>
                  </a:lnTo>
                  <a:lnTo>
                    <a:pt x="75793" y="75349"/>
                  </a:lnTo>
                  <a:lnTo>
                    <a:pt x="75349" y="75349"/>
                  </a:lnTo>
                  <a:lnTo>
                    <a:pt x="60744" y="75349"/>
                  </a:lnTo>
                  <a:lnTo>
                    <a:pt x="60744" y="60744"/>
                  </a:lnTo>
                  <a:lnTo>
                    <a:pt x="75349" y="60744"/>
                  </a:lnTo>
                  <a:lnTo>
                    <a:pt x="75793" y="60744"/>
                  </a:lnTo>
                  <a:lnTo>
                    <a:pt x="90411" y="60744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56" y="30137"/>
                  </a:lnTo>
                  <a:lnTo>
                    <a:pt x="45656" y="15074"/>
                  </a:lnTo>
                  <a:lnTo>
                    <a:pt x="30594" y="15074"/>
                  </a:lnTo>
                  <a:lnTo>
                    <a:pt x="30137" y="15074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15519" y="45212"/>
                  </a:lnTo>
                  <a:lnTo>
                    <a:pt x="15519" y="30594"/>
                  </a:lnTo>
                  <a:lnTo>
                    <a:pt x="30137" y="30594"/>
                  </a:lnTo>
                  <a:lnTo>
                    <a:pt x="30137" y="15074"/>
                  </a:lnTo>
                  <a:lnTo>
                    <a:pt x="15519" y="15074"/>
                  </a:lnTo>
                  <a:lnTo>
                    <a:pt x="15074" y="15074"/>
                  </a:lnTo>
                  <a:lnTo>
                    <a:pt x="0" y="15074"/>
                  </a:lnTo>
                  <a:lnTo>
                    <a:pt x="0" y="30137"/>
                  </a:lnTo>
                  <a:lnTo>
                    <a:pt x="0" y="90881"/>
                  </a:lnTo>
                  <a:lnTo>
                    <a:pt x="15519" y="90881"/>
                  </a:lnTo>
                  <a:lnTo>
                    <a:pt x="15519" y="75806"/>
                  </a:lnTo>
                  <a:lnTo>
                    <a:pt x="30594" y="75806"/>
                  </a:lnTo>
                  <a:lnTo>
                    <a:pt x="30594" y="60744"/>
                  </a:lnTo>
                  <a:lnTo>
                    <a:pt x="45212" y="60744"/>
                  </a:lnTo>
                  <a:lnTo>
                    <a:pt x="45212" y="75806"/>
                  </a:lnTo>
                  <a:lnTo>
                    <a:pt x="60274" y="75806"/>
                  </a:lnTo>
                  <a:lnTo>
                    <a:pt x="60274" y="90881"/>
                  </a:lnTo>
                  <a:lnTo>
                    <a:pt x="75349" y="90881"/>
                  </a:lnTo>
                  <a:lnTo>
                    <a:pt x="75793" y="90881"/>
                  </a:lnTo>
                  <a:lnTo>
                    <a:pt x="90411" y="90881"/>
                  </a:lnTo>
                  <a:lnTo>
                    <a:pt x="90868" y="90881"/>
                  </a:lnTo>
                  <a:lnTo>
                    <a:pt x="105943" y="90881"/>
                  </a:lnTo>
                  <a:lnTo>
                    <a:pt x="105943" y="75806"/>
                  </a:lnTo>
                  <a:lnTo>
                    <a:pt x="121018" y="75806"/>
                  </a:lnTo>
                  <a:lnTo>
                    <a:pt x="121018" y="60744"/>
                  </a:lnTo>
                  <a:lnTo>
                    <a:pt x="121018" y="60274"/>
                  </a:lnTo>
                  <a:lnTo>
                    <a:pt x="121018" y="45212"/>
                  </a:lnTo>
                  <a:close/>
                </a:path>
                <a:path w="377190" h="91439">
                  <a:moveTo>
                    <a:pt x="151142" y="45212"/>
                  </a:moveTo>
                  <a:lnTo>
                    <a:pt x="135623" y="45212"/>
                  </a:lnTo>
                  <a:lnTo>
                    <a:pt x="135623" y="60744"/>
                  </a:lnTo>
                  <a:lnTo>
                    <a:pt x="151142" y="60744"/>
                  </a:lnTo>
                  <a:lnTo>
                    <a:pt x="151142" y="45212"/>
                  </a:lnTo>
                  <a:close/>
                </a:path>
                <a:path w="377190" h="91439">
                  <a:moveTo>
                    <a:pt x="151142" y="15074"/>
                  </a:moveTo>
                  <a:lnTo>
                    <a:pt x="135623" y="15074"/>
                  </a:lnTo>
                  <a:lnTo>
                    <a:pt x="135623" y="30594"/>
                  </a:lnTo>
                  <a:lnTo>
                    <a:pt x="151142" y="30594"/>
                  </a:lnTo>
                  <a:lnTo>
                    <a:pt x="151142" y="15074"/>
                  </a:lnTo>
                  <a:close/>
                </a:path>
                <a:path w="377190" h="91439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69"/>
                  </a:lnTo>
                  <a:lnTo>
                    <a:pt x="286778" y="45669"/>
                  </a:lnTo>
                  <a:lnTo>
                    <a:pt x="286778" y="30137"/>
                  </a:lnTo>
                  <a:close/>
                </a:path>
                <a:path w="377190" h="91439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74"/>
                  </a:lnTo>
                  <a:lnTo>
                    <a:pt x="331533" y="15074"/>
                  </a:lnTo>
                  <a:lnTo>
                    <a:pt x="331533" y="30137"/>
                  </a:lnTo>
                  <a:lnTo>
                    <a:pt x="331533" y="30594"/>
                  </a:lnTo>
                  <a:lnTo>
                    <a:pt x="331533" y="45212"/>
                  </a:lnTo>
                  <a:lnTo>
                    <a:pt x="316903" y="45212"/>
                  </a:lnTo>
                  <a:lnTo>
                    <a:pt x="316903" y="30594"/>
                  </a:lnTo>
                  <a:lnTo>
                    <a:pt x="316903" y="30137"/>
                  </a:lnTo>
                  <a:lnTo>
                    <a:pt x="316903" y="15074"/>
                  </a:lnTo>
                  <a:lnTo>
                    <a:pt x="301396" y="15074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56641" y="30137"/>
                  </a:lnTo>
                  <a:lnTo>
                    <a:pt x="256641" y="15074"/>
                  </a:lnTo>
                  <a:lnTo>
                    <a:pt x="241566" y="15074"/>
                  </a:lnTo>
                  <a:lnTo>
                    <a:pt x="241109" y="15074"/>
                  </a:lnTo>
                  <a:lnTo>
                    <a:pt x="241109" y="60744"/>
                  </a:lnTo>
                  <a:lnTo>
                    <a:pt x="241109" y="75349"/>
                  </a:lnTo>
                  <a:lnTo>
                    <a:pt x="226491" y="75349"/>
                  </a:lnTo>
                  <a:lnTo>
                    <a:pt x="226491" y="60744"/>
                  </a:lnTo>
                  <a:lnTo>
                    <a:pt x="241109" y="60744"/>
                  </a:lnTo>
                  <a:lnTo>
                    <a:pt x="241109" y="15074"/>
                  </a:lnTo>
                  <a:lnTo>
                    <a:pt x="226034" y="15074"/>
                  </a:lnTo>
                  <a:lnTo>
                    <a:pt x="226034" y="30137"/>
                  </a:lnTo>
                  <a:lnTo>
                    <a:pt x="210972" y="30137"/>
                  </a:lnTo>
                  <a:lnTo>
                    <a:pt x="210972" y="45212"/>
                  </a:lnTo>
                  <a:lnTo>
                    <a:pt x="210972" y="60744"/>
                  </a:lnTo>
                  <a:lnTo>
                    <a:pt x="210972" y="75349"/>
                  </a:lnTo>
                  <a:lnTo>
                    <a:pt x="196367" y="75349"/>
                  </a:lnTo>
                  <a:lnTo>
                    <a:pt x="196367" y="60744"/>
                  </a:lnTo>
                  <a:lnTo>
                    <a:pt x="210972" y="60744"/>
                  </a:lnTo>
                  <a:lnTo>
                    <a:pt x="210972" y="45212"/>
                  </a:lnTo>
                  <a:lnTo>
                    <a:pt x="196367" y="45212"/>
                  </a:lnTo>
                  <a:lnTo>
                    <a:pt x="196367" y="30594"/>
                  </a:lnTo>
                  <a:lnTo>
                    <a:pt x="196367" y="30137"/>
                  </a:lnTo>
                  <a:lnTo>
                    <a:pt x="196367" y="15074"/>
                  </a:lnTo>
                  <a:lnTo>
                    <a:pt x="181292" y="15074"/>
                  </a:lnTo>
                  <a:lnTo>
                    <a:pt x="180835" y="15074"/>
                  </a:lnTo>
                  <a:lnTo>
                    <a:pt x="165760" y="15074"/>
                  </a:lnTo>
                  <a:lnTo>
                    <a:pt x="165760" y="30594"/>
                  </a:lnTo>
                  <a:lnTo>
                    <a:pt x="180835" y="30594"/>
                  </a:lnTo>
                  <a:lnTo>
                    <a:pt x="180835" y="45212"/>
                  </a:lnTo>
                  <a:lnTo>
                    <a:pt x="165760" y="45212"/>
                  </a:lnTo>
                  <a:lnTo>
                    <a:pt x="165760" y="60744"/>
                  </a:lnTo>
                  <a:lnTo>
                    <a:pt x="180835" y="60744"/>
                  </a:lnTo>
                  <a:lnTo>
                    <a:pt x="180835" y="75349"/>
                  </a:lnTo>
                  <a:lnTo>
                    <a:pt x="135623" y="75349"/>
                  </a:lnTo>
                  <a:lnTo>
                    <a:pt x="135623" y="90881"/>
                  </a:lnTo>
                  <a:lnTo>
                    <a:pt x="181292" y="90881"/>
                  </a:lnTo>
                  <a:lnTo>
                    <a:pt x="181292" y="75806"/>
                  </a:lnTo>
                  <a:lnTo>
                    <a:pt x="195897" y="75806"/>
                  </a:lnTo>
                  <a:lnTo>
                    <a:pt x="195897" y="90881"/>
                  </a:lnTo>
                  <a:lnTo>
                    <a:pt x="211416" y="90881"/>
                  </a:lnTo>
                  <a:lnTo>
                    <a:pt x="211416" y="75806"/>
                  </a:lnTo>
                  <a:lnTo>
                    <a:pt x="226034" y="75806"/>
                  </a:lnTo>
                  <a:lnTo>
                    <a:pt x="226034" y="90881"/>
                  </a:lnTo>
                  <a:lnTo>
                    <a:pt x="241566" y="90881"/>
                  </a:lnTo>
                  <a:lnTo>
                    <a:pt x="241566" y="75806"/>
                  </a:lnTo>
                  <a:lnTo>
                    <a:pt x="256171" y="75806"/>
                  </a:lnTo>
                  <a:lnTo>
                    <a:pt x="256171" y="90881"/>
                  </a:lnTo>
                  <a:lnTo>
                    <a:pt x="271703" y="90881"/>
                  </a:lnTo>
                  <a:lnTo>
                    <a:pt x="271703" y="75806"/>
                  </a:lnTo>
                  <a:lnTo>
                    <a:pt x="286321" y="75806"/>
                  </a:lnTo>
                  <a:lnTo>
                    <a:pt x="286778" y="75806"/>
                  </a:lnTo>
                  <a:lnTo>
                    <a:pt x="301396" y="75806"/>
                  </a:lnTo>
                  <a:lnTo>
                    <a:pt x="301396" y="90881"/>
                  </a:lnTo>
                  <a:lnTo>
                    <a:pt x="316458" y="90881"/>
                  </a:lnTo>
                  <a:lnTo>
                    <a:pt x="316903" y="90881"/>
                  </a:lnTo>
                  <a:lnTo>
                    <a:pt x="331978" y="90881"/>
                  </a:lnTo>
                  <a:lnTo>
                    <a:pt x="331978" y="75806"/>
                  </a:lnTo>
                  <a:lnTo>
                    <a:pt x="331978" y="75349"/>
                  </a:lnTo>
                  <a:lnTo>
                    <a:pt x="331978" y="60744"/>
                  </a:lnTo>
                  <a:lnTo>
                    <a:pt x="346595" y="60744"/>
                  </a:lnTo>
                  <a:lnTo>
                    <a:pt x="347052" y="60744"/>
                  </a:lnTo>
                  <a:lnTo>
                    <a:pt x="361670" y="60744"/>
                  </a:lnTo>
                  <a:lnTo>
                    <a:pt x="362115" y="60744"/>
                  </a:lnTo>
                  <a:lnTo>
                    <a:pt x="377190" y="60744"/>
                  </a:lnTo>
                  <a:lnTo>
                    <a:pt x="377190" y="45212"/>
                  </a:lnTo>
                  <a:lnTo>
                    <a:pt x="362115" y="45212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74"/>
                  </a:lnTo>
                  <a:lnTo>
                    <a:pt x="377190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60994" y="4484369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40" h="497839">
                  <a:moveTo>
                    <a:pt x="75336" y="421894"/>
                  </a:moveTo>
                  <a:lnTo>
                    <a:pt x="30137" y="421894"/>
                  </a:lnTo>
                  <a:lnTo>
                    <a:pt x="30137" y="467106"/>
                  </a:lnTo>
                  <a:lnTo>
                    <a:pt x="75336" y="467106"/>
                  </a:lnTo>
                  <a:lnTo>
                    <a:pt x="75336" y="421894"/>
                  </a:lnTo>
                  <a:close/>
                </a:path>
                <a:path w="497840" h="497839">
                  <a:moveTo>
                    <a:pt x="75336" y="30099"/>
                  </a:moveTo>
                  <a:lnTo>
                    <a:pt x="30137" y="30099"/>
                  </a:lnTo>
                  <a:lnTo>
                    <a:pt x="30137" y="75311"/>
                  </a:lnTo>
                  <a:lnTo>
                    <a:pt x="75336" y="75311"/>
                  </a:lnTo>
                  <a:lnTo>
                    <a:pt x="75336" y="30099"/>
                  </a:lnTo>
                  <a:close/>
                </a:path>
                <a:path w="497840" h="497839">
                  <a:moveTo>
                    <a:pt x="105486" y="406831"/>
                  </a:moveTo>
                  <a:lnTo>
                    <a:pt x="90411" y="406831"/>
                  </a:lnTo>
                  <a:lnTo>
                    <a:pt x="90411" y="482168"/>
                  </a:lnTo>
                  <a:lnTo>
                    <a:pt x="105486" y="482168"/>
                  </a:lnTo>
                  <a:lnTo>
                    <a:pt x="105486" y="406831"/>
                  </a:lnTo>
                  <a:close/>
                </a:path>
                <a:path w="497840" h="497839">
                  <a:moveTo>
                    <a:pt x="105486" y="391160"/>
                  </a:moveTo>
                  <a:lnTo>
                    <a:pt x="0" y="391160"/>
                  </a:lnTo>
                  <a:lnTo>
                    <a:pt x="0" y="40640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6400"/>
                  </a:lnTo>
                  <a:lnTo>
                    <a:pt x="105486" y="406400"/>
                  </a:lnTo>
                  <a:lnTo>
                    <a:pt x="105486" y="391160"/>
                  </a:lnTo>
                  <a:close/>
                </a:path>
                <a:path w="497840" h="497839">
                  <a:moveTo>
                    <a:pt x="105486" y="0"/>
                  </a:moveTo>
                  <a:lnTo>
                    <a:pt x="90411" y="0"/>
                  </a:lnTo>
                  <a:lnTo>
                    <a:pt x="90411" y="15240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90411" y="15240"/>
                  </a:lnTo>
                  <a:lnTo>
                    <a:pt x="90411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373"/>
                  </a:lnTo>
                  <a:lnTo>
                    <a:pt x="105486" y="90170"/>
                  </a:lnTo>
                  <a:lnTo>
                    <a:pt x="105486" y="15240"/>
                  </a:lnTo>
                  <a:lnTo>
                    <a:pt x="105486" y="15024"/>
                  </a:lnTo>
                  <a:lnTo>
                    <a:pt x="105486" y="0"/>
                  </a:lnTo>
                  <a:close/>
                </a:path>
                <a:path w="497840" h="497839">
                  <a:moveTo>
                    <a:pt x="136067" y="452043"/>
                  </a:moveTo>
                  <a:lnTo>
                    <a:pt x="120548" y="452043"/>
                  </a:lnTo>
                  <a:lnTo>
                    <a:pt x="120548" y="467106"/>
                  </a:lnTo>
                  <a:lnTo>
                    <a:pt x="120548" y="467575"/>
                  </a:lnTo>
                  <a:lnTo>
                    <a:pt x="120548" y="482650"/>
                  </a:lnTo>
                  <a:lnTo>
                    <a:pt x="136067" y="482650"/>
                  </a:lnTo>
                  <a:lnTo>
                    <a:pt x="136067" y="467575"/>
                  </a:lnTo>
                  <a:lnTo>
                    <a:pt x="136067" y="467106"/>
                  </a:lnTo>
                  <a:lnTo>
                    <a:pt x="136067" y="452043"/>
                  </a:lnTo>
                  <a:close/>
                </a:path>
                <a:path w="497840" h="497839">
                  <a:moveTo>
                    <a:pt x="452526" y="436968"/>
                  </a:moveTo>
                  <a:lnTo>
                    <a:pt x="437007" y="436968"/>
                  </a:lnTo>
                  <a:lnTo>
                    <a:pt x="437007" y="452501"/>
                  </a:lnTo>
                  <a:lnTo>
                    <a:pt x="452526" y="452501"/>
                  </a:lnTo>
                  <a:lnTo>
                    <a:pt x="452526" y="436968"/>
                  </a:lnTo>
                  <a:close/>
                </a:path>
                <a:path w="497840" h="497839">
                  <a:moveTo>
                    <a:pt x="467144" y="30099"/>
                  </a:moveTo>
                  <a:lnTo>
                    <a:pt x="421944" y="30099"/>
                  </a:lnTo>
                  <a:lnTo>
                    <a:pt x="421944" y="75311"/>
                  </a:lnTo>
                  <a:lnTo>
                    <a:pt x="467144" y="75311"/>
                  </a:lnTo>
                  <a:lnTo>
                    <a:pt x="467144" y="30099"/>
                  </a:lnTo>
                  <a:close/>
                </a:path>
                <a:path w="497840" h="497839">
                  <a:moveTo>
                    <a:pt x="482663" y="482168"/>
                  </a:moveTo>
                  <a:lnTo>
                    <a:pt x="467601" y="482168"/>
                  </a:lnTo>
                  <a:lnTo>
                    <a:pt x="467601" y="467106"/>
                  </a:lnTo>
                  <a:lnTo>
                    <a:pt x="452526" y="467106"/>
                  </a:lnTo>
                  <a:lnTo>
                    <a:pt x="452081" y="467106"/>
                  </a:lnTo>
                  <a:lnTo>
                    <a:pt x="437451" y="467106"/>
                  </a:lnTo>
                  <a:lnTo>
                    <a:pt x="437007" y="467106"/>
                  </a:lnTo>
                  <a:lnTo>
                    <a:pt x="422376" y="467106"/>
                  </a:lnTo>
                  <a:lnTo>
                    <a:pt x="422376" y="452043"/>
                  </a:lnTo>
                  <a:lnTo>
                    <a:pt x="421944" y="452043"/>
                  </a:lnTo>
                  <a:lnTo>
                    <a:pt x="421944" y="467575"/>
                  </a:lnTo>
                  <a:lnTo>
                    <a:pt x="421944" y="482168"/>
                  </a:lnTo>
                  <a:lnTo>
                    <a:pt x="407327" y="482168"/>
                  </a:lnTo>
                  <a:lnTo>
                    <a:pt x="407327" y="467575"/>
                  </a:lnTo>
                  <a:lnTo>
                    <a:pt x="421944" y="467575"/>
                  </a:lnTo>
                  <a:lnTo>
                    <a:pt x="421944" y="452043"/>
                  </a:lnTo>
                  <a:lnTo>
                    <a:pt x="376720" y="452043"/>
                  </a:lnTo>
                  <a:lnTo>
                    <a:pt x="376720" y="467575"/>
                  </a:lnTo>
                  <a:lnTo>
                    <a:pt x="376720" y="482168"/>
                  </a:lnTo>
                  <a:lnTo>
                    <a:pt x="362115" y="482168"/>
                  </a:lnTo>
                  <a:lnTo>
                    <a:pt x="362115" y="467575"/>
                  </a:lnTo>
                  <a:lnTo>
                    <a:pt x="376720" y="467575"/>
                  </a:lnTo>
                  <a:lnTo>
                    <a:pt x="376720" y="452043"/>
                  </a:lnTo>
                  <a:lnTo>
                    <a:pt x="362115" y="452043"/>
                  </a:lnTo>
                  <a:lnTo>
                    <a:pt x="361657" y="452043"/>
                  </a:lnTo>
                  <a:lnTo>
                    <a:pt x="346583" y="452043"/>
                  </a:lnTo>
                  <a:lnTo>
                    <a:pt x="346583" y="467106"/>
                  </a:lnTo>
                  <a:lnTo>
                    <a:pt x="331965" y="467106"/>
                  </a:lnTo>
                  <a:lnTo>
                    <a:pt x="331965" y="452043"/>
                  </a:lnTo>
                  <a:lnTo>
                    <a:pt x="316445" y="452043"/>
                  </a:lnTo>
                  <a:lnTo>
                    <a:pt x="316445" y="467106"/>
                  </a:lnTo>
                  <a:lnTo>
                    <a:pt x="301840" y="467106"/>
                  </a:lnTo>
                  <a:lnTo>
                    <a:pt x="301383" y="467106"/>
                  </a:lnTo>
                  <a:lnTo>
                    <a:pt x="241566" y="467106"/>
                  </a:lnTo>
                  <a:lnTo>
                    <a:pt x="241566" y="452043"/>
                  </a:lnTo>
                  <a:lnTo>
                    <a:pt x="241096" y="452043"/>
                  </a:lnTo>
                  <a:lnTo>
                    <a:pt x="241096" y="467575"/>
                  </a:lnTo>
                  <a:lnTo>
                    <a:pt x="241096" y="482168"/>
                  </a:lnTo>
                  <a:lnTo>
                    <a:pt x="226491" y="482168"/>
                  </a:lnTo>
                  <a:lnTo>
                    <a:pt x="226491" y="467575"/>
                  </a:lnTo>
                  <a:lnTo>
                    <a:pt x="241096" y="467575"/>
                  </a:lnTo>
                  <a:lnTo>
                    <a:pt x="241096" y="452043"/>
                  </a:lnTo>
                  <a:lnTo>
                    <a:pt x="226034" y="452043"/>
                  </a:lnTo>
                  <a:lnTo>
                    <a:pt x="226034" y="467106"/>
                  </a:lnTo>
                  <a:lnTo>
                    <a:pt x="211416" y="467106"/>
                  </a:lnTo>
                  <a:lnTo>
                    <a:pt x="210959" y="467106"/>
                  </a:lnTo>
                  <a:lnTo>
                    <a:pt x="196342" y="467106"/>
                  </a:lnTo>
                  <a:lnTo>
                    <a:pt x="195897" y="467106"/>
                  </a:lnTo>
                  <a:lnTo>
                    <a:pt x="180822" y="467106"/>
                  </a:lnTo>
                  <a:lnTo>
                    <a:pt x="180822" y="482168"/>
                  </a:lnTo>
                  <a:lnTo>
                    <a:pt x="166204" y="482168"/>
                  </a:lnTo>
                  <a:lnTo>
                    <a:pt x="165760" y="482168"/>
                  </a:lnTo>
                  <a:lnTo>
                    <a:pt x="150685" y="482168"/>
                  </a:lnTo>
                  <a:lnTo>
                    <a:pt x="150685" y="497713"/>
                  </a:lnTo>
                  <a:lnTo>
                    <a:pt x="165760" y="497713"/>
                  </a:lnTo>
                  <a:lnTo>
                    <a:pt x="166204" y="497713"/>
                  </a:lnTo>
                  <a:lnTo>
                    <a:pt x="181292" y="497713"/>
                  </a:lnTo>
                  <a:lnTo>
                    <a:pt x="181292" y="482650"/>
                  </a:lnTo>
                  <a:lnTo>
                    <a:pt x="226034" y="482650"/>
                  </a:lnTo>
                  <a:lnTo>
                    <a:pt x="226034" y="497713"/>
                  </a:lnTo>
                  <a:lnTo>
                    <a:pt x="241566" y="497713"/>
                  </a:lnTo>
                  <a:lnTo>
                    <a:pt x="241566" y="482650"/>
                  </a:lnTo>
                  <a:lnTo>
                    <a:pt x="256171" y="482650"/>
                  </a:lnTo>
                  <a:lnTo>
                    <a:pt x="256616" y="482650"/>
                  </a:lnTo>
                  <a:lnTo>
                    <a:pt x="271233" y="482650"/>
                  </a:lnTo>
                  <a:lnTo>
                    <a:pt x="271233" y="497713"/>
                  </a:lnTo>
                  <a:lnTo>
                    <a:pt x="286308" y="497713"/>
                  </a:lnTo>
                  <a:lnTo>
                    <a:pt x="286766" y="497713"/>
                  </a:lnTo>
                  <a:lnTo>
                    <a:pt x="301840" y="497713"/>
                  </a:lnTo>
                  <a:lnTo>
                    <a:pt x="301840" y="482650"/>
                  </a:lnTo>
                  <a:lnTo>
                    <a:pt x="316445" y="482650"/>
                  </a:lnTo>
                  <a:lnTo>
                    <a:pt x="316915" y="482650"/>
                  </a:lnTo>
                  <a:lnTo>
                    <a:pt x="331520" y="482650"/>
                  </a:lnTo>
                  <a:lnTo>
                    <a:pt x="331520" y="497713"/>
                  </a:lnTo>
                  <a:lnTo>
                    <a:pt x="422376" y="497713"/>
                  </a:lnTo>
                  <a:lnTo>
                    <a:pt x="422376" y="482650"/>
                  </a:lnTo>
                  <a:lnTo>
                    <a:pt x="437007" y="482650"/>
                  </a:lnTo>
                  <a:lnTo>
                    <a:pt x="437007" y="497713"/>
                  </a:lnTo>
                  <a:lnTo>
                    <a:pt x="452526" y="497713"/>
                  </a:lnTo>
                  <a:lnTo>
                    <a:pt x="452526" y="482650"/>
                  </a:lnTo>
                  <a:lnTo>
                    <a:pt x="467144" y="482650"/>
                  </a:lnTo>
                  <a:lnTo>
                    <a:pt x="467144" y="497713"/>
                  </a:lnTo>
                  <a:lnTo>
                    <a:pt x="482663" y="497713"/>
                  </a:lnTo>
                  <a:lnTo>
                    <a:pt x="482663" y="482168"/>
                  </a:lnTo>
                  <a:close/>
                </a:path>
                <a:path w="497840" h="497839">
                  <a:moveTo>
                    <a:pt x="497293" y="0"/>
                  </a:moveTo>
                  <a:lnTo>
                    <a:pt x="482219" y="0"/>
                  </a:lnTo>
                  <a:lnTo>
                    <a:pt x="482219" y="15240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82219" y="15240"/>
                  </a:lnTo>
                  <a:lnTo>
                    <a:pt x="482219" y="0"/>
                  </a:ln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373"/>
                  </a:lnTo>
                  <a:lnTo>
                    <a:pt x="497293" y="90170"/>
                  </a:lnTo>
                  <a:lnTo>
                    <a:pt x="497293" y="15240"/>
                  </a:lnTo>
                  <a:lnTo>
                    <a:pt x="497293" y="15024"/>
                  </a:lnTo>
                  <a:lnTo>
                    <a:pt x="497293" y="0"/>
                  </a:lnTo>
                  <a:close/>
                </a:path>
                <a:path w="497840" h="497839">
                  <a:moveTo>
                    <a:pt x="497738" y="436968"/>
                  </a:moveTo>
                  <a:lnTo>
                    <a:pt x="482219" y="436968"/>
                  </a:lnTo>
                  <a:lnTo>
                    <a:pt x="482219" y="452501"/>
                  </a:lnTo>
                  <a:lnTo>
                    <a:pt x="497738" y="452501"/>
                  </a:lnTo>
                  <a:lnTo>
                    <a:pt x="497738" y="436968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81069" y="847228"/>
            <a:ext cx="2400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0" marR="5080" indent="-540385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41170A"/>
                </a:solidFill>
                <a:latin typeface="Calibri"/>
                <a:cs typeface="Calibri"/>
              </a:rPr>
              <a:t>Механизм сопровождения </a:t>
            </a:r>
            <a:r>
              <a:rPr sz="800" b="1" spc="-5" dirty="0">
                <a:solidFill>
                  <a:srgbClr val="41170A"/>
                </a:solidFill>
                <a:latin typeface="Calibri"/>
                <a:cs typeface="Calibri"/>
              </a:rPr>
              <a:t>инвестиционных </a:t>
            </a:r>
            <a:r>
              <a:rPr sz="800" b="1" spc="-10" dirty="0">
                <a:solidFill>
                  <a:srgbClr val="41170A"/>
                </a:solidFill>
                <a:latin typeface="Calibri"/>
                <a:cs typeface="Calibri"/>
              </a:rPr>
              <a:t>проектов </a:t>
            </a:r>
            <a:r>
              <a:rPr sz="800" b="1" spc="-17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41170A"/>
                </a:solidFill>
                <a:latin typeface="Calibri"/>
                <a:cs typeface="Calibri"/>
              </a:rPr>
              <a:t>(по</a:t>
            </a:r>
            <a:r>
              <a:rPr sz="8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41170A"/>
                </a:solidFill>
                <a:latin typeface="Calibri"/>
                <a:cs typeface="Calibri"/>
              </a:rPr>
              <a:t>принципу</a:t>
            </a:r>
            <a:r>
              <a:rPr sz="8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41170A"/>
                </a:solidFill>
                <a:latin typeface="Calibri"/>
                <a:cs typeface="Calibri"/>
              </a:rPr>
              <a:t>«одного</a:t>
            </a:r>
            <a:r>
              <a:rPr sz="8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41170A"/>
                </a:solidFill>
                <a:latin typeface="Calibri"/>
                <a:cs typeface="Calibri"/>
              </a:rPr>
              <a:t>окна»)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2561" y="823248"/>
            <a:ext cx="3527425" cy="4241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245"/>
              </a:spcBef>
            </a:pPr>
            <a:r>
              <a:rPr sz="800" b="1" spc="-10" dirty="0">
                <a:solidFill>
                  <a:srgbClr val="41170A"/>
                </a:solidFill>
                <a:latin typeface="Calibri"/>
                <a:cs typeface="Calibri"/>
              </a:rPr>
              <a:t>Механизм</a:t>
            </a:r>
            <a:r>
              <a:rPr sz="8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41170A"/>
                </a:solidFill>
                <a:latin typeface="Calibri"/>
                <a:cs typeface="Calibri"/>
              </a:rPr>
              <a:t>принятия</a:t>
            </a:r>
            <a:r>
              <a:rPr sz="8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41170A"/>
                </a:solidFill>
                <a:latin typeface="Calibri"/>
                <a:cs typeface="Calibri"/>
              </a:rPr>
              <a:t>решения</a:t>
            </a:r>
            <a:r>
              <a:rPr sz="8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8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41170A"/>
                </a:solidFill>
                <a:latin typeface="Calibri"/>
                <a:cs typeface="Calibri"/>
              </a:rPr>
              <a:t>сопровождении</a:t>
            </a:r>
            <a:r>
              <a:rPr sz="8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41170A"/>
                </a:solidFill>
                <a:latin typeface="Calibri"/>
                <a:cs typeface="Calibri"/>
              </a:rPr>
              <a:t>инвестиционных</a:t>
            </a:r>
            <a:r>
              <a:rPr sz="8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41170A"/>
                </a:solidFill>
                <a:latin typeface="Calibri"/>
                <a:cs typeface="Calibri"/>
              </a:rPr>
              <a:t>проектов</a:t>
            </a:r>
            <a:endParaRPr sz="800" dirty="0">
              <a:latin typeface="Calibri"/>
              <a:cs typeface="Calibri"/>
            </a:endParaRPr>
          </a:p>
          <a:p>
            <a:pPr algn="ctr">
              <a:lnSpc>
                <a:spcPts val="660"/>
              </a:lnSpc>
              <a:spcBef>
                <a:spcPts val="110"/>
              </a:spcBef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(утверждён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приказом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департамента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инвестиций и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развития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МСП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от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19.07.2016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№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70</a:t>
            </a:r>
            <a:endParaRPr sz="600" dirty="0">
              <a:latin typeface="Calibri"/>
              <a:cs typeface="Calibri"/>
            </a:endParaRPr>
          </a:p>
          <a:p>
            <a:pPr marL="17780" marR="9525" algn="ctr">
              <a:lnSpc>
                <a:spcPts val="600"/>
              </a:lnSpc>
              <a:spcBef>
                <a:spcPts val="60"/>
              </a:spcBef>
            </a:pP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«Об утверждении порядка сопровождения инвестиционных проектов, реализуемых и (или) планируемых </a:t>
            </a:r>
            <a:r>
              <a:rPr sz="6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к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реализации</a:t>
            </a:r>
            <a:r>
              <a:rPr sz="6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на</a:t>
            </a:r>
            <a:r>
              <a:rPr sz="6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территории</a:t>
            </a:r>
            <a:r>
              <a:rPr sz="6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Краснодарского края»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07839" y="1240942"/>
            <a:ext cx="14604" cy="3600450"/>
          </a:xfrm>
          <a:custGeom>
            <a:avLst/>
            <a:gdLst/>
            <a:ahLst/>
            <a:cxnLst/>
            <a:rect l="l" t="t" r="r" b="b"/>
            <a:pathLst>
              <a:path w="14604" h="3600450">
                <a:moveTo>
                  <a:pt x="14401" y="0"/>
                </a:moveTo>
                <a:lnTo>
                  <a:pt x="0" y="0"/>
                </a:lnTo>
                <a:lnTo>
                  <a:pt x="0" y="3600005"/>
                </a:lnTo>
                <a:lnTo>
                  <a:pt x="14401" y="3600005"/>
                </a:lnTo>
                <a:lnTo>
                  <a:pt x="14401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345335" y="1451880"/>
            <a:ext cx="286385" cy="267335"/>
            <a:chOff x="1345335" y="1451880"/>
            <a:chExt cx="286385" cy="267335"/>
          </a:xfrm>
        </p:grpSpPr>
        <p:sp>
          <p:nvSpPr>
            <p:cNvPr id="22" name="object 22"/>
            <p:cNvSpPr/>
            <p:nvPr/>
          </p:nvSpPr>
          <p:spPr>
            <a:xfrm>
              <a:off x="1345335" y="1451880"/>
              <a:ext cx="286385" cy="267335"/>
            </a:xfrm>
            <a:custGeom>
              <a:avLst/>
              <a:gdLst/>
              <a:ahLst/>
              <a:cxnLst/>
              <a:rect l="l" t="t" r="r" b="b"/>
              <a:pathLst>
                <a:path w="286385" h="267335">
                  <a:moveTo>
                    <a:pt x="210604" y="0"/>
                  </a:moveTo>
                  <a:lnTo>
                    <a:pt x="68859" y="0"/>
                  </a:lnTo>
                  <a:lnTo>
                    <a:pt x="68859" y="136220"/>
                  </a:lnTo>
                  <a:lnTo>
                    <a:pt x="0" y="136220"/>
                  </a:lnTo>
                  <a:lnTo>
                    <a:pt x="137007" y="261289"/>
                  </a:lnTo>
                  <a:lnTo>
                    <a:pt x="144576" y="267068"/>
                  </a:lnTo>
                  <a:lnTo>
                    <a:pt x="286016" y="136220"/>
                  </a:lnTo>
                  <a:lnTo>
                    <a:pt x="210604" y="136220"/>
                  </a:lnTo>
                  <a:lnTo>
                    <a:pt x="210604" y="0"/>
                  </a:lnTo>
                  <a:close/>
                </a:path>
              </a:pathLst>
            </a:custGeom>
            <a:solidFill>
              <a:srgbClr val="41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8555" y="1528303"/>
              <a:ext cx="119570" cy="11958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452104" y="1516481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33568" y="4560758"/>
            <a:ext cx="133769" cy="13378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91502" y="1280642"/>
            <a:ext cx="2118995" cy="180340"/>
          </a:xfrm>
          <a:prstGeom prst="rect">
            <a:avLst/>
          </a:prstGeom>
          <a:solidFill>
            <a:srgbClr val="41170A"/>
          </a:solidFill>
        </p:spPr>
        <p:txBody>
          <a:bodyPr vert="horz" wrap="square" lIns="0" tIns="21590" rIns="0" bIns="0" rtlCol="0">
            <a:spAutoFit/>
          </a:bodyPr>
          <a:lstStyle/>
          <a:p>
            <a:pPr marL="594360">
              <a:lnSpc>
                <a:spcPct val="100000"/>
              </a:lnSpc>
              <a:spcBef>
                <a:spcPts val="170"/>
              </a:spcBef>
            </a:pPr>
            <a:r>
              <a:rPr sz="750" b="1" spc="5" dirty="0">
                <a:solidFill>
                  <a:srgbClr val="EDE6DF"/>
                </a:solidFill>
                <a:latin typeface="Calibri"/>
                <a:cs typeface="Calibri"/>
              </a:rPr>
              <a:t>Заявитель</a:t>
            </a:r>
            <a:r>
              <a:rPr sz="750" b="1" spc="-35" dirty="0">
                <a:solidFill>
                  <a:srgbClr val="EDE6DF"/>
                </a:solidFill>
                <a:latin typeface="Calibri"/>
                <a:cs typeface="Calibri"/>
              </a:rPr>
              <a:t> </a:t>
            </a:r>
            <a:r>
              <a:rPr sz="750" spc="5" dirty="0">
                <a:solidFill>
                  <a:srgbClr val="EDE6DF"/>
                </a:solidFill>
                <a:latin typeface="Calibri"/>
                <a:cs typeface="Calibri"/>
              </a:rPr>
              <a:t>(инвестор)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83663" y="1978717"/>
            <a:ext cx="597535" cy="6191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87960">
              <a:lnSpc>
                <a:spcPts val="590"/>
              </a:lnSpc>
              <a:spcBef>
                <a:spcPts val="215"/>
              </a:spcBef>
            </a:pPr>
            <a:r>
              <a:rPr sz="550" b="1" spc="10" dirty="0">
                <a:solidFill>
                  <a:srgbClr val="B88769"/>
                </a:solidFill>
                <a:latin typeface="Calibri"/>
                <a:cs typeface="Calibri"/>
              </a:rPr>
              <a:t>возврат </a:t>
            </a:r>
            <a:r>
              <a:rPr sz="550" b="1" spc="15" dirty="0">
                <a:solidFill>
                  <a:srgbClr val="B88769"/>
                </a:solidFill>
                <a:latin typeface="Calibri"/>
                <a:cs typeface="Calibri"/>
              </a:rPr>
              <a:t> документов</a:t>
            </a:r>
            <a:endParaRPr sz="550" dirty="0">
              <a:latin typeface="Calibri"/>
              <a:cs typeface="Calibri"/>
            </a:endParaRPr>
          </a:p>
          <a:p>
            <a:pPr marL="12700">
              <a:lnSpc>
                <a:spcPts val="580"/>
              </a:lnSpc>
            </a:pPr>
            <a:r>
              <a:rPr sz="550" b="1" spc="15" dirty="0">
                <a:solidFill>
                  <a:srgbClr val="B88769"/>
                </a:solidFill>
                <a:latin typeface="Calibri"/>
                <a:cs typeface="Calibri"/>
              </a:rPr>
              <a:t>(до</a:t>
            </a:r>
            <a:r>
              <a:rPr sz="550" b="1" spc="-1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B88769"/>
                </a:solidFill>
                <a:latin typeface="Calibri"/>
                <a:cs typeface="Calibri"/>
              </a:rPr>
              <a:t>2-х</a:t>
            </a:r>
            <a:r>
              <a:rPr sz="550" b="1" spc="-1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B88769"/>
                </a:solidFill>
                <a:latin typeface="Calibri"/>
                <a:cs typeface="Calibri"/>
              </a:rPr>
              <a:t>раб.</a:t>
            </a:r>
            <a:r>
              <a:rPr sz="550" b="1" spc="-10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B88769"/>
                </a:solidFill>
                <a:latin typeface="Calibri"/>
                <a:cs typeface="Calibri"/>
              </a:rPr>
              <a:t>дней)</a:t>
            </a:r>
            <a:endParaRPr sz="550" dirty="0">
              <a:latin typeface="Calibri"/>
              <a:cs typeface="Calibri"/>
            </a:endParaRPr>
          </a:p>
          <a:p>
            <a:pPr marL="17145" marR="115570">
              <a:lnSpc>
                <a:spcPts val="590"/>
              </a:lnSpc>
              <a:spcBef>
                <a:spcPts val="445"/>
              </a:spcBef>
            </a:pP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уведомление </a:t>
            </a:r>
            <a:r>
              <a:rPr sz="550" b="1" spc="-1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2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55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41170A"/>
                </a:solidFill>
                <a:latin typeface="Calibri"/>
                <a:cs typeface="Calibri"/>
              </a:rPr>
              <a:t>приняти</a:t>
            </a:r>
            <a:r>
              <a:rPr sz="550" b="1" spc="20" dirty="0">
                <a:solidFill>
                  <a:srgbClr val="41170A"/>
                </a:solidFill>
                <a:latin typeface="Calibri"/>
                <a:cs typeface="Calibri"/>
              </a:rPr>
              <a:t>и</a:t>
            </a:r>
            <a:r>
              <a:rPr sz="55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на</a:t>
            </a:r>
            <a:endParaRPr sz="550" dirty="0">
              <a:latin typeface="Calibri"/>
              <a:cs typeface="Calibri"/>
            </a:endParaRPr>
          </a:p>
          <a:p>
            <a:pPr marL="17145">
              <a:lnSpc>
                <a:spcPts val="545"/>
              </a:lnSpc>
            </a:pP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сопровождение</a:t>
            </a:r>
            <a:endParaRPr sz="550" dirty="0">
              <a:latin typeface="Calibri"/>
              <a:cs typeface="Calibri"/>
            </a:endParaRPr>
          </a:p>
          <a:p>
            <a:pPr marL="17145">
              <a:lnSpc>
                <a:spcPts val="625"/>
              </a:lnSpc>
            </a:pP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(до</a:t>
            </a:r>
            <a:r>
              <a:rPr sz="55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41170A"/>
                </a:solidFill>
                <a:latin typeface="Calibri"/>
                <a:cs typeface="Calibri"/>
              </a:rPr>
              <a:t>2-х</a:t>
            </a:r>
            <a:r>
              <a:rPr sz="55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41170A"/>
                </a:solidFill>
                <a:latin typeface="Calibri"/>
                <a:cs typeface="Calibri"/>
              </a:rPr>
              <a:t>раб.</a:t>
            </a:r>
            <a:r>
              <a:rPr sz="55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41170A"/>
                </a:solidFill>
                <a:latin typeface="Calibri"/>
                <a:cs typeface="Calibri"/>
              </a:rPr>
              <a:t>дней)</a:t>
            </a:r>
            <a:endParaRPr sz="55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4626" y="1709420"/>
            <a:ext cx="1553551" cy="911147"/>
          </a:xfrm>
          <a:prstGeom prst="rect">
            <a:avLst/>
          </a:prstGeom>
          <a:solidFill>
            <a:srgbClr val="EDE6DF"/>
          </a:solidFill>
          <a:ln w="12446">
            <a:solidFill>
              <a:srgbClr val="41170A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76200" marR="52069" algn="ctr">
              <a:lnSpc>
                <a:spcPct val="90700"/>
              </a:lnSpc>
              <a:spcBef>
                <a:spcPts val="455"/>
              </a:spcBef>
            </a:pPr>
            <a:r>
              <a:rPr sz="650" b="1" spc="10" dirty="0">
                <a:solidFill>
                  <a:srgbClr val="41170A"/>
                </a:solidFill>
                <a:latin typeface="Calibri"/>
                <a:cs typeface="Calibri"/>
              </a:rPr>
              <a:t>Департамент инвестиций </a:t>
            </a:r>
            <a:r>
              <a:rPr sz="650" b="1" spc="20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650" b="1" spc="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41170A"/>
                </a:solidFill>
                <a:latin typeface="Calibri"/>
                <a:cs typeface="Calibri"/>
              </a:rPr>
              <a:t>развития</a:t>
            </a:r>
            <a:r>
              <a:rPr sz="65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41170A"/>
                </a:solidFill>
                <a:latin typeface="Calibri"/>
                <a:cs typeface="Calibri"/>
              </a:rPr>
              <a:t>МСП</a:t>
            </a:r>
            <a:r>
              <a:rPr sz="650" b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41170A"/>
                </a:solidFill>
                <a:latin typeface="Calibri"/>
                <a:cs typeface="Calibri"/>
              </a:rPr>
              <a:t>Краснодарского</a:t>
            </a:r>
            <a:r>
              <a:rPr sz="650" b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41170A"/>
                </a:solidFill>
                <a:latin typeface="Calibri"/>
                <a:cs typeface="Calibri"/>
              </a:rPr>
              <a:t>края </a:t>
            </a:r>
            <a:r>
              <a:rPr sz="650" b="1" spc="-1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50" spc="10" dirty="0">
                <a:solidFill>
                  <a:srgbClr val="41170A"/>
                </a:solidFill>
                <a:latin typeface="Calibri"/>
                <a:cs typeface="Calibri"/>
              </a:rPr>
              <a:t>(уполномоченный</a:t>
            </a:r>
            <a:r>
              <a:rPr sz="65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50" spc="10" dirty="0">
                <a:solidFill>
                  <a:srgbClr val="41170A"/>
                </a:solidFill>
                <a:latin typeface="Calibri"/>
                <a:cs typeface="Calibri"/>
              </a:rPr>
              <a:t>орган)</a:t>
            </a:r>
            <a:endParaRPr sz="650" dirty="0">
              <a:latin typeface="Calibri"/>
              <a:cs typeface="Calibri"/>
            </a:endParaRPr>
          </a:p>
          <a:p>
            <a:pPr marL="237490" marR="213995" algn="ctr">
              <a:lnSpc>
                <a:spcPts val="590"/>
              </a:lnSpc>
              <a:spcBef>
                <a:spcPts val="180"/>
              </a:spcBef>
            </a:pPr>
            <a:r>
              <a:rPr sz="600" b="1" spc="15" dirty="0">
                <a:solidFill>
                  <a:srgbClr val="41170A"/>
                </a:solidFill>
                <a:latin typeface="Calibri"/>
                <a:cs typeface="Calibri"/>
              </a:rPr>
              <a:t>Срок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рассмотрени</a:t>
            </a:r>
            <a:r>
              <a:rPr sz="600" b="1" spc="15" dirty="0">
                <a:solidFill>
                  <a:srgbClr val="41170A"/>
                </a:solidFill>
                <a:latin typeface="Calibri"/>
                <a:cs typeface="Calibri"/>
              </a:rPr>
              <a:t>я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документов  </a:t>
            </a:r>
            <a:r>
              <a:rPr sz="600" b="1" spc="15" dirty="0">
                <a:solidFill>
                  <a:srgbClr val="41170A"/>
                </a:solidFill>
                <a:latin typeface="Calibri"/>
                <a:cs typeface="Calibri"/>
              </a:rPr>
              <a:t>(до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3-х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раб.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дней)</a:t>
            </a:r>
            <a:endParaRPr sz="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 dirty="0">
              <a:latin typeface="Calibri"/>
              <a:cs typeface="Calibri"/>
            </a:endParaRPr>
          </a:p>
          <a:p>
            <a:pPr marL="199390" marR="176530" algn="ctr">
              <a:lnSpc>
                <a:spcPts val="590"/>
              </a:lnSpc>
              <a:spcBef>
                <a:spcPts val="5"/>
              </a:spcBef>
            </a:pP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Принятие</a:t>
            </a:r>
            <a:r>
              <a:rPr sz="550" b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решения</a:t>
            </a:r>
            <a:r>
              <a:rPr sz="55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20" dirty="0">
                <a:solidFill>
                  <a:srgbClr val="41170A"/>
                </a:solidFill>
                <a:latin typeface="Calibri"/>
                <a:cs typeface="Calibri"/>
              </a:rPr>
              <a:t>и</a:t>
            </a:r>
            <a:r>
              <a:rPr sz="55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оформление </a:t>
            </a:r>
            <a:r>
              <a:rPr sz="550" b="1" spc="-1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протокола </a:t>
            </a:r>
            <a:r>
              <a:rPr sz="550" b="1" spc="20" dirty="0">
                <a:solidFill>
                  <a:srgbClr val="41170A"/>
                </a:solidFill>
                <a:latin typeface="Calibri"/>
                <a:cs typeface="Calibri"/>
              </a:rPr>
              <a:t>о </a:t>
            </a: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сопровождении </a:t>
            </a:r>
            <a:r>
              <a:rPr sz="550" b="1" spc="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41170A"/>
                </a:solidFill>
                <a:latin typeface="Calibri"/>
                <a:cs typeface="Calibri"/>
              </a:rPr>
              <a:t>инвестиционного</a:t>
            </a:r>
            <a:r>
              <a:rPr sz="55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41170A"/>
                </a:solidFill>
                <a:latin typeface="Calibri"/>
                <a:cs typeface="Calibri"/>
              </a:rPr>
              <a:t>проекта</a:t>
            </a:r>
            <a:endParaRPr sz="550" dirty="0">
              <a:latin typeface="Calibri"/>
              <a:cs typeface="Calibri"/>
            </a:endParaRPr>
          </a:p>
          <a:p>
            <a:pPr marL="15875" algn="ctr">
              <a:lnSpc>
                <a:spcPts val="575"/>
              </a:lnSpc>
            </a:pP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(до</a:t>
            </a:r>
            <a:r>
              <a:rPr sz="55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41170A"/>
                </a:solidFill>
                <a:latin typeface="Calibri"/>
                <a:cs typeface="Calibri"/>
              </a:rPr>
              <a:t>2-х</a:t>
            </a:r>
            <a:r>
              <a:rPr sz="55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рабочих</a:t>
            </a:r>
            <a:r>
              <a:rPr sz="55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50" b="1" spc="15" dirty="0">
                <a:solidFill>
                  <a:srgbClr val="41170A"/>
                </a:solidFill>
                <a:latin typeface="Calibri"/>
                <a:cs typeface="Calibri"/>
              </a:rPr>
              <a:t>дней)</a:t>
            </a:r>
            <a:endParaRPr sz="55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2169" y="3449740"/>
            <a:ext cx="941785" cy="524246"/>
          </a:xfrm>
          <a:prstGeom prst="rect">
            <a:avLst/>
          </a:prstGeom>
          <a:solidFill>
            <a:srgbClr val="EDE6DF"/>
          </a:solidFill>
          <a:ln w="9525">
            <a:solidFill>
              <a:srgbClr val="41170A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72390" marR="64769" indent="-635" algn="ctr">
              <a:lnSpc>
                <a:spcPct val="86300"/>
              </a:lnSpc>
              <a:spcBef>
                <a:spcPts val="170"/>
              </a:spcBef>
            </a:pP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Департамент </a:t>
            </a:r>
            <a:r>
              <a:rPr sz="600" b="1" spc="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инвестиций </a:t>
            </a:r>
            <a:r>
              <a:rPr sz="600" b="1" spc="20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600" b="1" spc="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развития </a:t>
            </a:r>
            <a:r>
              <a:rPr sz="600" b="1" spc="20" dirty="0">
                <a:solidFill>
                  <a:srgbClr val="41170A"/>
                </a:solidFill>
                <a:latin typeface="Calibri"/>
                <a:cs typeface="Calibri"/>
              </a:rPr>
              <a:t>МСП </a:t>
            </a:r>
            <a:r>
              <a:rPr sz="600" b="1" spc="15" dirty="0">
                <a:solidFill>
                  <a:srgbClr val="41170A"/>
                </a:solidFill>
                <a:latin typeface="Calibri"/>
                <a:cs typeface="Calibri"/>
              </a:rPr>
              <a:t>КК </a:t>
            </a:r>
            <a:r>
              <a:rPr sz="600" b="1" spc="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endParaRPr lang="ru-RU" sz="600" b="1" spc="20" dirty="0">
              <a:solidFill>
                <a:srgbClr val="41170A"/>
              </a:solidFill>
              <a:latin typeface="Calibri"/>
              <a:cs typeface="Calibri"/>
            </a:endParaRPr>
          </a:p>
          <a:p>
            <a:pPr marL="72390" marR="64769" indent="-635" algn="ctr">
              <a:lnSpc>
                <a:spcPct val="86300"/>
              </a:lnSpc>
              <a:spcBef>
                <a:spcPts val="170"/>
              </a:spcBef>
            </a:pP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(Отде</a:t>
            </a: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л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сопровождени</a:t>
            </a: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я  инвестиционных </a:t>
            </a: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проектов)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7516" y="4359554"/>
            <a:ext cx="1742439" cy="431165"/>
          </a:xfrm>
          <a:prstGeom prst="rect">
            <a:avLst/>
          </a:prstGeom>
          <a:solidFill>
            <a:srgbClr val="EDE6DF"/>
          </a:solidFill>
          <a:ln w="9525">
            <a:solidFill>
              <a:srgbClr val="41170A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750"/>
              </a:lnSpc>
              <a:spcBef>
                <a:spcPts val="90"/>
              </a:spcBef>
            </a:pPr>
            <a:r>
              <a:rPr sz="650" b="1" spc="10" dirty="0">
                <a:solidFill>
                  <a:srgbClr val="41170A"/>
                </a:solidFill>
                <a:latin typeface="Calibri"/>
                <a:cs typeface="Calibri"/>
              </a:rPr>
              <a:t>Разработка</a:t>
            </a:r>
            <a:r>
              <a:rPr sz="65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50" b="1" spc="15" dirty="0">
                <a:solidFill>
                  <a:srgbClr val="41170A"/>
                </a:solidFill>
                <a:latin typeface="Calibri"/>
                <a:cs typeface="Calibri"/>
              </a:rPr>
              <a:t>«дорожной</a:t>
            </a:r>
            <a:r>
              <a:rPr sz="65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41170A"/>
                </a:solidFill>
                <a:latin typeface="Calibri"/>
                <a:cs typeface="Calibri"/>
              </a:rPr>
              <a:t>карты»</a:t>
            </a:r>
            <a:endParaRPr sz="650" dirty="0">
              <a:latin typeface="Calibri"/>
              <a:cs typeface="Calibri"/>
            </a:endParaRPr>
          </a:p>
          <a:p>
            <a:pPr marL="73025" marR="125730" algn="ctr">
              <a:lnSpc>
                <a:spcPts val="590"/>
              </a:lnSpc>
              <a:spcBef>
                <a:spcPts val="45"/>
              </a:spcBef>
            </a:pP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реализации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сопровождаемого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инвестиционного </a:t>
            </a:r>
            <a:r>
              <a:rPr sz="600" spc="-10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проекта, внесение </a:t>
            </a: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её в </a:t>
            </a: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базу </a:t>
            </a: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данных </a:t>
            </a:r>
            <a:r>
              <a:rPr sz="600" spc="20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600" spc="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направление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инвестору</a:t>
            </a:r>
            <a:endParaRPr sz="600" dirty="0">
              <a:latin typeface="Calibri"/>
              <a:cs typeface="Calibri"/>
            </a:endParaRPr>
          </a:p>
          <a:p>
            <a:pPr marR="52069" algn="ctr">
              <a:lnSpc>
                <a:spcPts val="575"/>
              </a:lnSpc>
            </a:pP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(до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20-ти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рабочих</a:t>
            </a:r>
            <a:r>
              <a:rPr sz="600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дней)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73010" y="3445192"/>
            <a:ext cx="1040923" cy="591316"/>
          </a:xfrm>
          <a:prstGeom prst="rect">
            <a:avLst/>
          </a:prstGeom>
          <a:solidFill>
            <a:srgbClr val="EDE6DF"/>
          </a:solidFill>
          <a:ln w="9525">
            <a:solidFill>
              <a:srgbClr val="41170A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53975" marR="64769" indent="18415" algn="ctr">
              <a:lnSpc>
                <a:spcPct val="88900"/>
              </a:lnSpc>
              <a:spcBef>
                <a:spcPts val="365"/>
              </a:spcBef>
            </a:pPr>
            <a:r>
              <a:rPr sz="600" b="1" spc="15" dirty="0">
                <a:solidFill>
                  <a:srgbClr val="41170A"/>
                </a:solidFill>
                <a:latin typeface="Calibri"/>
                <a:cs typeface="Calibri"/>
              </a:rPr>
              <a:t>УНО «Фонд </a:t>
            </a: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развития </a:t>
            </a:r>
            <a:r>
              <a:rPr sz="600" b="1" spc="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бизнеса </a:t>
            </a:r>
            <a:r>
              <a:rPr sz="600" b="1" spc="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10" dirty="0">
                <a:solidFill>
                  <a:srgbClr val="41170A"/>
                </a:solidFill>
                <a:latin typeface="Calibri"/>
                <a:cs typeface="Calibri"/>
              </a:rPr>
              <a:t>Краснодарского края» </a:t>
            </a:r>
            <a:r>
              <a:rPr sz="600" b="1" spc="-13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endParaRPr lang="ru-RU" sz="600" b="1" spc="-135" dirty="0">
              <a:solidFill>
                <a:srgbClr val="41170A"/>
              </a:solidFill>
              <a:latin typeface="Calibri"/>
              <a:cs typeface="Calibri"/>
            </a:endParaRPr>
          </a:p>
          <a:p>
            <a:pPr marL="53975" marR="64769" indent="18415" algn="ctr">
              <a:lnSpc>
                <a:spcPct val="88900"/>
              </a:lnSpc>
              <a:spcBef>
                <a:spcPts val="365"/>
              </a:spcBef>
            </a:pP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(Центр </a:t>
            </a: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сопровождения </a:t>
            </a:r>
            <a:r>
              <a:rPr sz="600" spc="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5" dirty="0">
                <a:solidFill>
                  <a:srgbClr val="41170A"/>
                </a:solidFill>
                <a:latin typeface="Calibri"/>
                <a:cs typeface="Calibri"/>
              </a:rPr>
              <a:t>инвестиционных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41170A"/>
                </a:solidFill>
                <a:latin typeface="Calibri"/>
                <a:cs typeface="Calibri"/>
              </a:rPr>
              <a:t>проектов)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67582" y="1385736"/>
            <a:ext cx="1502410" cy="4005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ts val="590"/>
              </a:lnSpc>
              <a:spcBef>
                <a:spcPts val="114"/>
              </a:spcBef>
            </a:pP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Направляет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заявление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с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приложением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комплекта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необходимых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документов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по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инвестиционному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проекту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соответствии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с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Порядком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сопровождения </a:t>
            </a:r>
            <a:r>
              <a:rPr sz="600" i="1" spc="-1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инвестиционных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проектов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67582" y="1865581"/>
            <a:ext cx="1190625" cy="4005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ts val="590"/>
              </a:lnSpc>
              <a:spcBef>
                <a:spcPts val="114"/>
              </a:spcBef>
            </a:pP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Осуществляет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проверку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комплектности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документов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и получение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дополнительных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 сведений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из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реестра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10" dirty="0">
                <a:solidFill>
                  <a:srgbClr val="41170A"/>
                </a:solidFill>
                <a:latin typeface="Calibri"/>
                <a:cs typeface="Calibri"/>
              </a:rPr>
              <a:t>МСП,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10" dirty="0">
                <a:solidFill>
                  <a:srgbClr val="41170A"/>
                </a:solidFill>
                <a:latin typeface="Calibri"/>
                <a:cs typeface="Calibri"/>
              </a:rPr>
              <a:t>ЕГРЮЛ,</a:t>
            </a:r>
            <a:r>
              <a:rPr sz="600" b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10" dirty="0">
                <a:solidFill>
                  <a:srgbClr val="41170A"/>
                </a:solidFill>
                <a:latin typeface="Calibri"/>
                <a:cs typeface="Calibri"/>
              </a:rPr>
              <a:t>ЕГРИП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57854" y="3378418"/>
            <a:ext cx="1002170" cy="4005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13970" algn="ctr">
              <a:lnSpc>
                <a:spcPts val="590"/>
              </a:lnSpc>
              <a:spcBef>
                <a:spcPts val="114"/>
              </a:spcBef>
            </a:pP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Осуществляют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сопровождение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инвестиционного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 проекта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 в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соответствии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с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утверждённым </a:t>
            </a:r>
            <a:r>
              <a:rPr sz="600" i="1" spc="-9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Порядком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67582" y="2368038"/>
            <a:ext cx="1440180" cy="243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595"/>
              </a:lnSpc>
              <a:spcBef>
                <a:spcPts val="90"/>
              </a:spcBef>
            </a:pP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Требования к инвестору:</a:t>
            </a:r>
            <a:endParaRPr sz="600" dirty="0">
              <a:latin typeface="Calibri"/>
              <a:cs typeface="Calibri"/>
            </a:endParaRPr>
          </a:p>
          <a:p>
            <a:pPr marL="12700">
              <a:lnSpc>
                <a:spcPts val="595"/>
              </a:lnSpc>
            </a:pP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- не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находится в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стадии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ликвидации, 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банкротства</a:t>
            </a:r>
            <a:endParaRPr sz="600" dirty="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9455" y="1485546"/>
            <a:ext cx="153982" cy="17224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3123" y="1505190"/>
            <a:ext cx="142617" cy="13829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77492" y="1500262"/>
            <a:ext cx="170522" cy="170522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2077787" y="1460714"/>
            <a:ext cx="657225" cy="1167130"/>
            <a:chOff x="2077787" y="1460714"/>
            <a:chExt cx="657225" cy="1167130"/>
          </a:xfrm>
        </p:grpSpPr>
        <p:sp>
          <p:nvSpPr>
            <p:cNvPr id="40" name="object 40"/>
            <p:cNvSpPr/>
            <p:nvPr/>
          </p:nvSpPr>
          <p:spPr>
            <a:xfrm>
              <a:off x="2077787" y="1460714"/>
              <a:ext cx="657225" cy="1167130"/>
            </a:xfrm>
            <a:custGeom>
              <a:avLst/>
              <a:gdLst/>
              <a:ahLst/>
              <a:cxnLst/>
              <a:rect l="l" t="t" r="r" b="b"/>
              <a:pathLst>
                <a:path w="657225" h="1167130">
                  <a:moveTo>
                    <a:pt x="621207" y="0"/>
                  </a:moveTo>
                  <a:lnTo>
                    <a:pt x="585457" y="67589"/>
                  </a:lnTo>
                  <a:lnTo>
                    <a:pt x="588013" y="67681"/>
                  </a:lnTo>
                  <a:lnTo>
                    <a:pt x="610958" y="67754"/>
                  </a:lnTo>
                  <a:lnTo>
                    <a:pt x="610958" y="1142136"/>
                  </a:lnTo>
                  <a:lnTo>
                    <a:pt x="0" y="1142136"/>
                  </a:lnTo>
                  <a:lnTo>
                    <a:pt x="0" y="1167053"/>
                  </a:lnTo>
                  <a:lnTo>
                    <a:pt x="635863" y="1167053"/>
                  </a:lnTo>
                  <a:lnTo>
                    <a:pt x="635863" y="67678"/>
                  </a:lnTo>
                  <a:lnTo>
                    <a:pt x="656958" y="67589"/>
                  </a:lnTo>
                  <a:lnTo>
                    <a:pt x="621207" y="0"/>
                  </a:lnTo>
                  <a:close/>
                </a:path>
              </a:pathLst>
            </a:custGeom>
            <a:solidFill>
              <a:srgbClr val="41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84019" y="1962581"/>
              <a:ext cx="74930" cy="25400"/>
            </a:xfrm>
            <a:custGeom>
              <a:avLst/>
              <a:gdLst/>
              <a:ahLst/>
              <a:cxnLst/>
              <a:rect l="l" t="t" r="r" b="b"/>
              <a:pathLst>
                <a:path w="74930" h="25400">
                  <a:moveTo>
                    <a:pt x="74739" y="0"/>
                  </a:moveTo>
                  <a:lnTo>
                    <a:pt x="0" y="0"/>
                  </a:lnTo>
                  <a:lnTo>
                    <a:pt x="0" y="24917"/>
                  </a:lnTo>
                  <a:lnTo>
                    <a:pt x="74739" y="24917"/>
                  </a:lnTo>
                  <a:lnTo>
                    <a:pt x="74739" y="0"/>
                  </a:lnTo>
                  <a:close/>
                </a:path>
              </a:pathLst>
            </a:custGeom>
            <a:solidFill>
              <a:srgbClr val="B88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25161" y="1900303"/>
              <a:ext cx="87198" cy="8719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87447" y="1707273"/>
              <a:ext cx="25400" cy="96520"/>
            </a:xfrm>
            <a:custGeom>
              <a:avLst/>
              <a:gdLst/>
              <a:ahLst/>
              <a:cxnLst/>
              <a:rect l="l" t="t" r="r" b="b"/>
              <a:pathLst>
                <a:path w="25400" h="96519">
                  <a:moveTo>
                    <a:pt x="24917" y="0"/>
                  </a:moveTo>
                  <a:lnTo>
                    <a:pt x="0" y="0"/>
                  </a:lnTo>
                  <a:lnTo>
                    <a:pt x="0" y="96520"/>
                  </a:lnTo>
                  <a:lnTo>
                    <a:pt x="24917" y="96520"/>
                  </a:lnTo>
                  <a:lnTo>
                    <a:pt x="24917" y="0"/>
                  </a:lnTo>
                  <a:close/>
                </a:path>
              </a:pathLst>
            </a:custGeom>
            <a:solidFill>
              <a:srgbClr val="B88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65764" y="1467774"/>
              <a:ext cx="72974" cy="143001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949224" y="2682930"/>
            <a:ext cx="274320" cy="746760"/>
            <a:chOff x="949224" y="2682930"/>
            <a:chExt cx="274320" cy="746760"/>
          </a:xfrm>
        </p:grpSpPr>
        <p:sp>
          <p:nvSpPr>
            <p:cNvPr id="46" name="object 46"/>
            <p:cNvSpPr/>
            <p:nvPr/>
          </p:nvSpPr>
          <p:spPr>
            <a:xfrm>
              <a:off x="953987" y="2687693"/>
              <a:ext cx="264795" cy="737235"/>
            </a:xfrm>
            <a:custGeom>
              <a:avLst/>
              <a:gdLst/>
              <a:ahLst/>
              <a:cxnLst/>
              <a:rect l="l" t="t" r="r" b="b"/>
              <a:pathLst>
                <a:path w="264794" h="737235">
                  <a:moveTo>
                    <a:pt x="63728" y="0"/>
                  </a:moveTo>
                  <a:lnTo>
                    <a:pt x="63728" y="616115"/>
                  </a:lnTo>
                  <a:lnTo>
                    <a:pt x="0" y="616115"/>
                  </a:lnTo>
                  <a:lnTo>
                    <a:pt x="126809" y="731875"/>
                  </a:lnTo>
                  <a:lnTo>
                    <a:pt x="133807" y="737222"/>
                  </a:lnTo>
                  <a:lnTo>
                    <a:pt x="264706" y="616115"/>
                  </a:lnTo>
                  <a:lnTo>
                    <a:pt x="194919" y="616115"/>
                  </a:lnTo>
                  <a:lnTo>
                    <a:pt x="194919" y="0"/>
                  </a:lnTo>
                  <a:lnTo>
                    <a:pt x="63728" y="0"/>
                  </a:lnTo>
                  <a:close/>
                </a:path>
              </a:pathLst>
            </a:custGeom>
            <a:ln w="9525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6558" y="3252210"/>
              <a:ext cx="119570" cy="119583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049561" y="3241212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81000" y="2750112"/>
            <a:ext cx="1077681" cy="493395"/>
            <a:chOff x="760723" y="2750112"/>
            <a:chExt cx="640080" cy="493395"/>
          </a:xfrm>
        </p:grpSpPr>
        <p:sp>
          <p:nvSpPr>
            <p:cNvPr id="50" name="object 50"/>
            <p:cNvSpPr/>
            <p:nvPr/>
          </p:nvSpPr>
          <p:spPr>
            <a:xfrm>
              <a:off x="765486" y="2754875"/>
              <a:ext cx="630555" cy="483870"/>
            </a:xfrm>
            <a:custGeom>
              <a:avLst/>
              <a:gdLst/>
              <a:ahLst/>
              <a:cxnLst/>
              <a:rect l="l" t="t" r="r" b="b"/>
              <a:pathLst>
                <a:path w="630555" h="483869">
                  <a:moveTo>
                    <a:pt x="521360" y="0"/>
                  </a:moveTo>
                  <a:lnTo>
                    <a:pt x="108889" y="0"/>
                  </a:lnTo>
                  <a:lnTo>
                    <a:pt x="66506" y="8557"/>
                  </a:lnTo>
                  <a:lnTo>
                    <a:pt x="31894" y="31896"/>
                  </a:lnTo>
                  <a:lnTo>
                    <a:pt x="8557" y="66511"/>
                  </a:lnTo>
                  <a:lnTo>
                    <a:pt x="0" y="108902"/>
                  </a:lnTo>
                  <a:lnTo>
                    <a:pt x="0" y="374827"/>
                  </a:lnTo>
                  <a:lnTo>
                    <a:pt x="8557" y="417218"/>
                  </a:lnTo>
                  <a:lnTo>
                    <a:pt x="31894" y="451834"/>
                  </a:lnTo>
                  <a:lnTo>
                    <a:pt x="66506" y="475172"/>
                  </a:lnTo>
                  <a:lnTo>
                    <a:pt x="108889" y="483730"/>
                  </a:lnTo>
                  <a:lnTo>
                    <a:pt x="521360" y="483730"/>
                  </a:lnTo>
                  <a:lnTo>
                    <a:pt x="563751" y="475172"/>
                  </a:lnTo>
                  <a:lnTo>
                    <a:pt x="598366" y="451834"/>
                  </a:lnTo>
                  <a:lnTo>
                    <a:pt x="621705" y="417218"/>
                  </a:lnTo>
                  <a:lnTo>
                    <a:pt x="630262" y="374827"/>
                  </a:lnTo>
                  <a:lnTo>
                    <a:pt x="630262" y="108902"/>
                  </a:lnTo>
                  <a:lnTo>
                    <a:pt x="621705" y="66511"/>
                  </a:lnTo>
                  <a:lnTo>
                    <a:pt x="598366" y="31896"/>
                  </a:lnTo>
                  <a:lnTo>
                    <a:pt x="563751" y="8557"/>
                  </a:lnTo>
                  <a:lnTo>
                    <a:pt x="521360" y="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5486" y="2754875"/>
              <a:ext cx="630555" cy="483870"/>
            </a:xfrm>
            <a:custGeom>
              <a:avLst/>
              <a:gdLst/>
              <a:ahLst/>
              <a:cxnLst/>
              <a:rect l="l" t="t" r="r" b="b"/>
              <a:pathLst>
                <a:path w="630555" h="483869">
                  <a:moveTo>
                    <a:pt x="521360" y="483730"/>
                  </a:moveTo>
                  <a:lnTo>
                    <a:pt x="108889" y="483730"/>
                  </a:lnTo>
                  <a:lnTo>
                    <a:pt x="66506" y="475172"/>
                  </a:lnTo>
                  <a:lnTo>
                    <a:pt x="31894" y="451834"/>
                  </a:lnTo>
                  <a:lnTo>
                    <a:pt x="8557" y="417218"/>
                  </a:lnTo>
                  <a:lnTo>
                    <a:pt x="0" y="374827"/>
                  </a:lnTo>
                  <a:lnTo>
                    <a:pt x="0" y="108902"/>
                  </a:lnTo>
                  <a:lnTo>
                    <a:pt x="8557" y="66511"/>
                  </a:lnTo>
                  <a:lnTo>
                    <a:pt x="31894" y="31896"/>
                  </a:lnTo>
                  <a:lnTo>
                    <a:pt x="66506" y="8557"/>
                  </a:lnTo>
                  <a:lnTo>
                    <a:pt x="108889" y="0"/>
                  </a:lnTo>
                  <a:lnTo>
                    <a:pt x="521360" y="0"/>
                  </a:lnTo>
                  <a:lnTo>
                    <a:pt x="563751" y="8557"/>
                  </a:lnTo>
                  <a:lnTo>
                    <a:pt x="598366" y="31896"/>
                  </a:lnTo>
                  <a:lnTo>
                    <a:pt x="621705" y="66511"/>
                  </a:lnTo>
                  <a:lnTo>
                    <a:pt x="630262" y="108902"/>
                  </a:lnTo>
                  <a:lnTo>
                    <a:pt x="630262" y="374827"/>
                  </a:lnTo>
                  <a:lnTo>
                    <a:pt x="621705" y="417218"/>
                  </a:lnTo>
                  <a:lnTo>
                    <a:pt x="598366" y="451834"/>
                  </a:lnTo>
                  <a:lnTo>
                    <a:pt x="563751" y="475172"/>
                  </a:lnTo>
                  <a:lnTo>
                    <a:pt x="521360" y="483730"/>
                  </a:lnTo>
                  <a:close/>
                </a:path>
              </a:pathLst>
            </a:custGeom>
            <a:ln w="9524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92594" y="2808953"/>
            <a:ext cx="984245" cy="3813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Проекты</a:t>
            </a:r>
            <a:endParaRPr sz="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н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е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субъекто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20" dirty="0">
                <a:solidFill>
                  <a:srgbClr val="41170A"/>
                </a:solidFill>
                <a:latin typeface="Calibri"/>
                <a:cs typeface="Calibri"/>
              </a:rPr>
              <a:t>МСП</a:t>
            </a:r>
            <a:endParaRPr sz="600" dirty="0">
              <a:latin typeface="Calibri"/>
              <a:cs typeface="Calibri"/>
            </a:endParaRPr>
          </a:p>
          <a:p>
            <a:pPr marL="12700" marR="5080" algn="ctr">
              <a:lnSpc>
                <a:spcPct val="102200"/>
              </a:lnSpc>
            </a:pPr>
            <a:r>
              <a:rPr sz="600" b="1" spc="-15" dirty="0" err="1">
                <a:solidFill>
                  <a:srgbClr val="41170A"/>
                </a:solidFill>
                <a:latin typeface="Calibri"/>
                <a:cs typeface="Calibri"/>
              </a:rPr>
              <a:t>д</a:t>
            </a:r>
            <a:r>
              <a:rPr sz="600" b="1" spc="-5" dirty="0" err="1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5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млрд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.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15" dirty="0" err="1">
                <a:solidFill>
                  <a:srgbClr val="41170A"/>
                </a:solidFill>
                <a:latin typeface="Calibri"/>
                <a:cs typeface="Calibri"/>
              </a:rPr>
              <a:t>руб</a:t>
            </a:r>
            <a:r>
              <a:rPr lang="ru-RU" sz="600" b="1" spc="-15" dirty="0">
                <a:solidFill>
                  <a:srgbClr val="41170A"/>
                </a:solidFill>
                <a:latin typeface="Calibri"/>
                <a:cs typeface="Calibri"/>
              </a:rPr>
              <a:t>. </a:t>
            </a:r>
            <a:r>
              <a:rPr sz="600" b="1" spc="-15" dirty="0" err="1">
                <a:solidFill>
                  <a:srgbClr val="41170A"/>
                </a:solidFill>
                <a:latin typeface="Calibri"/>
                <a:cs typeface="Calibri"/>
              </a:rPr>
              <a:t>или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 </a:t>
            </a:r>
            <a:r>
              <a:rPr sz="600" b="1" spc="-15" dirty="0" err="1">
                <a:solidFill>
                  <a:srgbClr val="41170A"/>
                </a:solidFill>
                <a:latin typeface="Calibri"/>
                <a:cs typeface="Calibri"/>
              </a:rPr>
              <a:t>все</a:t>
            </a:r>
            <a:r>
              <a:rPr sz="600" b="1" spc="-5" dirty="0" err="1">
                <a:solidFill>
                  <a:srgbClr val="41170A"/>
                </a:solidFill>
                <a:latin typeface="Calibri"/>
                <a:cs typeface="Calibri"/>
              </a:rPr>
              <a:t>х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15" dirty="0" err="1">
                <a:solidFill>
                  <a:srgbClr val="41170A"/>
                </a:solidFill>
                <a:latin typeface="Calibri"/>
                <a:cs typeface="Calibri"/>
              </a:rPr>
              <a:t>субъектов</a:t>
            </a:r>
            <a:r>
              <a:rPr lang="ru-RU" sz="6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15" dirty="0" err="1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600" b="1" spc="-5" dirty="0" err="1">
                <a:solidFill>
                  <a:srgbClr val="41170A"/>
                </a:solidFill>
                <a:latin typeface="Calibri"/>
                <a:cs typeface="Calibri"/>
              </a:rPr>
              <a:t>т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5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млрд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.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15" dirty="0" err="1">
                <a:solidFill>
                  <a:srgbClr val="41170A"/>
                </a:solidFill>
                <a:latin typeface="Calibri"/>
                <a:cs typeface="Calibri"/>
              </a:rPr>
              <a:t>руб</a:t>
            </a:r>
            <a:r>
              <a:rPr lang="ru-RU" sz="600" b="1" spc="-15" dirty="0">
                <a:solidFill>
                  <a:srgbClr val="41170A"/>
                </a:solidFill>
                <a:latin typeface="Calibri"/>
                <a:cs typeface="Calibri"/>
              </a:rPr>
              <a:t>.</a:t>
            </a:r>
            <a:endParaRPr sz="600" dirty="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17178" y="4053548"/>
            <a:ext cx="274320" cy="260985"/>
            <a:chOff x="1032779" y="4057886"/>
            <a:chExt cx="274320" cy="260985"/>
          </a:xfrm>
        </p:grpSpPr>
        <p:sp>
          <p:nvSpPr>
            <p:cNvPr id="54" name="object 54"/>
            <p:cNvSpPr/>
            <p:nvPr/>
          </p:nvSpPr>
          <p:spPr>
            <a:xfrm>
              <a:off x="1037541" y="4062648"/>
              <a:ext cx="264795" cy="251460"/>
            </a:xfrm>
            <a:custGeom>
              <a:avLst/>
              <a:gdLst/>
              <a:ahLst/>
              <a:cxnLst/>
              <a:rect l="l" t="t" r="r" b="b"/>
              <a:pathLst>
                <a:path w="264794" h="251460">
                  <a:moveTo>
                    <a:pt x="63728" y="0"/>
                  </a:moveTo>
                  <a:lnTo>
                    <a:pt x="63728" y="130314"/>
                  </a:lnTo>
                  <a:lnTo>
                    <a:pt x="0" y="130314"/>
                  </a:lnTo>
                  <a:lnTo>
                    <a:pt x="126809" y="246087"/>
                  </a:lnTo>
                  <a:lnTo>
                    <a:pt x="133819" y="251434"/>
                  </a:lnTo>
                  <a:lnTo>
                    <a:pt x="264718" y="130314"/>
                  </a:lnTo>
                  <a:lnTo>
                    <a:pt x="194932" y="130314"/>
                  </a:lnTo>
                  <a:lnTo>
                    <a:pt x="194932" y="0"/>
                  </a:lnTo>
                  <a:lnTo>
                    <a:pt x="63728" y="0"/>
                  </a:lnTo>
                  <a:close/>
                </a:path>
              </a:pathLst>
            </a:custGeom>
            <a:ln w="9525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0113" y="4141372"/>
              <a:ext cx="119583" cy="119583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2153840" y="4057886"/>
            <a:ext cx="274320" cy="260985"/>
            <a:chOff x="2153840" y="4057886"/>
            <a:chExt cx="274320" cy="260985"/>
          </a:xfrm>
        </p:grpSpPr>
        <p:sp>
          <p:nvSpPr>
            <p:cNvPr id="57" name="object 57"/>
            <p:cNvSpPr/>
            <p:nvPr/>
          </p:nvSpPr>
          <p:spPr>
            <a:xfrm>
              <a:off x="2158602" y="4062648"/>
              <a:ext cx="264795" cy="251460"/>
            </a:xfrm>
            <a:custGeom>
              <a:avLst/>
              <a:gdLst/>
              <a:ahLst/>
              <a:cxnLst/>
              <a:rect l="l" t="t" r="r" b="b"/>
              <a:pathLst>
                <a:path w="264794" h="251460">
                  <a:moveTo>
                    <a:pt x="63728" y="0"/>
                  </a:moveTo>
                  <a:lnTo>
                    <a:pt x="63728" y="130314"/>
                  </a:lnTo>
                  <a:lnTo>
                    <a:pt x="0" y="130314"/>
                  </a:lnTo>
                  <a:lnTo>
                    <a:pt x="126809" y="246087"/>
                  </a:lnTo>
                  <a:lnTo>
                    <a:pt x="133807" y="251434"/>
                  </a:lnTo>
                  <a:lnTo>
                    <a:pt x="264706" y="130314"/>
                  </a:lnTo>
                  <a:lnTo>
                    <a:pt x="194919" y="130314"/>
                  </a:lnTo>
                  <a:lnTo>
                    <a:pt x="194919" y="0"/>
                  </a:lnTo>
                  <a:lnTo>
                    <a:pt x="63728" y="0"/>
                  </a:lnTo>
                  <a:close/>
                </a:path>
              </a:pathLst>
            </a:custGeom>
            <a:ln w="9525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31174" y="4141372"/>
              <a:ext cx="119570" cy="119583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1133115" y="4130380"/>
            <a:ext cx="119062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33475" algn="l"/>
              </a:tabLst>
            </a:pP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3	3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763556" y="4490532"/>
            <a:ext cx="260985" cy="274320"/>
            <a:chOff x="2763556" y="4490532"/>
            <a:chExt cx="260985" cy="274320"/>
          </a:xfrm>
        </p:grpSpPr>
        <p:sp>
          <p:nvSpPr>
            <p:cNvPr id="61" name="object 61"/>
            <p:cNvSpPr/>
            <p:nvPr/>
          </p:nvSpPr>
          <p:spPr>
            <a:xfrm>
              <a:off x="2768319" y="4495294"/>
              <a:ext cx="251460" cy="264795"/>
            </a:xfrm>
            <a:custGeom>
              <a:avLst/>
              <a:gdLst/>
              <a:ahLst/>
              <a:cxnLst/>
              <a:rect l="l" t="t" r="r" b="b"/>
              <a:pathLst>
                <a:path w="251460" h="264795">
                  <a:moveTo>
                    <a:pt x="0" y="200977"/>
                  </a:moveTo>
                  <a:lnTo>
                    <a:pt x="130314" y="200977"/>
                  </a:lnTo>
                  <a:lnTo>
                    <a:pt x="130314" y="264718"/>
                  </a:lnTo>
                  <a:lnTo>
                    <a:pt x="246087" y="137909"/>
                  </a:lnTo>
                  <a:lnTo>
                    <a:pt x="251434" y="130898"/>
                  </a:lnTo>
                  <a:lnTo>
                    <a:pt x="130314" y="0"/>
                  </a:lnTo>
                  <a:lnTo>
                    <a:pt x="130314" y="69786"/>
                  </a:lnTo>
                  <a:lnTo>
                    <a:pt x="0" y="69786"/>
                  </a:lnTo>
                  <a:lnTo>
                    <a:pt x="0" y="200977"/>
                  </a:lnTo>
                  <a:close/>
                </a:path>
              </a:pathLst>
            </a:custGeom>
            <a:ln w="9525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47049" y="4567857"/>
              <a:ext cx="119570" cy="119583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2870460" y="4555576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854583" y="2682930"/>
            <a:ext cx="274320" cy="746760"/>
            <a:chOff x="1854583" y="2682930"/>
            <a:chExt cx="274320" cy="746760"/>
          </a:xfrm>
        </p:grpSpPr>
        <p:sp>
          <p:nvSpPr>
            <p:cNvPr id="65" name="object 65"/>
            <p:cNvSpPr/>
            <p:nvPr/>
          </p:nvSpPr>
          <p:spPr>
            <a:xfrm>
              <a:off x="1859346" y="2687693"/>
              <a:ext cx="264795" cy="737235"/>
            </a:xfrm>
            <a:custGeom>
              <a:avLst/>
              <a:gdLst/>
              <a:ahLst/>
              <a:cxnLst/>
              <a:rect l="l" t="t" r="r" b="b"/>
              <a:pathLst>
                <a:path w="264794" h="737235">
                  <a:moveTo>
                    <a:pt x="63741" y="0"/>
                  </a:moveTo>
                  <a:lnTo>
                    <a:pt x="63741" y="616115"/>
                  </a:lnTo>
                  <a:lnTo>
                    <a:pt x="0" y="616115"/>
                  </a:lnTo>
                  <a:lnTo>
                    <a:pt x="126809" y="731875"/>
                  </a:lnTo>
                  <a:lnTo>
                    <a:pt x="133819" y="737222"/>
                  </a:lnTo>
                  <a:lnTo>
                    <a:pt x="264718" y="616115"/>
                  </a:lnTo>
                  <a:lnTo>
                    <a:pt x="194932" y="616115"/>
                  </a:lnTo>
                  <a:lnTo>
                    <a:pt x="194932" y="0"/>
                  </a:lnTo>
                  <a:lnTo>
                    <a:pt x="63741" y="0"/>
                  </a:lnTo>
                  <a:close/>
                </a:path>
              </a:pathLst>
            </a:custGeom>
            <a:ln w="9525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31917" y="3252210"/>
              <a:ext cx="119583" cy="119583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1954919" y="3241212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519489" y="2750112"/>
            <a:ext cx="892870" cy="493395"/>
            <a:chOff x="1737593" y="2750112"/>
            <a:chExt cx="493395" cy="493395"/>
          </a:xfrm>
        </p:grpSpPr>
        <p:sp>
          <p:nvSpPr>
            <p:cNvPr id="69" name="object 69"/>
            <p:cNvSpPr/>
            <p:nvPr/>
          </p:nvSpPr>
          <p:spPr>
            <a:xfrm>
              <a:off x="1742356" y="2754875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69" h="483869">
                  <a:moveTo>
                    <a:pt x="374827" y="0"/>
                  </a:moveTo>
                  <a:lnTo>
                    <a:pt x="108902" y="0"/>
                  </a:lnTo>
                  <a:lnTo>
                    <a:pt x="66511" y="8557"/>
                  </a:lnTo>
                  <a:lnTo>
                    <a:pt x="31896" y="31896"/>
                  </a:lnTo>
                  <a:lnTo>
                    <a:pt x="8557" y="66511"/>
                  </a:lnTo>
                  <a:lnTo>
                    <a:pt x="0" y="108902"/>
                  </a:lnTo>
                  <a:lnTo>
                    <a:pt x="0" y="374827"/>
                  </a:lnTo>
                  <a:lnTo>
                    <a:pt x="8557" y="417218"/>
                  </a:lnTo>
                  <a:lnTo>
                    <a:pt x="31896" y="451834"/>
                  </a:lnTo>
                  <a:lnTo>
                    <a:pt x="66511" y="475172"/>
                  </a:lnTo>
                  <a:lnTo>
                    <a:pt x="108902" y="483730"/>
                  </a:lnTo>
                  <a:lnTo>
                    <a:pt x="374827" y="483730"/>
                  </a:lnTo>
                  <a:lnTo>
                    <a:pt x="417218" y="475172"/>
                  </a:lnTo>
                  <a:lnTo>
                    <a:pt x="451834" y="451834"/>
                  </a:lnTo>
                  <a:lnTo>
                    <a:pt x="475172" y="417218"/>
                  </a:lnTo>
                  <a:lnTo>
                    <a:pt x="483730" y="374827"/>
                  </a:lnTo>
                  <a:lnTo>
                    <a:pt x="483730" y="108902"/>
                  </a:lnTo>
                  <a:lnTo>
                    <a:pt x="475172" y="66511"/>
                  </a:lnTo>
                  <a:lnTo>
                    <a:pt x="451834" y="31896"/>
                  </a:lnTo>
                  <a:lnTo>
                    <a:pt x="417218" y="8557"/>
                  </a:lnTo>
                  <a:lnTo>
                    <a:pt x="374827" y="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42356" y="2754875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69" h="483869">
                  <a:moveTo>
                    <a:pt x="374827" y="483730"/>
                  </a:moveTo>
                  <a:lnTo>
                    <a:pt x="108902" y="483730"/>
                  </a:lnTo>
                  <a:lnTo>
                    <a:pt x="66511" y="475172"/>
                  </a:lnTo>
                  <a:lnTo>
                    <a:pt x="31896" y="451834"/>
                  </a:lnTo>
                  <a:lnTo>
                    <a:pt x="8557" y="417218"/>
                  </a:lnTo>
                  <a:lnTo>
                    <a:pt x="0" y="374827"/>
                  </a:lnTo>
                  <a:lnTo>
                    <a:pt x="0" y="108902"/>
                  </a:lnTo>
                  <a:lnTo>
                    <a:pt x="8557" y="66511"/>
                  </a:lnTo>
                  <a:lnTo>
                    <a:pt x="31896" y="31896"/>
                  </a:lnTo>
                  <a:lnTo>
                    <a:pt x="66511" y="8557"/>
                  </a:lnTo>
                  <a:lnTo>
                    <a:pt x="108902" y="0"/>
                  </a:lnTo>
                  <a:lnTo>
                    <a:pt x="374827" y="0"/>
                  </a:lnTo>
                  <a:lnTo>
                    <a:pt x="417218" y="8557"/>
                  </a:lnTo>
                  <a:lnTo>
                    <a:pt x="451834" y="31896"/>
                  </a:lnTo>
                  <a:lnTo>
                    <a:pt x="475172" y="66511"/>
                  </a:lnTo>
                  <a:lnTo>
                    <a:pt x="483730" y="108902"/>
                  </a:lnTo>
                  <a:lnTo>
                    <a:pt x="483730" y="374827"/>
                  </a:lnTo>
                  <a:lnTo>
                    <a:pt x="475172" y="417218"/>
                  </a:lnTo>
                  <a:lnTo>
                    <a:pt x="451834" y="451834"/>
                  </a:lnTo>
                  <a:lnTo>
                    <a:pt x="417218" y="475172"/>
                  </a:lnTo>
                  <a:lnTo>
                    <a:pt x="374827" y="483730"/>
                  </a:lnTo>
                  <a:close/>
                </a:path>
              </a:pathLst>
            </a:custGeom>
            <a:ln w="9525">
              <a:solidFill>
                <a:srgbClr val="41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603557" y="2801807"/>
            <a:ext cx="771010" cy="3851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5720" marR="38735" algn="ctr">
              <a:lnSpc>
                <a:spcPct val="102200"/>
              </a:lnSpc>
              <a:spcBef>
                <a:spcPts val="80"/>
              </a:spcBef>
            </a:pP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Проекты </a:t>
            </a:r>
            <a:r>
              <a:rPr sz="6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субъекто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МСП  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с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15" dirty="0" err="1">
                <a:solidFill>
                  <a:srgbClr val="41170A"/>
                </a:solidFill>
                <a:latin typeface="Calibri"/>
                <a:cs typeface="Calibri"/>
              </a:rPr>
              <a:t>объемо</a:t>
            </a:r>
            <a:r>
              <a:rPr sz="600" b="1" spc="-5" dirty="0" err="1">
                <a:solidFill>
                  <a:srgbClr val="41170A"/>
                </a:solidFill>
                <a:latin typeface="Calibri"/>
                <a:cs typeface="Calibri"/>
              </a:rPr>
              <a:t>м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  </a:t>
            </a:r>
            <a:r>
              <a:rPr sz="600" b="1" spc="-15" dirty="0" err="1">
                <a:solidFill>
                  <a:srgbClr val="41170A"/>
                </a:solidFill>
                <a:latin typeface="Calibri"/>
                <a:cs typeface="Calibri"/>
              </a:rPr>
              <a:t>кап</a:t>
            </a:r>
            <a:r>
              <a:rPr lang="ru-RU" sz="600" b="1" spc="-15" dirty="0">
                <a:solidFill>
                  <a:srgbClr val="41170A"/>
                </a:solidFill>
                <a:latin typeface="Calibri"/>
                <a:cs typeface="Calibri"/>
              </a:rPr>
              <a:t>. </a:t>
            </a:r>
            <a:r>
              <a:rPr sz="600" b="1" spc="-15" dirty="0" err="1">
                <a:solidFill>
                  <a:srgbClr val="41170A"/>
                </a:solidFill>
                <a:latin typeface="Calibri"/>
                <a:cs typeface="Calibri"/>
              </a:rPr>
              <a:t>вложений</a:t>
            </a:r>
            <a:endParaRPr sz="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д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5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млрд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.</a:t>
            </a:r>
            <a:r>
              <a:rPr sz="600" b="1" spc="-15" dirty="0">
                <a:solidFill>
                  <a:srgbClr val="41170A"/>
                </a:solidFill>
                <a:latin typeface="Calibri"/>
                <a:cs typeface="Calibri"/>
              </a:rPr>
              <a:t> рубле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й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09126" y="3422419"/>
            <a:ext cx="538837" cy="4281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" marR="22225" algn="ctr">
              <a:lnSpc>
                <a:spcPct val="111300"/>
              </a:lnSpc>
              <a:spcBef>
                <a:spcPts val="75"/>
              </a:spcBef>
            </a:pP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Сведени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я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ходе  реализации 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проекта 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субъекта</a:t>
            </a:r>
            <a:r>
              <a:rPr sz="5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МСП</a:t>
            </a:r>
            <a:endParaRPr sz="5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д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5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млрд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.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рублей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304634" y="3991747"/>
            <a:ext cx="661868" cy="3427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" marR="22225" algn="ctr">
              <a:lnSpc>
                <a:spcPct val="111300"/>
              </a:lnSpc>
              <a:spcBef>
                <a:spcPts val="75"/>
              </a:spcBef>
            </a:pP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Сведени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я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ходе  реализации 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проекта 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субъекта</a:t>
            </a:r>
            <a:r>
              <a:rPr sz="500" b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МСП</a:t>
            </a:r>
            <a:endParaRPr sz="5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д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5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млрд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.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рублей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16020" y="4851748"/>
            <a:ext cx="1651562" cy="1760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180" marR="5080" indent="-31115">
              <a:lnSpc>
                <a:spcPct val="111300"/>
              </a:lnSpc>
              <a:spcBef>
                <a:spcPts val="75"/>
              </a:spcBef>
            </a:pP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Сведения 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о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ходе реализации проекта 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 от 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5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млдр. руб. всех субъектов или 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 до</a:t>
            </a:r>
            <a:r>
              <a:rPr sz="5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spc="10" dirty="0">
                <a:solidFill>
                  <a:srgbClr val="41170A"/>
                </a:solidFill>
                <a:latin typeface="Calibri"/>
                <a:cs typeface="Calibri"/>
              </a:rPr>
              <a:t>5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млрд.</a:t>
            </a:r>
            <a:r>
              <a:rPr sz="5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руб.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не</a:t>
            </a:r>
            <a:r>
              <a:rPr sz="5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41170A"/>
                </a:solidFill>
                <a:latin typeface="Calibri"/>
                <a:cs typeface="Calibri"/>
              </a:rPr>
              <a:t>субъектов</a:t>
            </a:r>
            <a:r>
              <a:rPr sz="500" b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500" b="1" spc="5" dirty="0">
                <a:solidFill>
                  <a:srgbClr val="41170A"/>
                </a:solidFill>
                <a:latin typeface="Calibri"/>
                <a:cs typeface="Calibri"/>
              </a:rPr>
              <a:t>МСП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157854" y="4603838"/>
            <a:ext cx="868680" cy="292735"/>
          </a:xfrm>
          <a:prstGeom prst="rect">
            <a:avLst/>
          </a:prstGeom>
          <a:solidFill>
            <a:srgbClr val="41170A"/>
          </a:solidFill>
        </p:spPr>
        <p:txBody>
          <a:bodyPr vert="horz" wrap="square" lIns="0" tIns="30480" rIns="0" bIns="0" rtlCol="0">
            <a:spAutoFit/>
          </a:bodyPr>
          <a:lstStyle/>
          <a:p>
            <a:pPr marL="212725">
              <a:lnSpc>
                <a:spcPts val="840"/>
              </a:lnSpc>
              <a:spcBef>
                <a:spcPts val="240"/>
              </a:spcBef>
            </a:pPr>
            <a:r>
              <a:rPr sz="750" b="1" spc="5" dirty="0">
                <a:solidFill>
                  <a:srgbClr val="EDE6DF"/>
                </a:solidFill>
                <a:latin typeface="Calibri"/>
                <a:cs typeface="Calibri"/>
              </a:rPr>
              <a:t>Заявитель</a:t>
            </a:r>
            <a:endParaRPr sz="750">
              <a:latin typeface="Calibri"/>
              <a:cs typeface="Calibri"/>
            </a:endParaRPr>
          </a:p>
          <a:p>
            <a:pPr marL="212725">
              <a:lnSpc>
                <a:spcPts val="840"/>
              </a:lnSpc>
            </a:pPr>
            <a:r>
              <a:rPr sz="750" spc="5" dirty="0">
                <a:solidFill>
                  <a:srgbClr val="EDE6DF"/>
                </a:solidFill>
                <a:latin typeface="Calibri"/>
                <a:cs typeface="Calibri"/>
              </a:rPr>
              <a:t>(инвестор)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594276" y="3892945"/>
            <a:ext cx="87630" cy="25400"/>
          </a:xfrm>
          <a:custGeom>
            <a:avLst/>
            <a:gdLst/>
            <a:ahLst/>
            <a:cxnLst/>
            <a:rect l="l" t="t" r="r" b="b"/>
            <a:pathLst>
              <a:path w="87630" h="25400">
                <a:moveTo>
                  <a:pt x="87198" y="0"/>
                </a:moveTo>
                <a:lnTo>
                  <a:pt x="0" y="0"/>
                </a:lnTo>
                <a:lnTo>
                  <a:pt x="0" y="24904"/>
                </a:lnTo>
                <a:lnTo>
                  <a:pt x="87198" y="24904"/>
                </a:lnTo>
                <a:lnTo>
                  <a:pt x="87198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76839" y="3869196"/>
            <a:ext cx="155575" cy="75565"/>
          </a:xfrm>
          <a:custGeom>
            <a:avLst/>
            <a:gdLst/>
            <a:ahLst/>
            <a:cxnLst/>
            <a:rect l="l" t="t" r="r" b="b"/>
            <a:pathLst>
              <a:path w="155575" h="75564">
                <a:moveTo>
                  <a:pt x="67945" y="0"/>
                </a:moveTo>
                <a:lnTo>
                  <a:pt x="0" y="41198"/>
                </a:lnTo>
                <a:lnTo>
                  <a:pt x="67945" y="75323"/>
                </a:lnTo>
                <a:lnTo>
                  <a:pt x="67945" y="0"/>
                </a:lnTo>
                <a:close/>
              </a:path>
              <a:path w="155575" h="75564">
                <a:moveTo>
                  <a:pt x="155155" y="23749"/>
                </a:moveTo>
                <a:lnTo>
                  <a:pt x="67957" y="23749"/>
                </a:lnTo>
                <a:lnTo>
                  <a:pt x="67957" y="48653"/>
                </a:lnTo>
                <a:lnTo>
                  <a:pt x="155155" y="48653"/>
                </a:lnTo>
                <a:lnTo>
                  <a:pt x="155155" y="23749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13933" y="3839258"/>
            <a:ext cx="362755" cy="765138"/>
          </a:xfrm>
          <a:custGeom>
            <a:avLst/>
            <a:gdLst/>
            <a:ahLst/>
            <a:cxnLst/>
            <a:rect l="l" t="t" r="r" b="b"/>
            <a:pathLst>
              <a:path w="410210" h="786129">
                <a:moveTo>
                  <a:pt x="141554" y="28562"/>
                </a:moveTo>
                <a:lnTo>
                  <a:pt x="67945" y="28562"/>
                </a:lnTo>
                <a:lnTo>
                  <a:pt x="67945" y="0"/>
                </a:lnTo>
                <a:lnTo>
                  <a:pt x="0" y="41198"/>
                </a:lnTo>
                <a:lnTo>
                  <a:pt x="67945" y="75323"/>
                </a:lnTo>
                <a:lnTo>
                  <a:pt x="67945" y="53467"/>
                </a:lnTo>
                <a:lnTo>
                  <a:pt x="141554" y="53467"/>
                </a:lnTo>
                <a:lnTo>
                  <a:pt x="141554" y="28562"/>
                </a:lnTo>
                <a:close/>
              </a:path>
              <a:path w="410210" h="786129">
                <a:moveTo>
                  <a:pt x="291020" y="28562"/>
                </a:moveTo>
                <a:lnTo>
                  <a:pt x="203822" y="28562"/>
                </a:lnTo>
                <a:lnTo>
                  <a:pt x="203822" y="53467"/>
                </a:lnTo>
                <a:lnTo>
                  <a:pt x="291020" y="53467"/>
                </a:lnTo>
                <a:lnTo>
                  <a:pt x="291020" y="28562"/>
                </a:lnTo>
                <a:close/>
              </a:path>
              <a:path w="410210" h="786129">
                <a:moveTo>
                  <a:pt x="409752" y="744385"/>
                </a:moveTo>
                <a:lnTo>
                  <a:pt x="384848" y="744385"/>
                </a:lnTo>
                <a:lnTo>
                  <a:pt x="384848" y="785571"/>
                </a:lnTo>
                <a:lnTo>
                  <a:pt x="409752" y="785571"/>
                </a:lnTo>
                <a:lnTo>
                  <a:pt x="409752" y="744385"/>
                </a:lnTo>
                <a:close/>
              </a:path>
              <a:path w="410210" h="786129">
                <a:moveTo>
                  <a:pt x="409752" y="594893"/>
                </a:moveTo>
                <a:lnTo>
                  <a:pt x="384848" y="594893"/>
                </a:lnTo>
                <a:lnTo>
                  <a:pt x="384848" y="682091"/>
                </a:lnTo>
                <a:lnTo>
                  <a:pt x="409752" y="682091"/>
                </a:lnTo>
                <a:lnTo>
                  <a:pt x="409752" y="594893"/>
                </a:lnTo>
                <a:close/>
              </a:path>
              <a:path w="410210" h="786129">
                <a:moveTo>
                  <a:pt x="409752" y="445427"/>
                </a:moveTo>
                <a:lnTo>
                  <a:pt x="384848" y="445427"/>
                </a:lnTo>
                <a:lnTo>
                  <a:pt x="384848" y="532625"/>
                </a:lnTo>
                <a:lnTo>
                  <a:pt x="409752" y="532625"/>
                </a:lnTo>
                <a:lnTo>
                  <a:pt x="409752" y="445427"/>
                </a:lnTo>
                <a:close/>
              </a:path>
              <a:path w="410210" h="786129">
                <a:moveTo>
                  <a:pt x="409752" y="295960"/>
                </a:moveTo>
                <a:lnTo>
                  <a:pt x="384848" y="295960"/>
                </a:lnTo>
                <a:lnTo>
                  <a:pt x="384848" y="383146"/>
                </a:lnTo>
                <a:lnTo>
                  <a:pt x="409752" y="383146"/>
                </a:lnTo>
                <a:lnTo>
                  <a:pt x="409752" y="295960"/>
                </a:lnTo>
                <a:close/>
              </a:path>
              <a:path w="410210" h="786129">
                <a:moveTo>
                  <a:pt x="409752" y="146469"/>
                </a:moveTo>
                <a:lnTo>
                  <a:pt x="384848" y="146469"/>
                </a:lnTo>
                <a:lnTo>
                  <a:pt x="384848" y="233667"/>
                </a:lnTo>
                <a:lnTo>
                  <a:pt x="409752" y="233667"/>
                </a:lnTo>
                <a:lnTo>
                  <a:pt x="409752" y="146469"/>
                </a:lnTo>
                <a:close/>
              </a:path>
              <a:path w="410210" h="786129">
                <a:moveTo>
                  <a:pt x="409752" y="28562"/>
                </a:moveTo>
                <a:lnTo>
                  <a:pt x="353301" y="28562"/>
                </a:lnTo>
                <a:lnTo>
                  <a:pt x="353301" y="53467"/>
                </a:lnTo>
                <a:lnTo>
                  <a:pt x="384860" y="53467"/>
                </a:lnTo>
                <a:lnTo>
                  <a:pt x="384860" y="84201"/>
                </a:lnTo>
                <a:lnTo>
                  <a:pt x="409752" y="84201"/>
                </a:lnTo>
                <a:lnTo>
                  <a:pt x="409752" y="28562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8360" y="4162069"/>
            <a:ext cx="25400" cy="94615"/>
          </a:xfrm>
          <a:custGeom>
            <a:avLst/>
            <a:gdLst/>
            <a:ahLst/>
            <a:cxnLst/>
            <a:rect l="l" t="t" r="r" b="b"/>
            <a:pathLst>
              <a:path w="25400" h="94614">
                <a:moveTo>
                  <a:pt x="24917" y="0"/>
                </a:moveTo>
                <a:lnTo>
                  <a:pt x="0" y="0"/>
                </a:lnTo>
                <a:lnTo>
                  <a:pt x="0" y="94195"/>
                </a:lnTo>
                <a:lnTo>
                  <a:pt x="24917" y="94195"/>
                </a:lnTo>
                <a:lnTo>
                  <a:pt x="24917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8360" y="4323550"/>
            <a:ext cx="25400" cy="94615"/>
          </a:xfrm>
          <a:custGeom>
            <a:avLst/>
            <a:gdLst/>
            <a:ahLst/>
            <a:cxnLst/>
            <a:rect l="l" t="t" r="r" b="b"/>
            <a:pathLst>
              <a:path w="25400" h="94614">
                <a:moveTo>
                  <a:pt x="24917" y="0"/>
                </a:moveTo>
                <a:lnTo>
                  <a:pt x="0" y="0"/>
                </a:lnTo>
                <a:lnTo>
                  <a:pt x="0" y="94183"/>
                </a:lnTo>
                <a:lnTo>
                  <a:pt x="24917" y="94183"/>
                </a:lnTo>
                <a:lnTo>
                  <a:pt x="24917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8360" y="4485004"/>
            <a:ext cx="25400" cy="94615"/>
          </a:xfrm>
          <a:custGeom>
            <a:avLst/>
            <a:gdLst/>
            <a:ahLst/>
            <a:cxnLst/>
            <a:rect l="l" t="t" r="r" b="b"/>
            <a:pathLst>
              <a:path w="25400" h="94614">
                <a:moveTo>
                  <a:pt x="24917" y="0"/>
                </a:moveTo>
                <a:lnTo>
                  <a:pt x="0" y="0"/>
                </a:lnTo>
                <a:lnTo>
                  <a:pt x="0" y="94183"/>
                </a:lnTo>
                <a:lnTo>
                  <a:pt x="24917" y="94183"/>
                </a:lnTo>
                <a:lnTo>
                  <a:pt x="24917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8360" y="4646460"/>
            <a:ext cx="25400" cy="94615"/>
          </a:xfrm>
          <a:custGeom>
            <a:avLst/>
            <a:gdLst/>
            <a:ahLst/>
            <a:cxnLst/>
            <a:rect l="l" t="t" r="r" b="b"/>
            <a:pathLst>
              <a:path w="25400" h="94614">
                <a:moveTo>
                  <a:pt x="24917" y="0"/>
                </a:moveTo>
                <a:lnTo>
                  <a:pt x="0" y="0"/>
                </a:lnTo>
                <a:lnTo>
                  <a:pt x="0" y="94208"/>
                </a:lnTo>
                <a:lnTo>
                  <a:pt x="24917" y="94208"/>
                </a:lnTo>
                <a:lnTo>
                  <a:pt x="24917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8362" y="480793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24917" y="0"/>
                </a:moveTo>
                <a:lnTo>
                  <a:pt x="0" y="0"/>
                </a:lnTo>
                <a:lnTo>
                  <a:pt x="0" y="56057"/>
                </a:lnTo>
                <a:lnTo>
                  <a:pt x="56045" y="56057"/>
                </a:lnTo>
                <a:lnTo>
                  <a:pt x="56045" y="31140"/>
                </a:lnTo>
                <a:lnTo>
                  <a:pt x="24917" y="31140"/>
                </a:lnTo>
                <a:lnTo>
                  <a:pt x="24917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5581" y="4851527"/>
            <a:ext cx="2392680" cy="0"/>
          </a:xfrm>
          <a:custGeom>
            <a:avLst/>
            <a:gdLst/>
            <a:ahLst/>
            <a:cxnLst/>
            <a:rect l="l" t="t" r="r" b="b"/>
            <a:pathLst>
              <a:path w="2392680">
                <a:moveTo>
                  <a:pt x="0" y="0"/>
                </a:moveTo>
                <a:lnTo>
                  <a:pt x="2392286" y="0"/>
                </a:lnTo>
              </a:path>
            </a:pathLst>
          </a:custGeom>
          <a:ln w="24917">
            <a:solidFill>
              <a:srgbClr val="B8876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3150" y="3983266"/>
            <a:ext cx="75565" cy="111760"/>
          </a:xfrm>
          <a:custGeom>
            <a:avLst/>
            <a:gdLst/>
            <a:ahLst/>
            <a:cxnLst/>
            <a:rect l="l" t="t" r="r" b="b"/>
            <a:pathLst>
              <a:path w="75565" h="111760">
                <a:moveTo>
                  <a:pt x="75323" y="67945"/>
                </a:moveTo>
                <a:lnTo>
                  <a:pt x="34137" y="0"/>
                </a:lnTo>
                <a:lnTo>
                  <a:pt x="0" y="67945"/>
                </a:lnTo>
                <a:lnTo>
                  <a:pt x="25209" y="67945"/>
                </a:lnTo>
                <a:lnTo>
                  <a:pt x="25209" y="111531"/>
                </a:lnTo>
                <a:lnTo>
                  <a:pt x="50126" y="111531"/>
                </a:lnTo>
                <a:lnTo>
                  <a:pt x="50126" y="67945"/>
                </a:lnTo>
                <a:lnTo>
                  <a:pt x="75323" y="67945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541017" y="2860531"/>
            <a:ext cx="1973043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0" dirty="0">
                <a:solidFill>
                  <a:srgbClr val="F26A55"/>
                </a:solidFill>
                <a:latin typeface="Calibri"/>
                <a:cs typeface="Calibri"/>
              </a:rPr>
              <a:t>Общий</a:t>
            </a:r>
            <a:r>
              <a:rPr sz="1050" spc="-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F26A55"/>
                </a:solidFill>
                <a:latin typeface="Calibri"/>
                <a:cs typeface="Calibri"/>
              </a:rPr>
              <a:t>срок:</a:t>
            </a:r>
            <a:r>
              <a:rPr sz="1050" spc="-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F26A55"/>
                </a:solidFill>
                <a:latin typeface="Calibri"/>
                <a:cs typeface="Calibri"/>
              </a:rPr>
              <a:t>до</a:t>
            </a:r>
            <a:r>
              <a:rPr sz="105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1050" spc="15" dirty="0">
                <a:solidFill>
                  <a:srgbClr val="F26A55"/>
                </a:solidFill>
                <a:latin typeface="Calibri"/>
                <a:cs typeface="Calibri"/>
              </a:rPr>
              <a:t>7</a:t>
            </a:r>
            <a:r>
              <a:rPr sz="1050" spc="-5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sz="1050" spc="10" dirty="0" err="1">
                <a:solidFill>
                  <a:srgbClr val="F26A55"/>
                </a:solidFill>
                <a:latin typeface="Calibri"/>
                <a:cs typeface="Calibri"/>
              </a:rPr>
              <a:t>рабочих</a:t>
            </a:r>
            <a:r>
              <a:rPr sz="1050" dirty="0">
                <a:solidFill>
                  <a:srgbClr val="F26A55"/>
                </a:solidFill>
                <a:latin typeface="Calibri"/>
                <a:cs typeface="Calibri"/>
              </a:rPr>
              <a:t> </a:t>
            </a:r>
            <a:r>
              <a:rPr lang="ru-RU" sz="1050" dirty="0">
                <a:solidFill>
                  <a:srgbClr val="F26A55"/>
                </a:solidFill>
                <a:latin typeface="Calibri"/>
                <a:cs typeface="Calibri"/>
              </a:rPr>
              <a:t>д</a:t>
            </a:r>
            <a:r>
              <a:rPr sz="1050" spc="10" dirty="0" err="1">
                <a:solidFill>
                  <a:srgbClr val="F26A55"/>
                </a:solidFill>
                <a:latin typeface="Calibri"/>
                <a:cs typeface="Calibri"/>
              </a:rPr>
              <a:t>ней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32076" y="1129542"/>
            <a:ext cx="139700" cy="1448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b="1" spc="-10" dirty="0">
                <a:solidFill>
                  <a:srgbClr val="B88769"/>
                </a:solidFill>
                <a:latin typeface="Calibri"/>
                <a:cs typeface="Calibri"/>
              </a:rPr>
              <a:t>Прединвестиционна</a:t>
            </a:r>
            <a:r>
              <a:rPr sz="900" b="1" dirty="0">
                <a:solidFill>
                  <a:srgbClr val="B88769"/>
                </a:solidFill>
                <a:latin typeface="Calibri"/>
                <a:cs typeface="Calibri"/>
              </a:rPr>
              <a:t>я</a:t>
            </a:r>
            <a:r>
              <a:rPr sz="900" b="1" spc="-1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B88769"/>
                </a:solidFill>
                <a:latin typeface="Calibri"/>
                <a:cs typeface="Calibri"/>
              </a:rPr>
              <a:t>стадия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932076" y="2996393"/>
            <a:ext cx="139700" cy="12052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b="1" spc="-10" dirty="0">
                <a:solidFill>
                  <a:srgbClr val="B88769"/>
                </a:solidFill>
                <a:latin typeface="Calibri"/>
                <a:cs typeface="Calibri"/>
              </a:rPr>
              <a:t>Инвестиционна</a:t>
            </a:r>
            <a:r>
              <a:rPr sz="900" b="1" dirty="0">
                <a:solidFill>
                  <a:srgbClr val="B88769"/>
                </a:solidFill>
                <a:latin typeface="Calibri"/>
                <a:cs typeface="Calibri"/>
              </a:rPr>
              <a:t>я</a:t>
            </a:r>
            <a:r>
              <a:rPr sz="900" b="1" spc="-1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B88769"/>
                </a:solidFill>
                <a:latin typeface="Calibri"/>
                <a:cs typeface="Calibri"/>
              </a:rPr>
              <a:t>стадия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03764" y="4403985"/>
            <a:ext cx="134683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5" dirty="0">
                <a:solidFill>
                  <a:srgbClr val="B88769"/>
                </a:solidFill>
                <a:latin typeface="Calibri"/>
                <a:cs typeface="Calibri"/>
              </a:rPr>
              <a:t>Эксплуатационная</a:t>
            </a:r>
            <a:r>
              <a:rPr sz="900" b="1" spc="-20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B88769"/>
                </a:solidFill>
                <a:latin typeface="Calibri"/>
                <a:cs typeface="Calibri"/>
              </a:rPr>
              <a:t>стадия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220855" y="2531770"/>
            <a:ext cx="2880360" cy="14604"/>
          </a:xfrm>
          <a:custGeom>
            <a:avLst/>
            <a:gdLst/>
            <a:ahLst/>
            <a:cxnLst/>
            <a:rect l="l" t="t" r="r" b="b"/>
            <a:pathLst>
              <a:path w="2880359" h="14605">
                <a:moveTo>
                  <a:pt x="2879991" y="0"/>
                </a:moveTo>
                <a:lnTo>
                  <a:pt x="0" y="0"/>
                </a:lnTo>
                <a:lnTo>
                  <a:pt x="0" y="14401"/>
                </a:lnTo>
                <a:lnTo>
                  <a:pt x="2879991" y="14401"/>
                </a:lnTo>
                <a:lnTo>
                  <a:pt x="2879991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20855" y="4380560"/>
            <a:ext cx="2880360" cy="14604"/>
          </a:xfrm>
          <a:custGeom>
            <a:avLst/>
            <a:gdLst/>
            <a:ahLst/>
            <a:cxnLst/>
            <a:rect l="l" t="t" r="r" b="b"/>
            <a:pathLst>
              <a:path w="2880359" h="14604">
                <a:moveTo>
                  <a:pt x="2879991" y="0"/>
                </a:moveTo>
                <a:lnTo>
                  <a:pt x="0" y="0"/>
                </a:lnTo>
                <a:lnTo>
                  <a:pt x="0" y="14401"/>
                </a:lnTo>
                <a:lnTo>
                  <a:pt x="2879991" y="14401"/>
                </a:lnTo>
                <a:lnTo>
                  <a:pt x="2879991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89635" y="3273729"/>
            <a:ext cx="1188085" cy="11430"/>
          </a:xfrm>
          <a:custGeom>
            <a:avLst/>
            <a:gdLst/>
            <a:ahLst/>
            <a:cxnLst/>
            <a:rect l="l" t="t" r="r" b="b"/>
            <a:pathLst>
              <a:path w="1188084" h="11429">
                <a:moveTo>
                  <a:pt x="1188008" y="0"/>
                </a:moveTo>
                <a:lnTo>
                  <a:pt x="0" y="0"/>
                </a:lnTo>
                <a:lnTo>
                  <a:pt x="0" y="10807"/>
                </a:lnTo>
                <a:lnTo>
                  <a:pt x="1188008" y="10807"/>
                </a:lnTo>
                <a:lnTo>
                  <a:pt x="1188008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89635" y="3598379"/>
            <a:ext cx="1188085" cy="10795"/>
          </a:xfrm>
          <a:custGeom>
            <a:avLst/>
            <a:gdLst/>
            <a:ahLst/>
            <a:cxnLst/>
            <a:rect l="l" t="t" r="r" b="b"/>
            <a:pathLst>
              <a:path w="1188084" h="10795">
                <a:moveTo>
                  <a:pt x="1188008" y="0"/>
                </a:moveTo>
                <a:lnTo>
                  <a:pt x="0" y="0"/>
                </a:lnTo>
                <a:lnTo>
                  <a:pt x="0" y="10795"/>
                </a:lnTo>
                <a:lnTo>
                  <a:pt x="1188008" y="10795"/>
                </a:lnTo>
                <a:lnTo>
                  <a:pt x="1188008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89635" y="3973118"/>
            <a:ext cx="1188085" cy="11430"/>
          </a:xfrm>
          <a:custGeom>
            <a:avLst/>
            <a:gdLst/>
            <a:ahLst/>
            <a:cxnLst/>
            <a:rect l="l" t="t" r="r" b="b"/>
            <a:pathLst>
              <a:path w="1188084" h="11429">
                <a:moveTo>
                  <a:pt x="1188008" y="0"/>
                </a:moveTo>
                <a:lnTo>
                  <a:pt x="0" y="0"/>
                </a:lnTo>
                <a:lnTo>
                  <a:pt x="0" y="10807"/>
                </a:lnTo>
                <a:lnTo>
                  <a:pt x="1188008" y="10807"/>
                </a:lnTo>
                <a:lnTo>
                  <a:pt x="1188008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5111508" y="1156538"/>
            <a:ext cx="3112135" cy="393065"/>
            <a:chOff x="5111508" y="1156538"/>
            <a:chExt cx="3112135" cy="393065"/>
          </a:xfrm>
        </p:grpSpPr>
        <p:sp>
          <p:nvSpPr>
            <p:cNvPr id="97" name="object 97"/>
            <p:cNvSpPr/>
            <p:nvPr/>
          </p:nvSpPr>
          <p:spPr>
            <a:xfrm>
              <a:off x="5111508" y="1156538"/>
              <a:ext cx="3112135" cy="233045"/>
            </a:xfrm>
            <a:custGeom>
              <a:avLst/>
              <a:gdLst/>
              <a:ahLst/>
              <a:cxnLst/>
              <a:rect l="l" t="t" r="r" b="b"/>
              <a:pathLst>
                <a:path w="3112134" h="233044">
                  <a:moveTo>
                    <a:pt x="3112109" y="0"/>
                  </a:moveTo>
                  <a:lnTo>
                    <a:pt x="0" y="0"/>
                  </a:lnTo>
                  <a:lnTo>
                    <a:pt x="0" y="232537"/>
                  </a:lnTo>
                  <a:lnTo>
                    <a:pt x="3112109" y="232537"/>
                  </a:lnTo>
                  <a:lnTo>
                    <a:pt x="3112109" y="0"/>
                  </a:lnTo>
                  <a:close/>
                </a:path>
              </a:pathLst>
            </a:custGeom>
            <a:solidFill>
              <a:srgbClr val="41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04985" y="1325940"/>
              <a:ext cx="239153" cy="223316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5298262" y="1567510"/>
            <a:ext cx="986790" cy="351790"/>
          </a:xfrm>
          <a:prstGeom prst="rect">
            <a:avLst/>
          </a:prstGeom>
          <a:ln w="9525">
            <a:solidFill>
              <a:srgbClr val="41170A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92075" marR="84455" algn="ctr">
              <a:lnSpc>
                <a:spcPts val="600"/>
              </a:lnSpc>
              <a:spcBef>
                <a:spcPts val="5"/>
              </a:spcBef>
            </a:pP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Подбо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р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инвестиционной  площадки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с 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учетом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параметров</a:t>
            </a:r>
            <a:r>
              <a:rPr sz="600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проекта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124208" y="2953562"/>
            <a:ext cx="1758950" cy="301625"/>
          </a:xfrm>
          <a:prstGeom prst="rect">
            <a:avLst/>
          </a:prstGeom>
          <a:solidFill>
            <a:srgbClr val="EDE6DF"/>
          </a:solidFill>
          <a:ln w="9525">
            <a:solidFill>
              <a:srgbClr val="41170A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77165" marR="169545" algn="ctr">
              <a:lnSpc>
                <a:spcPct val="71400"/>
              </a:lnSpc>
              <a:spcBef>
                <a:spcPts val="375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Содействие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в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разработке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внесении </a:t>
            </a:r>
            <a:r>
              <a:rPr sz="700" spc="-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изменений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в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градостроительную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документацию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124208" y="3336340"/>
            <a:ext cx="1758950" cy="262255"/>
          </a:xfrm>
          <a:prstGeom prst="rect">
            <a:avLst/>
          </a:prstGeom>
          <a:solidFill>
            <a:srgbClr val="EDE6DF"/>
          </a:solidFill>
          <a:ln w="9525">
            <a:solidFill>
              <a:srgbClr val="41170A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03860" marR="165100" indent="-248285">
              <a:lnSpc>
                <a:spcPct val="71400"/>
              </a:lnSpc>
              <a:spcBef>
                <a:spcPts val="465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Содействие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в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оформлении земельно- </a:t>
            </a:r>
            <a:r>
              <a:rPr sz="700" spc="-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правовой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документации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124208" y="3669677"/>
            <a:ext cx="1758950" cy="291465"/>
          </a:xfrm>
          <a:prstGeom prst="rect">
            <a:avLst/>
          </a:prstGeom>
          <a:solidFill>
            <a:srgbClr val="EDE6DF"/>
          </a:solidFill>
          <a:ln w="9525">
            <a:solidFill>
              <a:srgbClr val="41170A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72720" marR="160020" algn="ctr">
              <a:lnSpc>
                <a:spcPct val="71400"/>
              </a:lnSpc>
              <a:spcBef>
                <a:spcPts val="370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Содействие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в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получении технических </a:t>
            </a:r>
            <a:r>
              <a:rPr sz="700" spc="-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условий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заключении договоров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техприсоединения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124208" y="4042829"/>
            <a:ext cx="1758950" cy="248920"/>
          </a:xfrm>
          <a:prstGeom prst="rect">
            <a:avLst/>
          </a:prstGeom>
          <a:solidFill>
            <a:srgbClr val="EDE6DF"/>
          </a:solidFill>
          <a:ln w="9525">
            <a:solidFill>
              <a:srgbClr val="41170A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67005" marR="104139" indent="-55880">
              <a:lnSpc>
                <a:spcPct val="71400"/>
              </a:lnSpc>
              <a:spcBef>
                <a:spcPts val="434"/>
              </a:spcBef>
            </a:pP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Содействие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в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получении разрешений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на </a:t>
            </a:r>
            <a:r>
              <a:rPr sz="700" spc="-1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строительство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и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ввод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41170A"/>
                </a:solidFill>
                <a:latin typeface="Calibri"/>
                <a:cs typeface="Calibri"/>
              </a:rPr>
              <a:t>в</a:t>
            </a:r>
            <a:r>
              <a:rPr sz="7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41170A"/>
                </a:solidFill>
                <a:latin typeface="Calibri"/>
                <a:cs typeface="Calibri"/>
              </a:rPr>
              <a:t>эксплуатацию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829450" y="1567510"/>
            <a:ext cx="986790" cy="351790"/>
          </a:xfrm>
          <a:prstGeom prst="rect">
            <a:avLst/>
          </a:prstGeom>
          <a:ln w="9525">
            <a:solidFill>
              <a:srgbClr val="41170A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78105" marR="71755" algn="ctr">
              <a:lnSpc>
                <a:spcPts val="600"/>
              </a:lnSpc>
              <a:spcBef>
                <a:spcPts val="525"/>
              </a:spcBef>
            </a:pP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Определени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е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возможных  мер гос. поддержки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проекта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829450" y="2061908"/>
            <a:ext cx="986790" cy="377190"/>
          </a:xfrm>
          <a:prstGeom prst="rect">
            <a:avLst/>
          </a:prstGeom>
          <a:ln w="9525">
            <a:solidFill>
              <a:srgbClr val="41170A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500" dirty="0">
              <a:latin typeface="Times New Roman"/>
              <a:cs typeface="Times New Roman"/>
            </a:endParaRPr>
          </a:p>
          <a:p>
            <a:pPr marL="84455" marR="78105" indent="1270" algn="ctr">
              <a:lnSpc>
                <a:spcPts val="600"/>
              </a:lnSpc>
            </a:pP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Разработка схемы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600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поиск источников 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финансировани</a:t>
            </a:r>
            <a:r>
              <a:rPr sz="600" dirty="0">
                <a:solidFill>
                  <a:srgbClr val="41170A"/>
                </a:solidFill>
                <a:latin typeface="Calibri"/>
                <a:cs typeface="Calibri"/>
              </a:rPr>
              <a:t>я</a:t>
            </a:r>
            <a:r>
              <a:rPr sz="600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проекта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298262" y="2061908"/>
            <a:ext cx="986790" cy="377190"/>
          </a:xfrm>
          <a:prstGeom prst="rect">
            <a:avLst/>
          </a:prstGeom>
          <a:ln w="9525">
            <a:solidFill>
              <a:srgbClr val="41170A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Times New Roman"/>
              <a:cs typeface="Times New Roman"/>
            </a:endParaRPr>
          </a:p>
          <a:p>
            <a:pPr marL="536575" marR="43815" indent="-216535">
              <a:lnSpc>
                <a:spcPts val="600"/>
              </a:lnSpc>
            </a:pPr>
            <a:r>
              <a:rPr sz="600" spc="-5" dirty="0">
                <a:solidFill>
                  <a:srgbClr val="41170A"/>
                </a:solidFill>
                <a:latin typeface="Calibri"/>
                <a:cs typeface="Calibri"/>
              </a:rPr>
              <a:t>Инфраструктурный  аудит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111508" y="2573654"/>
            <a:ext cx="3112135" cy="233045"/>
          </a:xfrm>
          <a:prstGeom prst="rect">
            <a:avLst/>
          </a:prstGeom>
          <a:solidFill>
            <a:srgbClr val="41170A"/>
          </a:solidFill>
        </p:spPr>
        <p:txBody>
          <a:bodyPr vert="horz" wrap="square" lIns="0" tIns="63500" rIns="0" bIns="0" rtlCol="0">
            <a:spAutoFit/>
          </a:bodyPr>
          <a:lstStyle/>
          <a:p>
            <a:pPr marL="621030">
              <a:lnSpc>
                <a:spcPct val="100000"/>
              </a:lnSpc>
              <a:spcBef>
                <a:spcPts val="500"/>
              </a:spcBef>
            </a:pPr>
            <a:r>
              <a:rPr sz="650" b="1" spc="15" dirty="0">
                <a:solidFill>
                  <a:srgbClr val="EDE6DF"/>
                </a:solidFill>
                <a:latin typeface="Calibri"/>
                <a:cs typeface="Calibri"/>
              </a:rPr>
              <a:t>Центр</a:t>
            </a:r>
            <a:r>
              <a:rPr sz="650" b="1" dirty="0">
                <a:solidFill>
                  <a:srgbClr val="EDE6DF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EDE6DF"/>
                </a:solidFill>
                <a:latin typeface="Calibri"/>
                <a:cs typeface="Calibri"/>
              </a:rPr>
              <a:t>сопровождения</a:t>
            </a:r>
            <a:r>
              <a:rPr sz="650" b="1" dirty="0">
                <a:solidFill>
                  <a:srgbClr val="EDE6DF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EDE6DF"/>
                </a:solidFill>
                <a:latin typeface="Calibri"/>
                <a:cs typeface="Calibri"/>
              </a:rPr>
              <a:t>инвестиционных</a:t>
            </a:r>
            <a:r>
              <a:rPr sz="650" b="1" dirty="0">
                <a:solidFill>
                  <a:srgbClr val="EDE6DF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EDE6DF"/>
                </a:solidFill>
                <a:latin typeface="Calibri"/>
                <a:cs typeface="Calibri"/>
              </a:rPr>
              <a:t>проектов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124208" y="4613312"/>
            <a:ext cx="978535" cy="295275"/>
          </a:xfrm>
          <a:prstGeom prst="rect">
            <a:avLst/>
          </a:prstGeom>
          <a:solidFill>
            <a:srgbClr val="EDE6DF"/>
          </a:solidFill>
          <a:ln w="9525">
            <a:solidFill>
              <a:srgbClr val="41170A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04139" marR="123189" algn="ctr">
              <a:lnSpc>
                <a:spcPts val="600"/>
              </a:lnSpc>
              <a:spcBef>
                <a:spcPts val="250"/>
              </a:spcBef>
            </a:pP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Цент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р</a:t>
            </a:r>
            <a:r>
              <a:rPr sz="6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сопровождения  инвестиционных 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проектов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859409" y="4603712"/>
            <a:ext cx="1360170" cy="304800"/>
          </a:xfrm>
          <a:prstGeom prst="rect">
            <a:avLst/>
          </a:prstGeom>
          <a:solidFill>
            <a:srgbClr val="EDE6DF"/>
          </a:solidFill>
          <a:ln w="9525">
            <a:solidFill>
              <a:srgbClr val="41170A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550" dirty="0">
              <a:latin typeface="Times New Roman"/>
              <a:cs typeface="Times New Roman"/>
            </a:endParaRPr>
          </a:p>
          <a:p>
            <a:pPr marL="98425" marR="69850" indent="142875">
              <a:lnSpc>
                <a:spcPts val="600"/>
              </a:lnSpc>
            </a:pP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Департамент инвестиций 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и </a:t>
            </a:r>
            <a:r>
              <a:rPr sz="600" b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развити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я</a:t>
            </a:r>
            <a:r>
              <a:rPr sz="6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МС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П</a:t>
            </a:r>
            <a:r>
              <a:rPr sz="6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Краснодарског</a:t>
            </a:r>
            <a:r>
              <a:rPr sz="600" b="1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600" b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1170A"/>
                </a:solidFill>
                <a:latin typeface="Calibri"/>
                <a:cs typeface="Calibri"/>
              </a:rPr>
              <a:t>края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002587" y="2821769"/>
            <a:ext cx="7550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1" i="1" spc="10" dirty="0">
                <a:solidFill>
                  <a:srgbClr val="41170A"/>
                </a:solidFill>
                <a:latin typeface="Calibri"/>
                <a:cs typeface="Calibri"/>
              </a:rPr>
              <a:t>Взаимодействие</a:t>
            </a:r>
            <a:r>
              <a:rPr sz="650" b="1" i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50" b="1" i="1" spc="5" dirty="0">
                <a:solidFill>
                  <a:srgbClr val="41170A"/>
                </a:solidFill>
                <a:latin typeface="Calibri"/>
                <a:cs typeface="Calibri"/>
              </a:rPr>
              <a:t>с: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976937" y="3015338"/>
            <a:ext cx="1235710" cy="1917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590"/>
              </a:lnSpc>
              <a:spcBef>
                <a:spcPts val="225"/>
              </a:spcBef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МО;</a:t>
            </a:r>
            <a:r>
              <a:rPr sz="600" i="1" spc="-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департамент</a:t>
            </a:r>
            <a:r>
              <a:rPr sz="600" i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по</a:t>
            </a:r>
            <a:r>
              <a:rPr sz="600" i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архитектуре </a:t>
            </a:r>
            <a:r>
              <a:rPr sz="600" i="1" spc="-1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и</a:t>
            </a:r>
            <a:r>
              <a:rPr sz="600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градостроительству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КК;</a:t>
            </a:r>
            <a:r>
              <a:rPr sz="600" i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ОИВ</a:t>
            </a:r>
            <a:r>
              <a:rPr sz="600" i="1" spc="-1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КК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976937" y="4040532"/>
            <a:ext cx="1235710" cy="2667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590"/>
              </a:lnSpc>
              <a:spcBef>
                <a:spcPts val="225"/>
              </a:spcBef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МО;</a:t>
            </a:r>
            <a:r>
              <a:rPr sz="600" i="1" spc="-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департамент</a:t>
            </a:r>
            <a:r>
              <a:rPr sz="600" i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по</a:t>
            </a:r>
            <a:r>
              <a:rPr sz="600" i="1" spc="-2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архитектуре </a:t>
            </a:r>
            <a:r>
              <a:rPr sz="600" i="1" spc="-1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и</a:t>
            </a:r>
            <a:r>
              <a:rPr sz="600" i="1" spc="-1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градостроительству КК;</a:t>
            </a:r>
            <a:endParaRPr sz="600" dirty="0">
              <a:latin typeface="Calibri"/>
              <a:cs typeface="Calibri"/>
            </a:endParaRPr>
          </a:p>
          <a:p>
            <a:pPr marL="12700">
              <a:lnSpc>
                <a:spcPts val="590"/>
              </a:lnSpc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Фед.</a:t>
            </a:r>
            <a:r>
              <a:rPr sz="600" i="1" spc="-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органы</a:t>
            </a:r>
            <a:r>
              <a:rPr sz="600" i="1" spc="-3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власти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982500" y="3689936"/>
            <a:ext cx="1184275" cy="2667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590"/>
              </a:lnSpc>
              <a:spcBef>
                <a:spcPts val="225"/>
              </a:spcBef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Ресурсоснабжающие организации;  Департамент ТЭК и ЖКХ КК; </a:t>
            </a:r>
            <a:r>
              <a:rPr sz="600" i="1" spc="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Департамент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РЭК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КК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976937" y="3360066"/>
            <a:ext cx="1237615" cy="1917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590"/>
              </a:lnSpc>
              <a:spcBef>
                <a:spcPts val="225"/>
              </a:spcBef>
            </a:pP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МО; департамент имущественных  отношений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КК;</a:t>
            </a:r>
            <a:r>
              <a:rPr sz="600" i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41170A"/>
                </a:solidFill>
                <a:latin typeface="Calibri"/>
                <a:cs typeface="Calibri"/>
              </a:rPr>
              <a:t>Росреестр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190743" y="4745979"/>
            <a:ext cx="622162" cy="3198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ct val="77900"/>
              </a:lnSpc>
              <a:spcBef>
                <a:spcPts val="229"/>
              </a:spcBef>
            </a:pPr>
            <a:r>
              <a:rPr sz="600" b="1" i="1" spc="-10" dirty="0">
                <a:solidFill>
                  <a:srgbClr val="41170A"/>
                </a:solidFill>
                <a:latin typeface="Calibri"/>
                <a:cs typeface="Calibri"/>
              </a:rPr>
              <a:t>Ежеквартальный </a:t>
            </a:r>
            <a:r>
              <a:rPr sz="600" b="1" i="1" spc="-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i="1" spc="-10" dirty="0">
                <a:solidFill>
                  <a:srgbClr val="41170A"/>
                </a:solidFill>
                <a:latin typeface="Calibri"/>
                <a:cs typeface="Calibri"/>
              </a:rPr>
              <a:t>отчё</a:t>
            </a:r>
            <a:r>
              <a:rPr sz="600" b="1" i="1" dirty="0">
                <a:solidFill>
                  <a:srgbClr val="41170A"/>
                </a:solidFill>
                <a:latin typeface="Calibri"/>
                <a:cs typeface="Calibri"/>
              </a:rPr>
              <a:t>т</a:t>
            </a:r>
            <a:r>
              <a:rPr sz="600" b="1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i="1" dirty="0">
                <a:solidFill>
                  <a:srgbClr val="41170A"/>
                </a:solidFill>
                <a:latin typeface="Calibri"/>
                <a:cs typeface="Calibri"/>
              </a:rPr>
              <a:t>о</a:t>
            </a:r>
            <a:r>
              <a:rPr sz="600" b="1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i="1" spc="-10" dirty="0">
                <a:solidFill>
                  <a:srgbClr val="41170A"/>
                </a:solidFill>
                <a:latin typeface="Calibri"/>
                <a:cs typeface="Calibri"/>
              </a:rPr>
              <a:t>ходе  реализаци</a:t>
            </a:r>
            <a:r>
              <a:rPr sz="600" b="1" i="1" dirty="0">
                <a:solidFill>
                  <a:srgbClr val="41170A"/>
                </a:solidFill>
                <a:latin typeface="Calibri"/>
                <a:cs typeface="Calibri"/>
              </a:rPr>
              <a:t>и</a:t>
            </a:r>
            <a:r>
              <a:rPr sz="600" b="1" i="1" spc="-2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600" b="1" i="1" spc="-10" dirty="0">
                <a:solidFill>
                  <a:srgbClr val="41170A"/>
                </a:solidFill>
                <a:latin typeface="Calibri"/>
                <a:cs typeface="Calibri"/>
              </a:rPr>
              <a:t>проекта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111508" y="1156538"/>
            <a:ext cx="3112135" cy="233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30"/>
              </a:lnSpc>
              <a:spcBef>
                <a:spcPts val="130"/>
              </a:spcBef>
            </a:pPr>
            <a:r>
              <a:rPr sz="650" b="1" spc="15" dirty="0">
                <a:solidFill>
                  <a:srgbClr val="EDE6DF"/>
                </a:solidFill>
                <a:latin typeface="Calibri"/>
                <a:cs typeface="Calibri"/>
              </a:rPr>
              <a:t>УНО</a:t>
            </a:r>
            <a:r>
              <a:rPr sz="650" b="1" dirty="0">
                <a:solidFill>
                  <a:srgbClr val="EDE6DF"/>
                </a:solidFill>
                <a:latin typeface="Calibri"/>
                <a:cs typeface="Calibri"/>
              </a:rPr>
              <a:t> </a:t>
            </a:r>
            <a:r>
              <a:rPr sz="650" b="1" spc="15" dirty="0">
                <a:solidFill>
                  <a:srgbClr val="EDE6DF"/>
                </a:solidFill>
                <a:latin typeface="Calibri"/>
                <a:cs typeface="Calibri"/>
              </a:rPr>
              <a:t>«Фонд</a:t>
            </a:r>
            <a:r>
              <a:rPr sz="650" b="1" dirty="0">
                <a:solidFill>
                  <a:srgbClr val="EDE6DF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EDE6DF"/>
                </a:solidFill>
                <a:latin typeface="Calibri"/>
                <a:cs typeface="Calibri"/>
              </a:rPr>
              <a:t>развития</a:t>
            </a:r>
            <a:r>
              <a:rPr sz="650" b="1" spc="5" dirty="0">
                <a:solidFill>
                  <a:srgbClr val="EDE6DF"/>
                </a:solidFill>
                <a:latin typeface="Calibri"/>
                <a:cs typeface="Calibri"/>
              </a:rPr>
              <a:t> бизнеса</a:t>
            </a:r>
            <a:r>
              <a:rPr sz="650" b="1" dirty="0">
                <a:solidFill>
                  <a:srgbClr val="EDE6DF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EDE6DF"/>
                </a:solidFill>
                <a:latin typeface="Calibri"/>
                <a:cs typeface="Calibri"/>
              </a:rPr>
              <a:t>Краснодарского</a:t>
            </a:r>
            <a:r>
              <a:rPr sz="650" b="1" spc="5" dirty="0">
                <a:solidFill>
                  <a:srgbClr val="EDE6DF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EDE6DF"/>
                </a:solidFill>
                <a:latin typeface="Calibri"/>
                <a:cs typeface="Calibri"/>
              </a:rPr>
              <a:t>края»</a:t>
            </a:r>
            <a:endParaRPr sz="650">
              <a:latin typeface="Calibri"/>
              <a:cs typeface="Calibri"/>
            </a:endParaRPr>
          </a:p>
          <a:p>
            <a:pPr algn="ctr">
              <a:lnSpc>
                <a:spcPts val="730"/>
              </a:lnSpc>
            </a:pPr>
            <a:r>
              <a:rPr sz="650" dirty="0">
                <a:solidFill>
                  <a:srgbClr val="EDE6DF"/>
                </a:solidFill>
                <a:latin typeface="Calibri"/>
                <a:cs typeface="Calibri"/>
              </a:rPr>
              <a:t>(специализированная</a:t>
            </a:r>
            <a:r>
              <a:rPr sz="650" spc="-25" dirty="0">
                <a:solidFill>
                  <a:srgbClr val="EDE6D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EDE6DF"/>
                </a:solidFill>
                <a:latin typeface="Calibri"/>
                <a:cs typeface="Calibri"/>
              </a:rPr>
              <a:t>организация)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17" name="object 11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38015" y="1994547"/>
            <a:ext cx="182892" cy="182905"/>
          </a:xfrm>
          <a:prstGeom prst="rect">
            <a:avLst/>
          </a:prstGeom>
        </p:spPr>
      </p:pic>
      <p:grpSp>
        <p:nvGrpSpPr>
          <p:cNvPr id="118" name="object 118"/>
          <p:cNvGrpSpPr/>
          <p:nvPr/>
        </p:nvGrpSpPr>
        <p:grpSpPr>
          <a:xfrm>
            <a:off x="5206810" y="1489443"/>
            <a:ext cx="1714500" cy="183515"/>
            <a:chOff x="5206810" y="1489443"/>
            <a:chExt cx="1714500" cy="183515"/>
          </a:xfrm>
        </p:grpSpPr>
        <p:pic>
          <p:nvPicPr>
            <p:cNvPr id="119" name="object 11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38015" y="1489443"/>
              <a:ext cx="182892" cy="18290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06810" y="1489443"/>
              <a:ext cx="182892" cy="182905"/>
            </a:xfrm>
            <a:prstGeom prst="rect">
              <a:avLst/>
            </a:prstGeom>
          </p:spPr>
        </p:pic>
      </p:grpSp>
      <p:pic>
        <p:nvPicPr>
          <p:cNvPr id="121" name="object 12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206810" y="1994547"/>
            <a:ext cx="383442" cy="338472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6102261" y="4676025"/>
            <a:ext cx="757555" cy="80645"/>
          </a:xfrm>
          <a:custGeom>
            <a:avLst/>
            <a:gdLst/>
            <a:ahLst/>
            <a:cxnLst/>
            <a:rect l="l" t="t" r="r" b="b"/>
            <a:pathLst>
              <a:path w="757554" h="80645">
                <a:moveTo>
                  <a:pt x="757135" y="40043"/>
                </a:moveTo>
                <a:lnTo>
                  <a:pt x="683983" y="0"/>
                </a:lnTo>
                <a:lnTo>
                  <a:pt x="683983" y="31127"/>
                </a:lnTo>
                <a:lnTo>
                  <a:pt x="0" y="31127"/>
                </a:lnTo>
                <a:lnTo>
                  <a:pt x="0" y="56540"/>
                </a:lnTo>
                <a:lnTo>
                  <a:pt x="683983" y="56540"/>
                </a:lnTo>
                <a:lnTo>
                  <a:pt x="683983" y="80098"/>
                </a:lnTo>
                <a:lnTo>
                  <a:pt x="757135" y="40043"/>
                </a:lnTo>
                <a:close/>
              </a:path>
            </a:pathLst>
          </a:custGeom>
          <a:solidFill>
            <a:srgbClr val="411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29AF9-A328-4BC9-8E6F-B32A1EC81812}"/>
              </a:ext>
            </a:extLst>
          </p:cNvPr>
          <p:cNvSpPr txBox="1"/>
          <p:nvPr/>
        </p:nvSpPr>
        <p:spPr>
          <a:xfrm>
            <a:off x="7002587" y="167304"/>
            <a:ext cx="1323539" cy="338554"/>
          </a:xfrm>
          <a:prstGeom prst="rect">
            <a:avLst/>
          </a:prstGeom>
          <a:noFill/>
          <a:ln>
            <a:solidFill>
              <a:srgbClr val="6731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673105"/>
                </a:solidFill>
                <a:latin typeface="+mj-lt"/>
                <a:cs typeface="Times New Roman" panose="02020603050405020304" pitchFamily="18" charset="0"/>
              </a:rPr>
              <a:t>БЕСПЛАТНО</a:t>
            </a:r>
            <a:r>
              <a:rPr lang="ru-RU" sz="1600" dirty="0">
                <a:solidFill>
                  <a:srgbClr val="6731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42" name="object 76">
            <a:extLst>
              <a:ext uri="{FF2B5EF4-FFF2-40B4-BE49-F238E27FC236}">
                <a16:creationId xmlns:a16="http://schemas.microsoft.com/office/drawing/2014/main" id="{D00440E7-90C7-4EBF-8328-8E75E85D8E98}"/>
              </a:ext>
            </a:extLst>
          </p:cNvPr>
          <p:cNvSpPr/>
          <p:nvPr/>
        </p:nvSpPr>
        <p:spPr>
          <a:xfrm>
            <a:off x="1749811" y="3887836"/>
            <a:ext cx="87630" cy="25400"/>
          </a:xfrm>
          <a:custGeom>
            <a:avLst/>
            <a:gdLst/>
            <a:ahLst/>
            <a:cxnLst/>
            <a:rect l="l" t="t" r="r" b="b"/>
            <a:pathLst>
              <a:path w="87630" h="25400">
                <a:moveTo>
                  <a:pt x="87198" y="0"/>
                </a:moveTo>
                <a:lnTo>
                  <a:pt x="0" y="0"/>
                </a:lnTo>
                <a:lnTo>
                  <a:pt x="0" y="24904"/>
                </a:lnTo>
                <a:lnTo>
                  <a:pt x="87198" y="24904"/>
                </a:lnTo>
                <a:lnTo>
                  <a:pt x="87198" y="0"/>
                </a:lnTo>
                <a:close/>
              </a:path>
            </a:pathLst>
          </a:custGeom>
          <a:solidFill>
            <a:srgbClr val="B88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Номер слайда 57">
            <a:extLst>
              <a:ext uri="{FF2B5EF4-FFF2-40B4-BE49-F238E27FC236}">
                <a16:creationId xmlns:a16="http://schemas.microsoft.com/office/drawing/2014/main" id="{E636F311-5421-4F74-9A1E-623D3131D40E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4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030" y="270000"/>
            <a:ext cx="6561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ГОСУДАРСТВЕННЫЕ</a:t>
            </a:r>
            <a:r>
              <a:rPr sz="2000" spc="-25" dirty="0"/>
              <a:t> </a:t>
            </a:r>
            <a:r>
              <a:rPr sz="2000" spc="-5" dirty="0"/>
              <a:t>(РЕГИОНАЛЬНЫЕ)</a:t>
            </a:r>
            <a:r>
              <a:rPr sz="2000" spc="-25" dirty="0"/>
              <a:t> </a:t>
            </a:r>
            <a:r>
              <a:rPr sz="2000" spc="-5" dirty="0"/>
              <a:t>СУБСИДИИ</a:t>
            </a:r>
            <a:r>
              <a:rPr sz="2000" spc="-25" dirty="0"/>
              <a:t> </a:t>
            </a:r>
            <a:r>
              <a:rPr sz="2000" dirty="0"/>
              <a:t>И</a:t>
            </a:r>
            <a:r>
              <a:rPr sz="2000" spc="-20" dirty="0"/>
              <a:t> </a:t>
            </a:r>
            <a:r>
              <a:rPr sz="2000" dirty="0"/>
              <a:t>ЛЬГОТЫ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2894" y="801147"/>
            <a:ext cx="36779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41170A"/>
                </a:solidFill>
                <a:latin typeface="Calibri"/>
                <a:cs typeface="Calibri"/>
              </a:rPr>
              <a:t>ОСНОВНЫЕ</a:t>
            </a:r>
            <a:r>
              <a:rPr sz="2500" spc="-8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1170A"/>
                </a:solidFill>
                <a:latin typeface="Calibri"/>
                <a:cs typeface="Calibri"/>
              </a:rPr>
              <a:t>НАПРАВЛЕНИЯ</a:t>
            </a:r>
            <a:endParaRPr sz="25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25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25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13" y="407784"/>
                  </a:moveTo>
                  <a:lnTo>
                    <a:pt x="124650" y="370319"/>
                  </a:lnTo>
                  <a:lnTo>
                    <a:pt x="129705" y="370319"/>
                  </a:lnTo>
                  <a:lnTo>
                    <a:pt x="133794" y="366217"/>
                  </a:lnTo>
                  <a:lnTo>
                    <a:pt x="133794" y="361149"/>
                  </a:lnTo>
                  <a:lnTo>
                    <a:pt x="133794" y="356082"/>
                  </a:lnTo>
                  <a:lnTo>
                    <a:pt x="129705" y="351980"/>
                  </a:lnTo>
                  <a:lnTo>
                    <a:pt x="119621" y="351980"/>
                  </a:lnTo>
                  <a:lnTo>
                    <a:pt x="115531" y="356082"/>
                  </a:lnTo>
                  <a:lnTo>
                    <a:pt x="115531" y="380580"/>
                  </a:lnTo>
                  <a:lnTo>
                    <a:pt x="152882" y="418058"/>
                  </a:lnTo>
                  <a:lnTo>
                    <a:pt x="147840" y="418058"/>
                  </a:lnTo>
                  <a:lnTo>
                    <a:pt x="143751" y="422173"/>
                  </a:lnTo>
                  <a:lnTo>
                    <a:pt x="143751" y="432295"/>
                  </a:lnTo>
                  <a:lnTo>
                    <a:pt x="147840" y="436397"/>
                  </a:lnTo>
                  <a:lnTo>
                    <a:pt x="157911" y="436397"/>
                  </a:lnTo>
                  <a:lnTo>
                    <a:pt x="162013" y="432295"/>
                  </a:lnTo>
                  <a:lnTo>
                    <a:pt x="162013" y="407784"/>
                  </a:lnTo>
                  <a:close/>
                </a:path>
                <a:path w="565150" h="452120">
                  <a:moveTo>
                    <a:pt x="162013" y="350862"/>
                  </a:moveTo>
                  <a:lnTo>
                    <a:pt x="124650" y="313397"/>
                  </a:lnTo>
                  <a:lnTo>
                    <a:pt x="129705" y="313397"/>
                  </a:lnTo>
                  <a:lnTo>
                    <a:pt x="133794" y="309295"/>
                  </a:lnTo>
                  <a:lnTo>
                    <a:pt x="133794" y="304228"/>
                  </a:lnTo>
                  <a:lnTo>
                    <a:pt x="133794" y="299173"/>
                  </a:lnTo>
                  <a:lnTo>
                    <a:pt x="129705" y="295071"/>
                  </a:lnTo>
                  <a:lnTo>
                    <a:pt x="119621" y="295071"/>
                  </a:lnTo>
                  <a:lnTo>
                    <a:pt x="115531" y="299173"/>
                  </a:lnTo>
                  <a:lnTo>
                    <a:pt x="115531" y="323672"/>
                  </a:lnTo>
                  <a:lnTo>
                    <a:pt x="152882" y="361162"/>
                  </a:lnTo>
                  <a:lnTo>
                    <a:pt x="147840" y="361162"/>
                  </a:lnTo>
                  <a:lnTo>
                    <a:pt x="143751" y="365252"/>
                  </a:lnTo>
                  <a:lnTo>
                    <a:pt x="143751" y="375386"/>
                  </a:lnTo>
                  <a:lnTo>
                    <a:pt x="147840" y="379488"/>
                  </a:lnTo>
                  <a:lnTo>
                    <a:pt x="157911" y="379488"/>
                  </a:lnTo>
                  <a:lnTo>
                    <a:pt x="162013" y="375386"/>
                  </a:lnTo>
                  <a:lnTo>
                    <a:pt x="162013" y="350862"/>
                  </a:lnTo>
                  <a:close/>
                </a:path>
                <a:path w="565150" h="452120">
                  <a:moveTo>
                    <a:pt x="162013" y="293992"/>
                  </a:moveTo>
                  <a:lnTo>
                    <a:pt x="124650" y="256527"/>
                  </a:lnTo>
                  <a:lnTo>
                    <a:pt x="129705" y="256527"/>
                  </a:lnTo>
                  <a:lnTo>
                    <a:pt x="133794" y="252399"/>
                  </a:lnTo>
                  <a:lnTo>
                    <a:pt x="133794" y="247357"/>
                  </a:lnTo>
                  <a:lnTo>
                    <a:pt x="133794" y="242290"/>
                  </a:lnTo>
                  <a:lnTo>
                    <a:pt x="129705" y="238175"/>
                  </a:lnTo>
                  <a:lnTo>
                    <a:pt x="119621" y="238175"/>
                  </a:lnTo>
                  <a:lnTo>
                    <a:pt x="115531" y="242290"/>
                  </a:lnTo>
                  <a:lnTo>
                    <a:pt x="115531" y="266788"/>
                  </a:lnTo>
                  <a:lnTo>
                    <a:pt x="152882" y="304266"/>
                  </a:lnTo>
                  <a:lnTo>
                    <a:pt x="147840" y="304266"/>
                  </a:lnTo>
                  <a:lnTo>
                    <a:pt x="143751" y="308381"/>
                  </a:lnTo>
                  <a:lnTo>
                    <a:pt x="143751" y="318503"/>
                  </a:lnTo>
                  <a:lnTo>
                    <a:pt x="147840" y="322605"/>
                  </a:lnTo>
                  <a:lnTo>
                    <a:pt x="157911" y="322605"/>
                  </a:lnTo>
                  <a:lnTo>
                    <a:pt x="162013" y="318503"/>
                  </a:lnTo>
                  <a:lnTo>
                    <a:pt x="162013" y="293992"/>
                  </a:lnTo>
                  <a:close/>
                </a:path>
                <a:path w="565150" h="452120">
                  <a:moveTo>
                    <a:pt x="449364" y="356095"/>
                  </a:moveTo>
                  <a:lnTo>
                    <a:pt x="445262" y="351993"/>
                  </a:lnTo>
                  <a:lnTo>
                    <a:pt x="440207" y="351993"/>
                  </a:lnTo>
                  <a:lnTo>
                    <a:pt x="435178" y="351993"/>
                  </a:lnTo>
                  <a:lnTo>
                    <a:pt x="431076" y="356095"/>
                  </a:lnTo>
                  <a:lnTo>
                    <a:pt x="431076" y="366217"/>
                  </a:lnTo>
                  <a:lnTo>
                    <a:pt x="435178" y="370319"/>
                  </a:lnTo>
                  <a:lnTo>
                    <a:pt x="440207" y="370319"/>
                  </a:lnTo>
                  <a:lnTo>
                    <a:pt x="402856" y="407809"/>
                  </a:lnTo>
                  <a:lnTo>
                    <a:pt x="402856" y="432308"/>
                  </a:lnTo>
                  <a:lnTo>
                    <a:pt x="406946" y="436410"/>
                  </a:lnTo>
                  <a:lnTo>
                    <a:pt x="417029" y="436410"/>
                  </a:lnTo>
                  <a:lnTo>
                    <a:pt x="421119" y="432308"/>
                  </a:lnTo>
                  <a:lnTo>
                    <a:pt x="421119" y="422173"/>
                  </a:lnTo>
                  <a:lnTo>
                    <a:pt x="417029" y="418084"/>
                  </a:lnTo>
                  <a:lnTo>
                    <a:pt x="411988" y="418084"/>
                  </a:lnTo>
                  <a:lnTo>
                    <a:pt x="449364" y="380593"/>
                  </a:lnTo>
                  <a:lnTo>
                    <a:pt x="449364" y="356095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07" y="295071"/>
                  </a:lnTo>
                  <a:lnTo>
                    <a:pt x="435178" y="295071"/>
                  </a:lnTo>
                  <a:lnTo>
                    <a:pt x="431076" y="299173"/>
                  </a:lnTo>
                  <a:lnTo>
                    <a:pt x="431076" y="309295"/>
                  </a:lnTo>
                  <a:lnTo>
                    <a:pt x="435178" y="313397"/>
                  </a:lnTo>
                  <a:lnTo>
                    <a:pt x="440207" y="313397"/>
                  </a:lnTo>
                  <a:lnTo>
                    <a:pt x="402856" y="350875"/>
                  </a:lnTo>
                  <a:lnTo>
                    <a:pt x="402856" y="375386"/>
                  </a:lnTo>
                  <a:lnTo>
                    <a:pt x="406946" y="379488"/>
                  </a:lnTo>
                  <a:lnTo>
                    <a:pt x="417029" y="379488"/>
                  </a:lnTo>
                  <a:lnTo>
                    <a:pt x="421119" y="375386"/>
                  </a:lnTo>
                  <a:lnTo>
                    <a:pt x="421119" y="365252"/>
                  </a:lnTo>
                  <a:lnTo>
                    <a:pt x="417029" y="361162"/>
                  </a:lnTo>
                  <a:lnTo>
                    <a:pt x="411988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290"/>
                  </a:moveTo>
                  <a:lnTo>
                    <a:pt x="445262" y="238188"/>
                  </a:lnTo>
                  <a:lnTo>
                    <a:pt x="440207" y="238188"/>
                  </a:lnTo>
                  <a:lnTo>
                    <a:pt x="435178" y="238188"/>
                  </a:lnTo>
                  <a:lnTo>
                    <a:pt x="431076" y="242290"/>
                  </a:lnTo>
                  <a:lnTo>
                    <a:pt x="431076" y="252412"/>
                  </a:lnTo>
                  <a:lnTo>
                    <a:pt x="435178" y="256527"/>
                  </a:lnTo>
                  <a:lnTo>
                    <a:pt x="440207" y="256527"/>
                  </a:lnTo>
                  <a:lnTo>
                    <a:pt x="402856" y="294005"/>
                  </a:lnTo>
                  <a:lnTo>
                    <a:pt x="402856" y="318503"/>
                  </a:lnTo>
                  <a:lnTo>
                    <a:pt x="406946" y="322605"/>
                  </a:lnTo>
                  <a:lnTo>
                    <a:pt x="417029" y="322605"/>
                  </a:lnTo>
                  <a:lnTo>
                    <a:pt x="421119" y="318503"/>
                  </a:lnTo>
                  <a:lnTo>
                    <a:pt x="421119" y="308368"/>
                  </a:lnTo>
                  <a:lnTo>
                    <a:pt x="417029" y="304279"/>
                  </a:lnTo>
                  <a:lnTo>
                    <a:pt x="411988" y="304279"/>
                  </a:lnTo>
                  <a:lnTo>
                    <a:pt x="449364" y="266788"/>
                  </a:lnTo>
                  <a:lnTo>
                    <a:pt x="449364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09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51" y="130810"/>
                  </a:lnTo>
                  <a:lnTo>
                    <a:pt x="536790" y="118110"/>
                  </a:lnTo>
                  <a:lnTo>
                    <a:pt x="536790" y="98209"/>
                  </a:lnTo>
                  <a:lnTo>
                    <a:pt x="503910" y="130810"/>
                  </a:lnTo>
                  <a:lnTo>
                    <a:pt x="493445" y="105905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88" y="400050"/>
                  </a:lnTo>
                  <a:lnTo>
                    <a:pt x="278015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66" y="383540"/>
                  </a:lnTo>
                  <a:lnTo>
                    <a:pt x="267220" y="389890"/>
                  </a:lnTo>
                  <a:lnTo>
                    <a:pt x="257441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66" y="368300"/>
                  </a:lnTo>
                  <a:lnTo>
                    <a:pt x="367766" y="360680"/>
                  </a:lnTo>
                  <a:lnTo>
                    <a:pt x="367766" y="353060"/>
                  </a:lnTo>
                  <a:lnTo>
                    <a:pt x="377583" y="353060"/>
                  </a:lnTo>
                  <a:lnTo>
                    <a:pt x="379387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43" y="344170"/>
                  </a:lnTo>
                  <a:lnTo>
                    <a:pt x="359943" y="360680"/>
                  </a:lnTo>
                  <a:lnTo>
                    <a:pt x="357606" y="360680"/>
                  </a:lnTo>
                  <a:lnTo>
                    <a:pt x="353809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68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07" y="307340"/>
                  </a:lnTo>
                  <a:lnTo>
                    <a:pt x="328612" y="303530"/>
                  </a:lnTo>
                  <a:lnTo>
                    <a:pt x="330466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34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85" y="303530"/>
                  </a:lnTo>
                  <a:lnTo>
                    <a:pt x="317093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18" y="360680"/>
                  </a:lnTo>
                  <a:lnTo>
                    <a:pt x="298018" y="353060"/>
                  </a:lnTo>
                  <a:lnTo>
                    <a:pt x="298018" y="344170"/>
                  </a:lnTo>
                  <a:lnTo>
                    <a:pt x="266446" y="344170"/>
                  </a:lnTo>
                  <a:lnTo>
                    <a:pt x="266446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86" y="295910"/>
                  </a:lnTo>
                  <a:lnTo>
                    <a:pt x="257086" y="303530"/>
                  </a:lnTo>
                  <a:lnTo>
                    <a:pt x="257086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908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55" y="307340"/>
                  </a:lnTo>
                  <a:lnTo>
                    <a:pt x="254114" y="303530"/>
                  </a:lnTo>
                  <a:lnTo>
                    <a:pt x="257086" y="303530"/>
                  </a:lnTo>
                  <a:lnTo>
                    <a:pt x="257086" y="295910"/>
                  </a:lnTo>
                  <a:lnTo>
                    <a:pt x="247281" y="295910"/>
                  </a:lnTo>
                  <a:lnTo>
                    <a:pt x="245643" y="307340"/>
                  </a:lnTo>
                  <a:lnTo>
                    <a:pt x="245021" y="307340"/>
                  </a:lnTo>
                  <a:lnTo>
                    <a:pt x="243928" y="303530"/>
                  </a:lnTo>
                  <a:lnTo>
                    <a:pt x="241757" y="295910"/>
                  </a:lnTo>
                  <a:lnTo>
                    <a:pt x="227965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20" y="303530"/>
                  </a:lnTo>
                  <a:lnTo>
                    <a:pt x="222427" y="295910"/>
                  </a:lnTo>
                  <a:lnTo>
                    <a:pt x="204787" y="295910"/>
                  </a:lnTo>
                  <a:lnTo>
                    <a:pt x="204787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0510"/>
                  </a:lnTo>
                  <a:lnTo>
                    <a:pt x="294868" y="270510"/>
                  </a:lnTo>
                  <a:lnTo>
                    <a:pt x="285470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70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26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26" y="246380"/>
                  </a:lnTo>
                  <a:lnTo>
                    <a:pt x="268503" y="270510"/>
                  </a:lnTo>
                  <a:lnTo>
                    <a:pt x="185521" y="270510"/>
                  </a:lnTo>
                  <a:lnTo>
                    <a:pt x="185496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0510"/>
                  </a:lnTo>
                  <a:lnTo>
                    <a:pt x="379336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905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63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62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04" y="209550"/>
                  </a:lnTo>
                  <a:lnTo>
                    <a:pt x="143510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44" y="133350"/>
                  </a:lnTo>
                  <a:lnTo>
                    <a:pt x="177609" y="132080"/>
                  </a:lnTo>
                  <a:lnTo>
                    <a:pt x="162433" y="101600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06" y="199390"/>
                  </a:lnTo>
                  <a:lnTo>
                    <a:pt x="122072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50" y="142240"/>
                  </a:lnTo>
                  <a:lnTo>
                    <a:pt x="76174" y="130810"/>
                  </a:lnTo>
                  <a:lnTo>
                    <a:pt x="115049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600"/>
                  </a:lnTo>
                  <a:lnTo>
                    <a:pt x="130200" y="36830"/>
                  </a:lnTo>
                  <a:lnTo>
                    <a:pt x="111874" y="0"/>
                  </a:lnTo>
                  <a:lnTo>
                    <a:pt x="97980" y="254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38" y="24130"/>
                  </a:lnTo>
                  <a:lnTo>
                    <a:pt x="60972" y="130810"/>
                  </a:lnTo>
                  <a:lnTo>
                    <a:pt x="48158" y="118110"/>
                  </a:lnTo>
                  <a:lnTo>
                    <a:pt x="3340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63" y="421640"/>
                  </a:lnTo>
                  <a:lnTo>
                    <a:pt x="179133" y="429260"/>
                  </a:lnTo>
                  <a:lnTo>
                    <a:pt x="186931" y="435610"/>
                  </a:lnTo>
                  <a:lnTo>
                    <a:pt x="196481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59" y="436880"/>
                  </a:lnTo>
                  <a:lnTo>
                    <a:pt x="368579" y="436880"/>
                  </a:lnTo>
                  <a:lnTo>
                    <a:pt x="378129" y="435610"/>
                  </a:lnTo>
                  <a:lnTo>
                    <a:pt x="382803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26" y="27051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55" y="199390"/>
                  </a:lnTo>
                  <a:lnTo>
                    <a:pt x="461492" y="193040"/>
                  </a:lnTo>
                  <a:lnTo>
                    <a:pt x="461492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494" y="246380"/>
                  </a:lnTo>
                  <a:lnTo>
                    <a:pt x="550494" y="118110"/>
                  </a:lnTo>
                  <a:lnTo>
                    <a:pt x="550494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626" y="141389"/>
              <a:ext cx="162775" cy="24754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60581" y="1727817"/>
            <a:ext cx="8023225" cy="3084195"/>
            <a:chOff x="560581" y="1727817"/>
            <a:chExt cx="8023225" cy="3084195"/>
          </a:xfrm>
        </p:grpSpPr>
        <p:sp>
          <p:nvSpPr>
            <p:cNvPr id="17" name="object 17"/>
            <p:cNvSpPr/>
            <p:nvPr/>
          </p:nvSpPr>
          <p:spPr>
            <a:xfrm>
              <a:off x="566931" y="1748807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0"/>
                  </a:moveTo>
                  <a:lnTo>
                    <a:pt x="118795" y="0"/>
                  </a:lnTo>
                  <a:lnTo>
                    <a:pt x="72555" y="9335"/>
                  </a:lnTo>
                  <a:lnTo>
                    <a:pt x="34794" y="34794"/>
                  </a:lnTo>
                  <a:lnTo>
                    <a:pt x="9335" y="72555"/>
                  </a:lnTo>
                  <a:lnTo>
                    <a:pt x="0" y="118795"/>
                  </a:lnTo>
                  <a:lnTo>
                    <a:pt x="0" y="519785"/>
                  </a:lnTo>
                  <a:lnTo>
                    <a:pt x="9335" y="566025"/>
                  </a:lnTo>
                  <a:lnTo>
                    <a:pt x="34794" y="603786"/>
                  </a:lnTo>
                  <a:lnTo>
                    <a:pt x="72555" y="629245"/>
                  </a:lnTo>
                  <a:lnTo>
                    <a:pt x="118795" y="638581"/>
                  </a:lnTo>
                  <a:lnTo>
                    <a:pt x="2169426" y="638581"/>
                  </a:lnTo>
                  <a:lnTo>
                    <a:pt x="2215667" y="629245"/>
                  </a:lnTo>
                  <a:lnTo>
                    <a:pt x="2253427" y="603786"/>
                  </a:lnTo>
                  <a:lnTo>
                    <a:pt x="2278886" y="566025"/>
                  </a:lnTo>
                  <a:lnTo>
                    <a:pt x="2288222" y="519785"/>
                  </a:lnTo>
                  <a:lnTo>
                    <a:pt x="2288222" y="118795"/>
                  </a:lnTo>
                  <a:lnTo>
                    <a:pt x="2278886" y="72555"/>
                  </a:lnTo>
                  <a:lnTo>
                    <a:pt x="2253427" y="34794"/>
                  </a:lnTo>
                  <a:lnTo>
                    <a:pt x="2215667" y="9335"/>
                  </a:lnTo>
                  <a:lnTo>
                    <a:pt x="2169426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6931" y="1748807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638581"/>
                  </a:moveTo>
                  <a:lnTo>
                    <a:pt x="118795" y="638581"/>
                  </a:lnTo>
                  <a:lnTo>
                    <a:pt x="72555" y="629245"/>
                  </a:lnTo>
                  <a:lnTo>
                    <a:pt x="34794" y="603786"/>
                  </a:lnTo>
                  <a:lnTo>
                    <a:pt x="9335" y="566025"/>
                  </a:lnTo>
                  <a:lnTo>
                    <a:pt x="0" y="519785"/>
                  </a:lnTo>
                  <a:lnTo>
                    <a:pt x="0" y="118795"/>
                  </a:lnTo>
                  <a:lnTo>
                    <a:pt x="9335" y="72555"/>
                  </a:lnTo>
                  <a:lnTo>
                    <a:pt x="34794" y="34794"/>
                  </a:lnTo>
                  <a:lnTo>
                    <a:pt x="72555" y="9335"/>
                  </a:lnTo>
                  <a:lnTo>
                    <a:pt x="118795" y="0"/>
                  </a:lnTo>
                  <a:lnTo>
                    <a:pt x="2169426" y="0"/>
                  </a:lnTo>
                  <a:lnTo>
                    <a:pt x="2215667" y="9335"/>
                  </a:lnTo>
                  <a:lnTo>
                    <a:pt x="2253427" y="34794"/>
                  </a:lnTo>
                  <a:lnTo>
                    <a:pt x="2278886" y="72555"/>
                  </a:lnTo>
                  <a:lnTo>
                    <a:pt x="2288222" y="118795"/>
                  </a:lnTo>
                  <a:lnTo>
                    <a:pt x="2288222" y="519785"/>
                  </a:lnTo>
                  <a:lnTo>
                    <a:pt x="2278886" y="566025"/>
                  </a:lnTo>
                  <a:lnTo>
                    <a:pt x="2253427" y="603786"/>
                  </a:lnTo>
                  <a:lnTo>
                    <a:pt x="2215667" y="629245"/>
                  </a:lnTo>
                  <a:lnTo>
                    <a:pt x="2169426" y="638581"/>
                  </a:lnTo>
                  <a:close/>
                </a:path>
              </a:pathLst>
            </a:custGeom>
            <a:ln w="12699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0161" y="3216587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0"/>
                  </a:moveTo>
                  <a:lnTo>
                    <a:pt x="118795" y="0"/>
                  </a:lnTo>
                  <a:lnTo>
                    <a:pt x="72555" y="9337"/>
                  </a:lnTo>
                  <a:lnTo>
                    <a:pt x="34794" y="34801"/>
                  </a:lnTo>
                  <a:lnTo>
                    <a:pt x="9335" y="72566"/>
                  </a:lnTo>
                  <a:lnTo>
                    <a:pt x="0" y="118808"/>
                  </a:lnTo>
                  <a:lnTo>
                    <a:pt x="0" y="519798"/>
                  </a:lnTo>
                  <a:lnTo>
                    <a:pt x="9335" y="566038"/>
                  </a:lnTo>
                  <a:lnTo>
                    <a:pt x="34794" y="603799"/>
                  </a:lnTo>
                  <a:lnTo>
                    <a:pt x="72555" y="629258"/>
                  </a:lnTo>
                  <a:lnTo>
                    <a:pt x="118795" y="638594"/>
                  </a:lnTo>
                  <a:lnTo>
                    <a:pt x="2169426" y="638594"/>
                  </a:lnTo>
                  <a:lnTo>
                    <a:pt x="2215667" y="629258"/>
                  </a:lnTo>
                  <a:lnTo>
                    <a:pt x="2253427" y="603799"/>
                  </a:lnTo>
                  <a:lnTo>
                    <a:pt x="2278886" y="566038"/>
                  </a:lnTo>
                  <a:lnTo>
                    <a:pt x="2288222" y="519798"/>
                  </a:lnTo>
                  <a:lnTo>
                    <a:pt x="2288222" y="118808"/>
                  </a:lnTo>
                  <a:lnTo>
                    <a:pt x="2278886" y="72566"/>
                  </a:lnTo>
                  <a:lnTo>
                    <a:pt x="2253427" y="34801"/>
                  </a:lnTo>
                  <a:lnTo>
                    <a:pt x="2215667" y="9337"/>
                  </a:lnTo>
                  <a:lnTo>
                    <a:pt x="2169426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0161" y="3216587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638594"/>
                  </a:moveTo>
                  <a:lnTo>
                    <a:pt x="118795" y="638594"/>
                  </a:lnTo>
                  <a:lnTo>
                    <a:pt x="72555" y="629258"/>
                  </a:lnTo>
                  <a:lnTo>
                    <a:pt x="34794" y="603799"/>
                  </a:lnTo>
                  <a:lnTo>
                    <a:pt x="9335" y="566038"/>
                  </a:lnTo>
                  <a:lnTo>
                    <a:pt x="0" y="519798"/>
                  </a:lnTo>
                  <a:lnTo>
                    <a:pt x="0" y="118808"/>
                  </a:lnTo>
                  <a:lnTo>
                    <a:pt x="9335" y="72566"/>
                  </a:lnTo>
                  <a:lnTo>
                    <a:pt x="34794" y="34801"/>
                  </a:lnTo>
                  <a:lnTo>
                    <a:pt x="72555" y="9337"/>
                  </a:lnTo>
                  <a:lnTo>
                    <a:pt x="118795" y="0"/>
                  </a:lnTo>
                  <a:lnTo>
                    <a:pt x="2169426" y="0"/>
                  </a:lnTo>
                  <a:lnTo>
                    <a:pt x="2215667" y="9337"/>
                  </a:lnTo>
                  <a:lnTo>
                    <a:pt x="2253427" y="34801"/>
                  </a:lnTo>
                  <a:lnTo>
                    <a:pt x="2278886" y="72566"/>
                  </a:lnTo>
                  <a:lnTo>
                    <a:pt x="2288222" y="118808"/>
                  </a:lnTo>
                  <a:lnTo>
                    <a:pt x="2288222" y="519798"/>
                  </a:lnTo>
                  <a:lnTo>
                    <a:pt x="2278886" y="566038"/>
                  </a:lnTo>
                  <a:lnTo>
                    <a:pt x="2253427" y="603799"/>
                  </a:lnTo>
                  <a:lnTo>
                    <a:pt x="2215667" y="629258"/>
                  </a:lnTo>
                  <a:lnTo>
                    <a:pt x="2169426" y="638594"/>
                  </a:lnTo>
                  <a:close/>
                </a:path>
              </a:pathLst>
            </a:custGeom>
            <a:ln w="1270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6496" y="4146490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0"/>
                  </a:moveTo>
                  <a:lnTo>
                    <a:pt x="118795" y="0"/>
                  </a:lnTo>
                  <a:lnTo>
                    <a:pt x="72555" y="9335"/>
                  </a:lnTo>
                  <a:lnTo>
                    <a:pt x="34794" y="34794"/>
                  </a:lnTo>
                  <a:lnTo>
                    <a:pt x="9335" y="72555"/>
                  </a:lnTo>
                  <a:lnTo>
                    <a:pt x="0" y="118795"/>
                  </a:lnTo>
                  <a:lnTo>
                    <a:pt x="0" y="519798"/>
                  </a:lnTo>
                  <a:lnTo>
                    <a:pt x="9335" y="566038"/>
                  </a:lnTo>
                  <a:lnTo>
                    <a:pt x="34794" y="603799"/>
                  </a:lnTo>
                  <a:lnTo>
                    <a:pt x="72555" y="629258"/>
                  </a:lnTo>
                  <a:lnTo>
                    <a:pt x="118795" y="638594"/>
                  </a:lnTo>
                  <a:lnTo>
                    <a:pt x="2169426" y="638594"/>
                  </a:lnTo>
                  <a:lnTo>
                    <a:pt x="2215667" y="629258"/>
                  </a:lnTo>
                  <a:lnTo>
                    <a:pt x="2253427" y="603799"/>
                  </a:lnTo>
                  <a:lnTo>
                    <a:pt x="2278886" y="566038"/>
                  </a:lnTo>
                  <a:lnTo>
                    <a:pt x="2288222" y="519798"/>
                  </a:lnTo>
                  <a:lnTo>
                    <a:pt x="2288222" y="118795"/>
                  </a:lnTo>
                  <a:lnTo>
                    <a:pt x="2278886" y="72555"/>
                  </a:lnTo>
                  <a:lnTo>
                    <a:pt x="2253427" y="34794"/>
                  </a:lnTo>
                  <a:lnTo>
                    <a:pt x="2215667" y="9335"/>
                  </a:lnTo>
                  <a:lnTo>
                    <a:pt x="2169426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6496" y="4146490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638594"/>
                  </a:moveTo>
                  <a:lnTo>
                    <a:pt x="118795" y="638594"/>
                  </a:lnTo>
                  <a:lnTo>
                    <a:pt x="72555" y="629258"/>
                  </a:lnTo>
                  <a:lnTo>
                    <a:pt x="34794" y="603799"/>
                  </a:lnTo>
                  <a:lnTo>
                    <a:pt x="9335" y="566038"/>
                  </a:lnTo>
                  <a:lnTo>
                    <a:pt x="0" y="519798"/>
                  </a:lnTo>
                  <a:lnTo>
                    <a:pt x="0" y="118795"/>
                  </a:lnTo>
                  <a:lnTo>
                    <a:pt x="9335" y="72555"/>
                  </a:lnTo>
                  <a:lnTo>
                    <a:pt x="34794" y="34794"/>
                  </a:lnTo>
                  <a:lnTo>
                    <a:pt x="72555" y="9335"/>
                  </a:lnTo>
                  <a:lnTo>
                    <a:pt x="118795" y="0"/>
                  </a:lnTo>
                  <a:lnTo>
                    <a:pt x="2169426" y="0"/>
                  </a:lnTo>
                  <a:lnTo>
                    <a:pt x="2215667" y="9335"/>
                  </a:lnTo>
                  <a:lnTo>
                    <a:pt x="2253427" y="34794"/>
                  </a:lnTo>
                  <a:lnTo>
                    <a:pt x="2278886" y="72555"/>
                  </a:lnTo>
                  <a:lnTo>
                    <a:pt x="2288222" y="118795"/>
                  </a:lnTo>
                  <a:lnTo>
                    <a:pt x="2288222" y="519798"/>
                  </a:lnTo>
                  <a:lnTo>
                    <a:pt x="2278886" y="566038"/>
                  </a:lnTo>
                  <a:lnTo>
                    <a:pt x="2253427" y="603799"/>
                  </a:lnTo>
                  <a:lnTo>
                    <a:pt x="2215667" y="629258"/>
                  </a:lnTo>
                  <a:lnTo>
                    <a:pt x="2169426" y="638594"/>
                  </a:lnTo>
                  <a:close/>
                </a:path>
              </a:pathLst>
            </a:custGeom>
            <a:ln w="1270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72740" y="4166495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0"/>
                  </a:moveTo>
                  <a:lnTo>
                    <a:pt x="118795" y="0"/>
                  </a:lnTo>
                  <a:lnTo>
                    <a:pt x="72555" y="9335"/>
                  </a:lnTo>
                  <a:lnTo>
                    <a:pt x="34794" y="34794"/>
                  </a:lnTo>
                  <a:lnTo>
                    <a:pt x="9335" y="72555"/>
                  </a:lnTo>
                  <a:lnTo>
                    <a:pt x="0" y="118795"/>
                  </a:lnTo>
                  <a:lnTo>
                    <a:pt x="0" y="519785"/>
                  </a:lnTo>
                  <a:lnTo>
                    <a:pt x="9335" y="566025"/>
                  </a:lnTo>
                  <a:lnTo>
                    <a:pt x="34794" y="603786"/>
                  </a:lnTo>
                  <a:lnTo>
                    <a:pt x="72555" y="629245"/>
                  </a:lnTo>
                  <a:lnTo>
                    <a:pt x="118795" y="638581"/>
                  </a:lnTo>
                  <a:lnTo>
                    <a:pt x="2169426" y="638581"/>
                  </a:lnTo>
                  <a:lnTo>
                    <a:pt x="2215667" y="629245"/>
                  </a:lnTo>
                  <a:lnTo>
                    <a:pt x="2253427" y="603786"/>
                  </a:lnTo>
                  <a:lnTo>
                    <a:pt x="2278886" y="566025"/>
                  </a:lnTo>
                  <a:lnTo>
                    <a:pt x="2288222" y="519785"/>
                  </a:lnTo>
                  <a:lnTo>
                    <a:pt x="2288222" y="118795"/>
                  </a:lnTo>
                  <a:lnTo>
                    <a:pt x="2278886" y="72555"/>
                  </a:lnTo>
                  <a:lnTo>
                    <a:pt x="2253427" y="34794"/>
                  </a:lnTo>
                  <a:lnTo>
                    <a:pt x="2215667" y="9335"/>
                  </a:lnTo>
                  <a:lnTo>
                    <a:pt x="2169426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72740" y="4166495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638581"/>
                  </a:moveTo>
                  <a:lnTo>
                    <a:pt x="118795" y="638581"/>
                  </a:lnTo>
                  <a:lnTo>
                    <a:pt x="72555" y="629245"/>
                  </a:lnTo>
                  <a:lnTo>
                    <a:pt x="34794" y="603786"/>
                  </a:lnTo>
                  <a:lnTo>
                    <a:pt x="9335" y="566025"/>
                  </a:lnTo>
                  <a:lnTo>
                    <a:pt x="0" y="519785"/>
                  </a:lnTo>
                  <a:lnTo>
                    <a:pt x="0" y="118795"/>
                  </a:lnTo>
                  <a:lnTo>
                    <a:pt x="9335" y="72555"/>
                  </a:lnTo>
                  <a:lnTo>
                    <a:pt x="34794" y="34794"/>
                  </a:lnTo>
                  <a:lnTo>
                    <a:pt x="72555" y="9335"/>
                  </a:lnTo>
                  <a:lnTo>
                    <a:pt x="118795" y="0"/>
                  </a:lnTo>
                  <a:lnTo>
                    <a:pt x="2169426" y="0"/>
                  </a:lnTo>
                  <a:lnTo>
                    <a:pt x="2215667" y="9335"/>
                  </a:lnTo>
                  <a:lnTo>
                    <a:pt x="2253427" y="34794"/>
                  </a:lnTo>
                  <a:lnTo>
                    <a:pt x="2278886" y="72555"/>
                  </a:lnTo>
                  <a:lnTo>
                    <a:pt x="2288222" y="118795"/>
                  </a:lnTo>
                  <a:lnTo>
                    <a:pt x="2288222" y="519785"/>
                  </a:lnTo>
                  <a:lnTo>
                    <a:pt x="2278886" y="566025"/>
                  </a:lnTo>
                  <a:lnTo>
                    <a:pt x="2253427" y="603786"/>
                  </a:lnTo>
                  <a:lnTo>
                    <a:pt x="2215667" y="629245"/>
                  </a:lnTo>
                  <a:lnTo>
                    <a:pt x="2169426" y="638581"/>
                  </a:lnTo>
                  <a:close/>
                </a:path>
              </a:pathLst>
            </a:custGeom>
            <a:ln w="1270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8839" y="1734167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0"/>
                  </a:moveTo>
                  <a:lnTo>
                    <a:pt x="118795" y="0"/>
                  </a:lnTo>
                  <a:lnTo>
                    <a:pt x="72555" y="9335"/>
                  </a:lnTo>
                  <a:lnTo>
                    <a:pt x="34794" y="34794"/>
                  </a:lnTo>
                  <a:lnTo>
                    <a:pt x="9335" y="72555"/>
                  </a:lnTo>
                  <a:lnTo>
                    <a:pt x="0" y="118795"/>
                  </a:lnTo>
                  <a:lnTo>
                    <a:pt x="0" y="519785"/>
                  </a:lnTo>
                  <a:lnTo>
                    <a:pt x="9335" y="566025"/>
                  </a:lnTo>
                  <a:lnTo>
                    <a:pt x="34794" y="603786"/>
                  </a:lnTo>
                  <a:lnTo>
                    <a:pt x="72555" y="629245"/>
                  </a:lnTo>
                  <a:lnTo>
                    <a:pt x="118795" y="638581"/>
                  </a:lnTo>
                  <a:lnTo>
                    <a:pt x="2169426" y="638581"/>
                  </a:lnTo>
                  <a:lnTo>
                    <a:pt x="2215667" y="629245"/>
                  </a:lnTo>
                  <a:lnTo>
                    <a:pt x="2253427" y="603786"/>
                  </a:lnTo>
                  <a:lnTo>
                    <a:pt x="2278886" y="566025"/>
                  </a:lnTo>
                  <a:lnTo>
                    <a:pt x="2288222" y="519785"/>
                  </a:lnTo>
                  <a:lnTo>
                    <a:pt x="2288222" y="118795"/>
                  </a:lnTo>
                  <a:lnTo>
                    <a:pt x="2278886" y="72555"/>
                  </a:lnTo>
                  <a:lnTo>
                    <a:pt x="2253427" y="34794"/>
                  </a:lnTo>
                  <a:lnTo>
                    <a:pt x="2215667" y="9335"/>
                  </a:lnTo>
                  <a:lnTo>
                    <a:pt x="2169426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8839" y="1734167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638581"/>
                  </a:moveTo>
                  <a:lnTo>
                    <a:pt x="118795" y="638581"/>
                  </a:lnTo>
                  <a:lnTo>
                    <a:pt x="72555" y="629245"/>
                  </a:lnTo>
                  <a:lnTo>
                    <a:pt x="34794" y="603786"/>
                  </a:lnTo>
                  <a:lnTo>
                    <a:pt x="9335" y="566025"/>
                  </a:lnTo>
                  <a:lnTo>
                    <a:pt x="0" y="519785"/>
                  </a:lnTo>
                  <a:lnTo>
                    <a:pt x="0" y="118795"/>
                  </a:lnTo>
                  <a:lnTo>
                    <a:pt x="9335" y="72555"/>
                  </a:lnTo>
                  <a:lnTo>
                    <a:pt x="34794" y="34794"/>
                  </a:lnTo>
                  <a:lnTo>
                    <a:pt x="72555" y="9335"/>
                  </a:lnTo>
                  <a:lnTo>
                    <a:pt x="118795" y="0"/>
                  </a:lnTo>
                  <a:lnTo>
                    <a:pt x="2169426" y="0"/>
                  </a:lnTo>
                  <a:lnTo>
                    <a:pt x="2215667" y="9335"/>
                  </a:lnTo>
                  <a:lnTo>
                    <a:pt x="2253427" y="34794"/>
                  </a:lnTo>
                  <a:lnTo>
                    <a:pt x="2278886" y="72555"/>
                  </a:lnTo>
                  <a:lnTo>
                    <a:pt x="2288222" y="118795"/>
                  </a:lnTo>
                  <a:lnTo>
                    <a:pt x="2288222" y="519785"/>
                  </a:lnTo>
                  <a:lnTo>
                    <a:pt x="2278886" y="566025"/>
                  </a:lnTo>
                  <a:lnTo>
                    <a:pt x="2253427" y="603786"/>
                  </a:lnTo>
                  <a:lnTo>
                    <a:pt x="2215667" y="629245"/>
                  </a:lnTo>
                  <a:lnTo>
                    <a:pt x="2169426" y="638581"/>
                  </a:lnTo>
                  <a:close/>
                </a:path>
              </a:pathLst>
            </a:custGeom>
            <a:ln w="1270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88839" y="3194561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0"/>
                  </a:moveTo>
                  <a:lnTo>
                    <a:pt x="118795" y="0"/>
                  </a:lnTo>
                  <a:lnTo>
                    <a:pt x="72555" y="9335"/>
                  </a:lnTo>
                  <a:lnTo>
                    <a:pt x="34794" y="34794"/>
                  </a:lnTo>
                  <a:lnTo>
                    <a:pt x="9335" y="72555"/>
                  </a:lnTo>
                  <a:lnTo>
                    <a:pt x="0" y="118795"/>
                  </a:lnTo>
                  <a:lnTo>
                    <a:pt x="0" y="519785"/>
                  </a:lnTo>
                  <a:lnTo>
                    <a:pt x="9335" y="566025"/>
                  </a:lnTo>
                  <a:lnTo>
                    <a:pt x="34794" y="603786"/>
                  </a:lnTo>
                  <a:lnTo>
                    <a:pt x="72555" y="629245"/>
                  </a:lnTo>
                  <a:lnTo>
                    <a:pt x="118795" y="638581"/>
                  </a:lnTo>
                  <a:lnTo>
                    <a:pt x="2169426" y="638581"/>
                  </a:lnTo>
                  <a:lnTo>
                    <a:pt x="2215667" y="629245"/>
                  </a:lnTo>
                  <a:lnTo>
                    <a:pt x="2253427" y="603786"/>
                  </a:lnTo>
                  <a:lnTo>
                    <a:pt x="2278886" y="566025"/>
                  </a:lnTo>
                  <a:lnTo>
                    <a:pt x="2288222" y="519785"/>
                  </a:lnTo>
                  <a:lnTo>
                    <a:pt x="2288222" y="118795"/>
                  </a:lnTo>
                  <a:lnTo>
                    <a:pt x="2278886" y="72555"/>
                  </a:lnTo>
                  <a:lnTo>
                    <a:pt x="2253427" y="34794"/>
                  </a:lnTo>
                  <a:lnTo>
                    <a:pt x="2215667" y="9335"/>
                  </a:lnTo>
                  <a:lnTo>
                    <a:pt x="2169426" y="0"/>
                  </a:lnTo>
                  <a:close/>
                </a:path>
              </a:pathLst>
            </a:custGeom>
            <a:solidFill>
              <a:srgbClr val="E4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88839" y="3194561"/>
              <a:ext cx="2288540" cy="638810"/>
            </a:xfrm>
            <a:custGeom>
              <a:avLst/>
              <a:gdLst/>
              <a:ahLst/>
              <a:cxnLst/>
              <a:rect l="l" t="t" r="r" b="b"/>
              <a:pathLst>
                <a:path w="2288540" h="638810">
                  <a:moveTo>
                    <a:pt x="2169426" y="638581"/>
                  </a:moveTo>
                  <a:lnTo>
                    <a:pt x="118795" y="638581"/>
                  </a:lnTo>
                  <a:lnTo>
                    <a:pt x="72555" y="629245"/>
                  </a:lnTo>
                  <a:lnTo>
                    <a:pt x="34794" y="603786"/>
                  </a:lnTo>
                  <a:lnTo>
                    <a:pt x="9335" y="566025"/>
                  </a:lnTo>
                  <a:lnTo>
                    <a:pt x="0" y="519785"/>
                  </a:lnTo>
                  <a:lnTo>
                    <a:pt x="0" y="118795"/>
                  </a:lnTo>
                  <a:lnTo>
                    <a:pt x="9335" y="72555"/>
                  </a:lnTo>
                  <a:lnTo>
                    <a:pt x="34794" y="34794"/>
                  </a:lnTo>
                  <a:lnTo>
                    <a:pt x="72555" y="9335"/>
                  </a:lnTo>
                  <a:lnTo>
                    <a:pt x="118795" y="0"/>
                  </a:lnTo>
                  <a:lnTo>
                    <a:pt x="2169426" y="0"/>
                  </a:lnTo>
                  <a:lnTo>
                    <a:pt x="2215667" y="9335"/>
                  </a:lnTo>
                  <a:lnTo>
                    <a:pt x="2253427" y="34794"/>
                  </a:lnTo>
                  <a:lnTo>
                    <a:pt x="2278886" y="72555"/>
                  </a:lnTo>
                  <a:lnTo>
                    <a:pt x="2288222" y="118795"/>
                  </a:lnTo>
                  <a:lnTo>
                    <a:pt x="2288222" y="519785"/>
                  </a:lnTo>
                  <a:lnTo>
                    <a:pt x="2278886" y="566025"/>
                  </a:lnTo>
                  <a:lnTo>
                    <a:pt x="2253427" y="603786"/>
                  </a:lnTo>
                  <a:lnTo>
                    <a:pt x="2215667" y="629245"/>
                  </a:lnTo>
                  <a:lnTo>
                    <a:pt x="2169426" y="638581"/>
                  </a:lnTo>
                  <a:close/>
                </a:path>
              </a:pathLst>
            </a:custGeom>
            <a:ln w="1270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30225" y="1920524"/>
            <a:ext cx="146240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10" dirty="0">
                <a:solidFill>
                  <a:srgbClr val="41170A"/>
                </a:solidFill>
                <a:latin typeface="Calibri"/>
                <a:cs typeface="Calibri"/>
              </a:rPr>
              <a:t>Промышленность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95210" y="1908219"/>
            <a:ext cx="158813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10" dirty="0">
                <a:solidFill>
                  <a:srgbClr val="41170A"/>
                </a:solidFill>
                <a:latin typeface="Calibri"/>
                <a:cs typeface="Calibri"/>
              </a:rPr>
              <a:t>Сельское</a:t>
            </a:r>
            <a:r>
              <a:rPr sz="1450" b="1" spc="-45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450" b="1" spc="-10" dirty="0">
                <a:solidFill>
                  <a:srgbClr val="41170A"/>
                </a:solidFill>
                <a:latin typeface="Calibri"/>
                <a:cs typeface="Calibri"/>
              </a:rPr>
              <a:t>хозяйство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86386" y="3373386"/>
            <a:ext cx="61150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10" dirty="0">
                <a:solidFill>
                  <a:srgbClr val="41170A"/>
                </a:solidFill>
                <a:latin typeface="Calibri"/>
                <a:cs typeface="Calibri"/>
              </a:rPr>
              <a:t>Туризм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40228" y="3404056"/>
            <a:ext cx="84645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10" dirty="0">
                <a:solidFill>
                  <a:srgbClr val="41170A"/>
                </a:solidFill>
                <a:latin typeface="Calibri"/>
                <a:cs typeface="Calibri"/>
              </a:rPr>
              <a:t>Транспорт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42919" y="1327163"/>
            <a:ext cx="3479165" cy="3189605"/>
            <a:chOff x="2842919" y="1327163"/>
            <a:chExt cx="3479165" cy="3189605"/>
          </a:xfrm>
        </p:grpSpPr>
        <p:sp>
          <p:nvSpPr>
            <p:cNvPr id="34" name="object 34"/>
            <p:cNvSpPr/>
            <p:nvPr/>
          </p:nvSpPr>
          <p:spPr>
            <a:xfrm>
              <a:off x="2875241" y="2053454"/>
              <a:ext cx="347980" cy="388620"/>
            </a:xfrm>
            <a:custGeom>
              <a:avLst/>
              <a:gdLst/>
              <a:ahLst/>
              <a:cxnLst/>
              <a:rect l="l" t="t" r="r" b="b"/>
              <a:pathLst>
                <a:path w="347980" h="388619">
                  <a:moveTo>
                    <a:pt x="347586" y="38823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2919" y="2024065"/>
              <a:ext cx="70523" cy="6906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875236" y="3062801"/>
              <a:ext cx="393065" cy="473709"/>
            </a:xfrm>
            <a:custGeom>
              <a:avLst/>
              <a:gdLst/>
              <a:ahLst/>
              <a:cxnLst/>
              <a:rect l="l" t="t" r="r" b="b"/>
              <a:pathLst>
                <a:path w="393064" h="473710">
                  <a:moveTo>
                    <a:pt x="392772" y="0"/>
                  </a:moveTo>
                  <a:lnTo>
                    <a:pt x="0" y="473697"/>
                  </a:lnTo>
                </a:path>
              </a:pathLst>
            </a:custGeom>
            <a:ln w="6349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919" y="3502094"/>
              <a:ext cx="70523" cy="6758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424722" y="3941390"/>
              <a:ext cx="662940" cy="524510"/>
            </a:xfrm>
            <a:custGeom>
              <a:avLst/>
              <a:gdLst/>
              <a:ahLst/>
              <a:cxnLst/>
              <a:rect l="l" t="t" r="r" b="b"/>
              <a:pathLst>
                <a:path w="662939" h="524510">
                  <a:moveTo>
                    <a:pt x="662609" y="0"/>
                  </a:moveTo>
                  <a:lnTo>
                    <a:pt x="0" y="524395"/>
                  </a:lnTo>
                </a:path>
              </a:pathLst>
            </a:custGeom>
            <a:ln w="63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2342" y="4434099"/>
              <a:ext cx="69049" cy="6758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085325" y="3935288"/>
              <a:ext cx="687705" cy="550545"/>
            </a:xfrm>
            <a:custGeom>
              <a:avLst/>
              <a:gdLst/>
              <a:ahLst/>
              <a:cxnLst/>
              <a:rect l="l" t="t" r="r" b="b"/>
              <a:pathLst>
                <a:path w="687704" h="550545">
                  <a:moveTo>
                    <a:pt x="0" y="0"/>
                  </a:moveTo>
                  <a:lnTo>
                    <a:pt x="687412" y="550494"/>
                  </a:lnTo>
                </a:path>
              </a:pathLst>
            </a:custGeom>
            <a:ln w="63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5281" y="4448995"/>
              <a:ext cx="70523" cy="675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859739" y="2056921"/>
              <a:ext cx="429259" cy="292735"/>
            </a:xfrm>
            <a:custGeom>
              <a:avLst/>
              <a:gdLst/>
              <a:ahLst/>
              <a:cxnLst/>
              <a:rect l="l" t="t" r="r" b="b"/>
              <a:pathLst>
                <a:path w="429260" h="292735">
                  <a:moveTo>
                    <a:pt x="0" y="292417"/>
                  </a:moveTo>
                  <a:lnTo>
                    <a:pt x="429158" y="0"/>
                  </a:lnTo>
                </a:path>
              </a:pathLst>
            </a:custGeom>
            <a:ln w="635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1479" y="2024065"/>
              <a:ext cx="70523" cy="6906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862146" y="3093652"/>
              <a:ext cx="424815" cy="442595"/>
            </a:xfrm>
            <a:custGeom>
              <a:avLst/>
              <a:gdLst/>
              <a:ahLst/>
              <a:cxnLst/>
              <a:rect l="l" t="t" r="r" b="b"/>
              <a:pathLst>
                <a:path w="424814" h="442595">
                  <a:moveTo>
                    <a:pt x="0" y="0"/>
                  </a:moveTo>
                  <a:lnTo>
                    <a:pt x="424357" y="442353"/>
                  </a:lnTo>
                </a:path>
              </a:pathLst>
            </a:custGeom>
            <a:ln w="6349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1231" y="3502212"/>
              <a:ext cx="70535" cy="6758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9942" y="1346212"/>
              <a:ext cx="2707043" cy="270704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199949" y="1346213"/>
              <a:ext cx="2707640" cy="2707640"/>
            </a:xfrm>
            <a:custGeom>
              <a:avLst/>
              <a:gdLst/>
              <a:ahLst/>
              <a:cxnLst/>
              <a:rect l="l" t="t" r="r" b="b"/>
              <a:pathLst>
                <a:path w="2707640" h="2707640">
                  <a:moveTo>
                    <a:pt x="2707043" y="1353527"/>
                  </a:moveTo>
                  <a:lnTo>
                    <a:pt x="2706188" y="1402074"/>
                  </a:lnTo>
                  <a:lnTo>
                    <a:pt x="2703644" y="1450191"/>
                  </a:lnTo>
                  <a:lnTo>
                    <a:pt x="2699439" y="1497849"/>
                  </a:lnTo>
                  <a:lnTo>
                    <a:pt x="2693601" y="1545020"/>
                  </a:lnTo>
                  <a:lnTo>
                    <a:pt x="2686160" y="1591675"/>
                  </a:lnTo>
                  <a:lnTo>
                    <a:pt x="2677144" y="1637786"/>
                  </a:lnTo>
                  <a:lnTo>
                    <a:pt x="2666580" y="1683324"/>
                  </a:lnTo>
                  <a:lnTo>
                    <a:pt x="2654500" y="1728259"/>
                  </a:lnTo>
                  <a:lnTo>
                    <a:pt x="2640929" y="1772565"/>
                  </a:lnTo>
                  <a:lnTo>
                    <a:pt x="2625898" y="1816211"/>
                  </a:lnTo>
                  <a:lnTo>
                    <a:pt x="2609435" y="1859170"/>
                  </a:lnTo>
                  <a:lnTo>
                    <a:pt x="2591569" y="1901412"/>
                  </a:lnTo>
                  <a:lnTo>
                    <a:pt x="2572328" y="1942910"/>
                  </a:lnTo>
                  <a:lnTo>
                    <a:pt x="2551741" y="1983634"/>
                  </a:lnTo>
                  <a:lnTo>
                    <a:pt x="2529836" y="2023556"/>
                  </a:lnTo>
                  <a:lnTo>
                    <a:pt x="2506643" y="2062647"/>
                  </a:lnTo>
                  <a:lnTo>
                    <a:pt x="2482189" y="2100878"/>
                  </a:lnTo>
                  <a:lnTo>
                    <a:pt x="2456503" y="2138222"/>
                  </a:lnTo>
                  <a:lnTo>
                    <a:pt x="2429615" y="2174649"/>
                  </a:lnTo>
                  <a:lnTo>
                    <a:pt x="2401552" y="2210130"/>
                  </a:lnTo>
                  <a:lnTo>
                    <a:pt x="2372344" y="2244638"/>
                  </a:lnTo>
                  <a:lnTo>
                    <a:pt x="2342018" y="2278143"/>
                  </a:lnTo>
                  <a:lnTo>
                    <a:pt x="2310604" y="2310617"/>
                  </a:lnTo>
                  <a:lnTo>
                    <a:pt x="2278130" y="2342031"/>
                  </a:lnTo>
                  <a:lnTo>
                    <a:pt x="2244625" y="2372356"/>
                  </a:lnTo>
                  <a:lnTo>
                    <a:pt x="2210118" y="2401565"/>
                  </a:lnTo>
                  <a:lnTo>
                    <a:pt x="2174636" y="2429628"/>
                  </a:lnTo>
                  <a:lnTo>
                    <a:pt x="2138209" y="2456516"/>
                  </a:lnTo>
                  <a:lnTo>
                    <a:pt x="2100866" y="2482201"/>
                  </a:lnTo>
                  <a:lnTo>
                    <a:pt x="2062634" y="2506655"/>
                  </a:lnTo>
                  <a:lnTo>
                    <a:pt x="2023543" y="2529849"/>
                  </a:lnTo>
                  <a:lnTo>
                    <a:pt x="1983621" y="2551754"/>
                  </a:lnTo>
                  <a:lnTo>
                    <a:pt x="1942897" y="2572341"/>
                  </a:lnTo>
                  <a:lnTo>
                    <a:pt x="1901400" y="2591582"/>
                  </a:lnTo>
                  <a:lnTo>
                    <a:pt x="1859157" y="2609448"/>
                  </a:lnTo>
                  <a:lnTo>
                    <a:pt x="1816198" y="2625911"/>
                  </a:lnTo>
                  <a:lnTo>
                    <a:pt x="1772552" y="2640942"/>
                  </a:lnTo>
                  <a:lnTo>
                    <a:pt x="1728247" y="2654512"/>
                  </a:lnTo>
                  <a:lnTo>
                    <a:pt x="1683311" y="2666593"/>
                  </a:lnTo>
                  <a:lnTo>
                    <a:pt x="1637773" y="2677156"/>
                  </a:lnTo>
                  <a:lnTo>
                    <a:pt x="1591663" y="2686173"/>
                  </a:lnTo>
                  <a:lnTo>
                    <a:pt x="1545008" y="2693614"/>
                  </a:lnTo>
                  <a:lnTo>
                    <a:pt x="1497837" y="2699452"/>
                  </a:lnTo>
                  <a:lnTo>
                    <a:pt x="1450178" y="2703657"/>
                  </a:lnTo>
                  <a:lnTo>
                    <a:pt x="1402062" y="2706201"/>
                  </a:lnTo>
                  <a:lnTo>
                    <a:pt x="1353515" y="2707055"/>
                  </a:lnTo>
                  <a:lnTo>
                    <a:pt x="1304969" y="2706201"/>
                  </a:lnTo>
                  <a:lnTo>
                    <a:pt x="1256853" y="2703657"/>
                  </a:lnTo>
                  <a:lnTo>
                    <a:pt x="1209195" y="2699452"/>
                  </a:lnTo>
                  <a:lnTo>
                    <a:pt x="1162025" y="2693614"/>
                  </a:lnTo>
                  <a:lnTo>
                    <a:pt x="1115370" y="2686173"/>
                  </a:lnTo>
                  <a:lnTo>
                    <a:pt x="1069260" y="2677156"/>
                  </a:lnTo>
                  <a:lnTo>
                    <a:pt x="1023723" y="2666593"/>
                  </a:lnTo>
                  <a:lnTo>
                    <a:pt x="978788" y="2654512"/>
                  </a:lnTo>
                  <a:lnTo>
                    <a:pt x="934483" y="2640942"/>
                  </a:lnTo>
                  <a:lnTo>
                    <a:pt x="890838" y="2625911"/>
                  </a:lnTo>
                  <a:lnTo>
                    <a:pt x="847879" y="2609448"/>
                  </a:lnTo>
                  <a:lnTo>
                    <a:pt x="805637" y="2591582"/>
                  </a:lnTo>
                  <a:lnTo>
                    <a:pt x="764140" y="2572341"/>
                  </a:lnTo>
                  <a:lnTo>
                    <a:pt x="723417" y="2551754"/>
                  </a:lnTo>
                  <a:lnTo>
                    <a:pt x="683495" y="2529849"/>
                  </a:lnTo>
                  <a:lnTo>
                    <a:pt x="644405" y="2506655"/>
                  </a:lnTo>
                  <a:lnTo>
                    <a:pt x="606173" y="2482201"/>
                  </a:lnTo>
                  <a:lnTo>
                    <a:pt x="568830" y="2456516"/>
                  </a:lnTo>
                  <a:lnTo>
                    <a:pt x="532403" y="2429628"/>
                  </a:lnTo>
                  <a:lnTo>
                    <a:pt x="496922" y="2401565"/>
                  </a:lnTo>
                  <a:lnTo>
                    <a:pt x="462415" y="2372356"/>
                  </a:lnTo>
                  <a:lnTo>
                    <a:pt x="428910" y="2342031"/>
                  </a:lnTo>
                  <a:lnTo>
                    <a:pt x="396436" y="2310617"/>
                  </a:lnTo>
                  <a:lnTo>
                    <a:pt x="365023" y="2278143"/>
                  </a:lnTo>
                  <a:lnTo>
                    <a:pt x="334697" y="2244638"/>
                  </a:lnTo>
                  <a:lnTo>
                    <a:pt x="305489" y="2210130"/>
                  </a:lnTo>
                  <a:lnTo>
                    <a:pt x="277426" y="2174649"/>
                  </a:lnTo>
                  <a:lnTo>
                    <a:pt x="250538" y="2138222"/>
                  </a:lnTo>
                  <a:lnTo>
                    <a:pt x="224853" y="2100878"/>
                  </a:lnTo>
                  <a:lnTo>
                    <a:pt x="200399" y="2062647"/>
                  </a:lnTo>
                  <a:lnTo>
                    <a:pt x="177205" y="2023556"/>
                  </a:lnTo>
                  <a:lnTo>
                    <a:pt x="155301" y="1983634"/>
                  </a:lnTo>
                  <a:lnTo>
                    <a:pt x="134714" y="1942910"/>
                  </a:lnTo>
                  <a:lnTo>
                    <a:pt x="115473" y="1901412"/>
                  </a:lnTo>
                  <a:lnTo>
                    <a:pt x="97606" y="1859170"/>
                  </a:lnTo>
                  <a:lnTo>
                    <a:pt x="81144" y="1816211"/>
                  </a:lnTo>
                  <a:lnTo>
                    <a:pt x="66113" y="1772565"/>
                  </a:lnTo>
                  <a:lnTo>
                    <a:pt x="52543" y="1728259"/>
                  </a:lnTo>
                  <a:lnTo>
                    <a:pt x="40462" y="1683324"/>
                  </a:lnTo>
                  <a:lnTo>
                    <a:pt x="29899" y="1637786"/>
                  </a:lnTo>
                  <a:lnTo>
                    <a:pt x="20882" y="1591675"/>
                  </a:lnTo>
                  <a:lnTo>
                    <a:pt x="13441" y="1545020"/>
                  </a:lnTo>
                  <a:lnTo>
                    <a:pt x="7603" y="1497849"/>
                  </a:lnTo>
                  <a:lnTo>
                    <a:pt x="3398" y="1450191"/>
                  </a:lnTo>
                  <a:lnTo>
                    <a:pt x="854" y="1402074"/>
                  </a:lnTo>
                  <a:lnTo>
                    <a:pt x="0" y="1353527"/>
                  </a:lnTo>
                  <a:lnTo>
                    <a:pt x="854" y="1304981"/>
                  </a:lnTo>
                  <a:lnTo>
                    <a:pt x="3398" y="1256864"/>
                  </a:lnTo>
                  <a:lnTo>
                    <a:pt x="7603" y="1209206"/>
                  </a:lnTo>
                  <a:lnTo>
                    <a:pt x="13441" y="1162035"/>
                  </a:lnTo>
                  <a:lnTo>
                    <a:pt x="20882" y="1115379"/>
                  </a:lnTo>
                  <a:lnTo>
                    <a:pt x="29899" y="1069269"/>
                  </a:lnTo>
                  <a:lnTo>
                    <a:pt x="40462" y="1023731"/>
                  </a:lnTo>
                  <a:lnTo>
                    <a:pt x="52543" y="978795"/>
                  </a:lnTo>
                  <a:lnTo>
                    <a:pt x="66113" y="934490"/>
                  </a:lnTo>
                  <a:lnTo>
                    <a:pt x="81144" y="890844"/>
                  </a:lnTo>
                  <a:lnTo>
                    <a:pt x="97606" y="847885"/>
                  </a:lnTo>
                  <a:lnTo>
                    <a:pt x="115473" y="805643"/>
                  </a:lnTo>
                  <a:lnTo>
                    <a:pt x="134714" y="764145"/>
                  </a:lnTo>
                  <a:lnTo>
                    <a:pt x="155301" y="723421"/>
                  </a:lnTo>
                  <a:lnTo>
                    <a:pt x="177205" y="683499"/>
                  </a:lnTo>
                  <a:lnTo>
                    <a:pt x="200399" y="644408"/>
                  </a:lnTo>
                  <a:lnTo>
                    <a:pt x="224853" y="606177"/>
                  </a:lnTo>
                  <a:lnTo>
                    <a:pt x="250538" y="568833"/>
                  </a:lnTo>
                  <a:lnTo>
                    <a:pt x="277426" y="532406"/>
                  </a:lnTo>
                  <a:lnTo>
                    <a:pt x="305489" y="496924"/>
                  </a:lnTo>
                  <a:lnTo>
                    <a:pt x="334697" y="462417"/>
                  </a:lnTo>
                  <a:lnTo>
                    <a:pt x="365023" y="428912"/>
                  </a:lnTo>
                  <a:lnTo>
                    <a:pt x="396436" y="396438"/>
                  </a:lnTo>
                  <a:lnTo>
                    <a:pt x="428910" y="365024"/>
                  </a:lnTo>
                  <a:lnTo>
                    <a:pt x="462415" y="334698"/>
                  </a:lnTo>
                  <a:lnTo>
                    <a:pt x="496922" y="305490"/>
                  </a:lnTo>
                  <a:lnTo>
                    <a:pt x="532403" y="277427"/>
                  </a:lnTo>
                  <a:lnTo>
                    <a:pt x="568830" y="250539"/>
                  </a:lnTo>
                  <a:lnTo>
                    <a:pt x="606173" y="224853"/>
                  </a:lnTo>
                  <a:lnTo>
                    <a:pt x="644405" y="200399"/>
                  </a:lnTo>
                  <a:lnTo>
                    <a:pt x="683495" y="177206"/>
                  </a:lnTo>
                  <a:lnTo>
                    <a:pt x="723417" y="155301"/>
                  </a:lnTo>
                  <a:lnTo>
                    <a:pt x="764140" y="134714"/>
                  </a:lnTo>
                  <a:lnTo>
                    <a:pt x="805637" y="115473"/>
                  </a:lnTo>
                  <a:lnTo>
                    <a:pt x="847879" y="97607"/>
                  </a:lnTo>
                  <a:lnTo>
                    <a:pt x="890838" y="81144"/>
                  </a:lnTo>
                  <a:lnTo>
                    <a:pt x="934483" y="66113"/>
                  </a:lnTo>
                  <a:lnTo>
                    <a:pt x="978788" y="52543"/>
                  </a:lnTo>
                  <a:lnTo>
                    <a:pt x="1023723" y="40462"/>
                  </a:lnTo>
                  <a:lnTo>
                    <a:pt x="1069260" y="29899"/>
                  </a:lnTo>
                  <a:lnTo>
                    <a:pt x="1115370" y="20882"/>
                  </a:lnTo>
                  <a:lnTo>
                    <a:pt x="1162025" y="13441"/>
                  </a:lnTo>
                  <a:lnTo>
                    <a:pt x="1209195" y="7603"/>
                  </a:lnTo>
                  <a:lnTo>
                    <a:pt x="1256853" y="3398"/>
                  </a:lnTo>
                  <a:lnTo>
                    <a:pt x="1304969" y="854"/>
                  </a:lnTo>
                  <a:lnTo>
                    <a:pt x="1353515" y="0"/>
                  </a:lnTo>
                  <a:lnTo>
                    <a:pt x="1402062" y="854"/>
                  </a:lnTo>
                  <a:lnTo>
                    <a:pt x="1450178" y="3398"/>
                  </a:lnTo>
                  <a:lnTo>
                    <a:pt x="1497837" y="7603"/>
                  </a:lnTo>
                  <a:lnTo>
                    <a:pt x="1545008" y="13441"/>
                  </a:lnTo>
                  <a:lnTo>
                    <a:pt x="1591663" y="20882"/>
                  </a:lnTo>
                  <a:lnTo>
                    <a:pt x="1637773" y="29899"/>
                  </a:lnTo>
                  <a:lnTo>
                    <a:pt x="1683311" y="40462"/>
                  </a:lnTo>
                  <a:lnTo>
                    <a:pt x="1728247" y="52543"/>
                  </a:lnTo>
                  <a:lnTo>
                    <a:pt x="1772552" y="66113"/>
                  </a:lnTo>
                  <a:lnTo>
                    <a:pt x="1816198" y="81144"/>
                  </a:lnTo>
                  <a:lnTo>
                    <a:pt x="1859157" y="97607"/>
                  </a:lnTo>
                  <a:lnTo>
                    <a:pt x="1901400" y="115473"/>
                  </a:lnTo>
                  <a:lnTo>
                    <a:pt x="1942897" y="134714"/>
                  </a:lnTo>
                  <a:lnTo>
                    <a:pt x="1983621" y="155301"/>
                  </a:lnTo>
                  <a:lnTo>
                    <a:pt x="2023543" y="177206"/>
                  </a:lnTo>
                  <a:lnTo>
                    <a:pt x="2062634" y="200399"/>
                  </a:lnTo>
                  <a:lnTo>
                    <a:pt x="2100866" y="224853"/>
                  </a:lnTo>
                  <a:lnTo>
                    <a:pt x="2138209" y="250539"/>
                  </a:lnTo>
                  <a:lnTo>
                    <a:pt x="2174636" y="277427"/>
                  </a:lnTo>
                  <a:lnTo>
                    <a:pt x="2210118" y="305490"/>
                  </a:lnTo>
                  <a:lnTo>
                    <a:pt x="2244625" y="334698"/>
                  </a:lnTo>
                  <a:lnTo>
                    <a:pt x="2278130" y="365024"/>
                  </a:lnTo>
                  <a:lnTo>
                    <a:pt x="2310604" y="396438"/>
                  </a:lnTo>
                  <a:lnTo>
                    <a:pt x="2342018" y="428912"/>
                  </a:lnTo>
                  <a:lnTo>
                    <a:pt x="2372344" y="462417"/>
                  </a:lnTo>
                  <a:lnTo>
                    <a:pt x="2401552" y="496924"/>
                  </a:lnTo>
                  <a:lnTo>
                    <a:pt x="2429615" y="532406"/>
                  </a:lnTo>
                  <a:lnTo>
                    <a:pt x="2456503" y="568833"/>
                  </a:lnTo>
                  <a:lnTo>
                    <a:pt x="2482189" y="606177"/>
                  </a:lnTo>
                  <a:lnTo>
                    <a:pt x="2506643" y="644408"/>
                  </a:lnTo>
                  <a:lnTo>
                    <a:pt x="2529836" y="683499"/>
                  </a:lnTo>
                  <a:lnTo>
                    <a:pt x="2551741" y="723421"/>
                  </a:lnTo>
                  <a:lnTo>
                    <a:pt x="2572328" y="764145"/>
                  </a:lnTo>
                  <a:lnTo>
                    <a:pt x="2591569" y="805643"/>
                  </a:lnTo>
                  <a:lnTo>
                    <a:pt x="2609435" y="847885"/>
                  </a:lnTo>
                  <a:lnTo>
                    <a:pt x="2625898" y="890844"/>
                  </a:lnTo>
                  <a:lnTo>
                    <a:pt x="2640929" y="934490"/>
                  </a:lnTo>
                  <a:lnTo>
                    <a:pt x="2654500" y="978795"/>
                  </a:lnTo>
                  <a:lnTo>
                    <a:pt x="2666580" y="1023731"/>
                  </a:lnTo>
                  <a:lnTo>
                    <a:pt x="2677144" y="1069269"/>
                  </a:lnTo>
                  <a:lnTo>
                    <a:pt x="2686160" y="1115379"/>
                  </a:lnTo>
                  <a:lnTo>
                    <a:pt x="2693601" y="1162035"/>
                  </a:lnTo>
                  <a:lnTo>
                    <a:pt x="2699439" y="1209206"/>
                  </a:lnTo>
                  <a:lnTo>
                    <a:pt x="2703644" y="1256864"/>
                  </a:lnTo>
                  <a:lnTo>
                    <a:pt x="2706188" y="1304981"/>
                  </a:lnTo>
                  <a:lnTo>
                    <a:pt x="2707043" y="1353527"/>
                  </a:lnTo>
                  <a:close/>
                </a:path>
              </a:pathLst>
            </a:custGeom>
            <a:ln w="38100">
              <a:solidFill>
                <a:srgbClr val="F26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366557" y="4352729"/>
            <a:ext cx="108585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10" dirty="0">
                <a:solidFill>
                  <a:srgbClr val="41170A"/>
                </a:solidFill>
                <a:latin typeface="Calibri"/>
                <a:cs typeface="Calibri"/>
              </a:rPr>
              <a:t>Образование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18724" y="4320223"/>
            <a:ext cx="150431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10" dirty="0">
                <a:solidFill>
                  <a:srgbClr val="41170A"/>
                </a:solidFill>
                <a:latin typeface="Calibri"/>
                <a:cs typeface="Calibri"/>
              </a:rPr>
              <a:t>Социальная</a:t>
            </a:r>
            <a:r>
              <a:rPr sz="1450" b="1" spc="-50" dirty="0">
                <a:solidFill>
                  <a:srgbClr val="41170A"/>
                </a:solidFill>
                <a:latin typeface="Calibri"/>
                <a:cs typeface="Calibri"/>
              </a:rPr>
              <a:t> </a:t>
            </a:r>
            <a:r>
              <a:rPr sz="1450" b="1" spc="-10" dirty="0">
                <a:solidFill>
                  <a:srgbClr val="41170A"/>
                </a:solidFill>
                <a:latin typeface="Calibri"/>
                <a:cs typeface="Calibri"/>
              </a:rPr>
              <a:t>сфера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52" name="object 40">
            <a:extLst>
              <a:ext uri="{FF2B5EF4-FFF2-40B4-BE49-F238E27FC236}">
                <a16:creationId xmlns:a16="http://schemas.microsoft.com/office/drawing/2014/main" id="{DFF10CE0-84B6-4165-9855-97EA940A8E92}"/>
              </a:ext>
            </a:extLst>
          </p:cNvPr>
          <p:cNvGrpSpPr/>
          <p:nvPr/>
        </p:nvGrpSpPr>
        <p:grpSpPr>
          <a:xfrm>
            <a:off x="5001326" y="4834785"/>
            <a:ext cx="140970" cy="309245"/>
            <a:chOff x="5001326" y="4834785"/>
            <a:chExt cx="140970" cy="309245"/>
          </a:xfrm>
        </p:grpSpPr>
        <p:pic>
          <p:nvPicPr>
            <p:cNvPr id="53" name="object 41">
              <a:extLst>
                <a:ext uri="{FF2B5EF4-FFF2-40B4-BE49-F238E27FC236}">
                  <a16:creationId xmlns:a16="http://schemas.microsoft.com/office/drawing/2014/main" id="{2269C17D-1DA8-4098-AC0E-8716539ED0F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54" name="object 42">
              <a:extLst>
                <a:ext uri="{FF2B5EF4-FFF2-40B4-BE49-F238E27FC236}">
                  <a16:creationId xmlns:a16="http://schemas.microsoft.com/office/drawing/2014/main" id="{2242022F-8C4C-474E-9E43-341DBB5CC5D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55" name="object 43">
            <a:extLst>
              <a:ext uri="{FF2B5EF4-FFF2-40B4-BE49-F238E27FC236}">
                <a16:creationId xmlns:a16="http://schemas.microsoft.com/office/drawing/2014/main" id="{C497FAE3-73DD-4E21-95D4-9EE5339BB9F5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44">
            <a:extLst>
              <a:ext uri="{FF2B5EF4-FFF2-40B4-BE49-F238E27FC236}">
                <a16:creationId xmlns:a16="http://schemas.microsoft.com/office/drawing/2014/main" id="{9A8B5B21-AF98-4BD9-88C2-27C58143E04D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57" name="object 45">
            <a:extLst>
              <a:ext uri="{FF2B5EF4-FFF2-40B4-BE49-F238E27FC236}">
                <a16:creationId xmlns:a16="http://schemas.microsoft.com/office/drawing/2014/main" id="{D82CB64A-7D00-4A25-9124-C3A5F1AA69A4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6">
            <a:extLst>
              <a:ext uri="{FF2B5EF4-FFF2-40B4-BE49-F238E27FC236}">
                <a16:creationId xmlns:a16="http://schemas.microsoft.com/office/drawing/2014/main" id="{064F1AD9-621D-42D2-B7B7-2F36DFFADFBD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7">
            <a:extLst>
              <a:ext uri="{FF2B5EF4-FFF2-40B4-BE49-F238E27FC236}">
                <a16:creationId xmlns:a16="http://schemas.microsoft.com/office/drawing/2014/main" id="{25747217-E9F2-4721-A768-A59944411A2D}"/>
              </a:ext>
            </a:extLst>
          </p:cNvPr>
          <p:cNvSpPr/>
          <p:nvPr/>
        </p:nvSpPr>
        <p:spPr>
          <a:xfrm>
            <a:off x="3450651" y="478935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8">
            <a:extLst>
              <a:ext uri="{FF2B5EF4-FFF2-40B4-BE49-F238E27FC236}">
                <a16:creationId xmlns:a16="http://schemas.microsoft.com/office/drawing/2014/main" id="{6EAA8C1D-1D31-482F-B5CC-53FA36B25B33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9">
            <a:extLst>
              <a:ext uri="{FF2B5EF4-FFF2-40B4-BE49-F238E27FC236}">
                <a16:creationId xmlns:a16="http://schemas.microsoft.com/office/drawing/2014/main" id="{D5F7113D-371A-4D10-926E-886C34073DC4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50">
            <a:extLst>
              <a:ext uri="{FF2B5EF4-FFF2-40B4-BE49-F238E27FC236}">
                <a16:creationId xmlns:a16="http://schemas.microsoft.com/office/drawing/2014/main" id="{B3DEA07D-1926-4D12-B02B-CAE8C2E3DEC2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63" name="object 51">
            <a:extLst>
              <a:ext uri="{FF2B5EF4-FFF2-40B4-BE49-F238E27FC236}">
                <a16:creationId xmlns:a16="http://schemas.microsoft.com/office/drawing/2014/main" id="{751186A2-D226-45B3-BA0C-5FAC752F48E1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2">
            <a:extLst>
              <a:ext uri="{FF2B5EF4-FFF2-40B4-BE49-F238E27FC236}">
                <a16:creationId xmlns:a16="http://schemas.microsoft.com/office/drawing/2014/main" id="{40B67B72-706E-4F9A-9261-840032537928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55">
            <a:extLst>
              <a:ext uri="{FF2B5EF4-FFF2-40B4-BE49-F238E27FC236}">
                <a16:creationId xmlns:a16="http://schemas.microsoft.com/office/drawing/2014/main" id="{3D04A7F1-38E6-426E-B19E-AED3F80085D9}"/>
              </a:ext>
            </a:extLst>
          </p:cNvPr>
          <p:cNvGrpSpPr/>
          <p:nvPr/>
        </p:nvGrpSpPr>
        <p:grpSpPr>
          <a:xfrm>
            <a:off x="322169" y="4833359"/>
            <a:ext cx="140970" cy="310515"/>
            <a:chOff x="322169" y="4833359"/>
            <a:chExt cx="140970" cy="310515"/>
          </a:xfrm>
        </p:grpSpPr>
        <p:pic>
          <p:nvPicPr>
            <p:cNvPr id="66" name="object 56">
              <a:extLst>
                <a:ext uri="{FF2B5EF4-FFF2-40B4-BE49-F238E27FC236}">
                  <a16:creationId xmlns:a16="http://schemas.microsoft.com/office/drawing/2014/main" id="{0A6CBC7F-AC47-4FF5-80CE-2D307F12002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67" name="object 57">
              <a:extLst>
                <a:ext uri="{FF2B5EF4-FFF2-40B4-BE49-F238E27FC236}">
                  <a16:creationId xmlns:a16="http://schemas.microsoft.com/office/drawing/2014/main" id="{237A7E0D-9F53-4635-B09E-80A6271012D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68" name="object 58">
            <a:extLst>
              <a:ext uri="{FF2B5EF4-FFF2-40B4-BE49-F238E27FC236}">
                <a16:creationId xmlns:a16="http://schemas.microsoft.com/office/drawing/2014/main" id="{56F119DF-4ACE-4477-92FD-B41CE62A40AC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69" name="object 53">
            <a:extLst>
              <a:ext uri="{FF2B5EF4-FFF2-40B4-BE49-F238E27FC236}">
                <a16:creationId xmlns:a16="http://schemas.microsoft.com/office/drawing/2014/main" id="{D1112B20-94A5-4BDF-A1DB-FEBD61F8CB05}"/>
              </a:ext>
            </a:extLst>
          </p:cNvPr>
          <p:cNvSpPr/>
          <p:nvPr/>
        </p:nvSpPr>
        <p:spPr>
          <a:xfrm>
            <a:off x="8004431" y="4787918"/>
            <a:ext cx="582930" cy="355600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Номер слайда 57">
            <a:extLst>
              <a:ext uri="{FF2B5EF4-FFF2-40B4-BE49-F238E27FC236}">
                <a16:creationId xmlns:a16="http://schemas.microsoft.com/office/drawing/2014/main" id="{414C01AE-DDF1-4063-AE15-49D301F814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5</a:t>
            </a:r>
            <a:endParaRPr lang="ru-RU" sz="1200" dirty="0"/>
          </a:p>
        </p:txBody>
      </p:sp>
      <p:grpSp>
        <p:nvGrpSpPr>
          <p:cNvPr id="72" name="object 3">
            <a:extLst>
              <a:ext uri="{FF2B5EF4-FFF2-40B4-BE49-F238E27FC236}">
                <a16:creationId xmlns:a16="http://schemas.microsoft.com/office/drawing/2014/main" id="{03FDDECC-7FA5-496B-866E-E2A546F543D0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E2E192EA-1517-4276-AF07-53E2C6AFA1C6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5">
              <a:extLst>
                <a:ext uri="{FF2B5EF4-FFF2-40B4-BE49-F238E27FC236}">
                  <a16:creationId xmlns:a16="http://schemas.microsoft.com/office/drawing/2014/main" id="{DC37193A-3D4A-4D9E-947B-C0094804D6F9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6">
              <a:extLst>
                <a:ext uri="{FF2B5EF4-FFF2-40B4-BE49-F238E27FC236}">
                  <a16:creationId xmlns:a16="http://schemas.microsoft.com/office/drawing/2014/main" id="{123AA18C-61C4-41DA-A429-AF71551B7137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bject 7">
              <a:extLst>
                <a:ext uri="{FF2B5EF4-FFF2-40B4-BE49-F238E27FC236}">
                  <a16:creationId xmlns:a16="http://schemas.microsoft.com/office/drawing/2014/main" id="{E625AB16-9BFC-45F1-B2D4-FBE988ACCFA5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bject 8">
              <a:extLst>
                <a:ext uri="{FF2B5EF4-FFF2-40B4-BE49-F238E27FC236}">
                  <a16:creationId xmlns:a16="http://schemas.microsoft.com/office/drawing/2014/main" id="{428CBE1D-8477-4680-8875-2ED9DB51655A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9">
              <a:extLst>
                <a:ext uri="{FF2B5EF4-FFF2-40B4-BE49-F238E27FC236}">
                  <a16:creationId xmlns:a16="http://schemas.microsoft.com/office/drawing/2014/main" id="{5E2D2BDC-51BF-49A9-B570-EFFDAD379A49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bject 10">
              <a:extLst>
                <a:ext uri="{FF2B5EF4-FFF2-40B4-BE49-F238E27FC236}">
                  <a16:creationId xmlns:a16="http://schemas.microsoft.com/office/drawing/2014/main" id="{211C30C4-36A3-453F-959E-46E47B857150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object 40">
            <a:extLst>
              <a:ext uri="{FF2B5EF4-FFF2-40B4-BE49-F238E27FC236}">
                <a16:creationId xmlns:a16="http://schemas.microsoft.com/office/drawing/2014/main" id="{7F4F315E-9DD1-4792-BC9A-5600218BBBB9}"/>
              </a:ext>
            </a:extLst>
          </p:cNvPr>
          <p:cNvGrpSpPr/>
          <p:nvPr/>
        </p:nvGrpSpPr>
        <p:grpSpPr>
          <a:xfrm>
            <a:off x="5001326" y="4834785"/>
            <a:ext cx="140970" cy="309245"/>
            <a:chOff x="5001326" y="4834785"/>
            <a:chExt cx="140970" cy="309245"/>
          </a:xfrm>
        </p:grpSpPr>
        <p:pic>
          <p:nvPicPr>
            <p:cNvPr id="78" name="object 41">
              <a:extLst>
                <a:ext uri="{FF2B5EF4-FFF2-40B4-BE49-F238E27FC236}">
                  <a16:creationId xmlns:a16="http://schemas.microsoft.com/office/drawing/2014/main" id="{6569650C-2F52-4417-8A24-449143B8899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79" name="object 42">
              <a:extLst>
                <a:ext uri="{FF2B5EF4-FFF2-40B4-BE49-F238E27FC236}">
                  <a16:creationId xmlns:a16="http://schemas.microsoft.com/office/drawing/2014/main" id="{F51A1498-2BC2-49AE-81B7-5B4B5D85BF0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80" name="object 43">
            <a:extLst>
              <a:ext uri="{FF2B5EF4-FFF2-40B4-BE49-F238E27FC236}">
                <a16:creationId xmlns:a16="http://schemas.microsoft.com/office/drawing/2014/main" id="{C7007B09-FB10-4EBB-AA0C-CBF5A9E0F420}"/>
              </a:ext>
            </a:extLst>
          </p:cNvPr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44">
            <a:extLst>
              <a:ext uri="{FF2B5EF4-FFF2-40B4-BE49-F238E27FC236}">
                <a16:creationId xmlns:a16="http://schemas.microsoft.com/office/drawing/2014/main" id="{B0611093-0DD7-4DD5-BD9E-D7895E9BA6D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82" name="object 45">
            <a:extLst>
              <a:ext uri="{FF2B5EF4-FFF2-40B4-BE49-F238E27FC236}">
                <a16:creationId xmlns:a16="http://schemas.microsoft.com/office/drawing/2014/main" id="{B2BAA421-32C0-41D8-9457-7FEC7C20B521}"/>
              </a:ext>
            </a:extLst>
          </p:cNvPr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6">
            <a:extLst>
              <a:ext uri="{FF2B5EF4-FFF2-40B4-BE49-F238E27FC236}">
                <a16:creationId xmlns:a16="http://schemas.microsoft.com/office/drawing/2014/main" id="{8AAEE27E-769F-456E-9FCB-F9509BDB7A6E}"/>
              </a:ext>
            </a:extLst>
          </p:cNvPr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47">
            <a:extLst>
              <a:ext uri="{FF2B5EF4-FFF2-40B4-BE49-F238E27FC236}">
                <a16:creationId xmlns:a16="http://schemas.microsoft.com/office/drawing/2014/main" id="{2F796A0E-FDE6-48D9-9D15-959B7B32CB29}"/>
              </a:ext>
            </a:extLst>
          </p:cNvPr>
          <p:cNvSpPr/>
          <p:nvPr/>
        </p:nvSpPr>
        <p:spPr>
          <a:xfrm>
            <a:off x="3450651" y="478935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48">
            <a:extLst>
              <a:ext uri="{FF2B5EF4-FFF2-40B4-BE49-F238E27FC236}">
                <a16:creationId xmlns:a16="http://schemas.microsoft.com/office/drawing/2014/main" id="{6C295102-BA85-42BF-817C-E21AE21BB2B5}"/>
              </a:ext>
            </a:extLst>
          </p:cNvPr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49">
            <a:extLst>
              <a:ext uri="{FF2B5EF4-FFF2-40B4-BE49-F238E27FC236}">
                <a16:creationId xmlns:a16="http://schemas.microsoft.com/office/drawing/2014/main" id="{B860DB64-30C3-406E-971C-84DCB19514AB}"/>
              </a:ext>
            </a:extLst>
          </p:cNvPr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50">
            <a:extLst>
              <a:ext uri="{FF2B5EF4-FFF2-40B4-BE49-F238E27FC236}">
                <a16:creationId xmlns:a16="http://schemas.microsoft.com/office/drawing/2014/main" id="{A1EB03D1-12AB-4418-B5D1-7354A0DC699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88" name="object 51">
            <a:extLst>
              <a:ext uri="{FF2B5EF4-FFF2-40B4-BE49-F238E27FC236}">
                <a16:creationId xmlns:a16="http://schemas.microsoft.com/office/drawing/2014/main" id="{A0166D00-1FDF-46D1-8434-D1B4AA021118}"/>
              </a:ext>
            </a:extLst>
          </p:cNvPr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52">
            <a:extLst>
              <a:ext uri="{FF2B5EF4-FFF2-40B4-BE49-F238E27FC236}">
                <a16:creationId xmlns:a16="http://schemas.microsoft.com/office/drawing/2014/main" id="{C45CEC8A-B616-4887-829B-A6EF60124C5F}"/>
              </a:ext>
            </a:extLst>
          </p:cNvPr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55">
            <a:extLst>
              <a:ext uri="{FF2B5EF4-FFF2-40B4-BE49-F238E27FC236}">
                <a16:creationId xmlns:a16="http://schemas.microsoft.com/office/drawing/2014/main" id="{4D249D08-C2F3-4CEA-8605-97E89E99F433}"/>
              </a:ext>
            </a:extLst>
          </p:cNvPr>
          <p:cNvGrpSpPr/>
          <p:nvPr/>
        </p:nvGrpSpPr>
        <p:grpSpPr>
          <a:xfrm>
            <a:off x="322169" y="4833359"/>
            <a:ext cx="140970" cy="310515"/>
            <a:chOff x="322169" y="4833359"/>
            <a:chExt cx="140970" cy="310515"/>
          </a:xfrm>
        </p:grpSpPr>
        <p:pic>
          <p:nvPicPr>
            <p:cNvPr id="91" name="object 56">
              <a:extLst>
                <a:ext uri="{FF2B5EF4-FFF2-40B4-BE49-F238E27FC236}">
                  <a16:creationId xmlns:a16="http://schemas.microsoft.com/office/drawing/2014/main" id="{AE59D230-4987-4332-8977-1994324708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92" name="object 57">
              <a:extLst>
                <a:ext uri="{FF2B5EF4-FFF2-40B4-BE49-F238E27FC236}">
                  <a16:creationId xmlns:a16="http://schemas.microsoft.com/office/drawing/2014/main" id="{0E779922-5BB1-4595-97A1-42D3881F6AB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93" name="object 58">
            <a:extLst>
              <a:ext uri="{FF2B5EF4-FFF2-40B4-BE49-F238E27FC236}">
                <a16:creationId xmlns:a16="http://schemas.microsoft.com/office/drawing/2014/main" id="{B10AB6E9-064F-4F83-A95D-F4CA65CE95B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94" name="object 53">
            <a:extLst>
              <a:ext uri="{FF2B5EF4-FFF2-40B4-BE49-F238E27FC236}">
                <a16:creationId xmlns:a16="http://schemas.microsoft.com/office/drawing/2014/main" id="{B918EC6A-27D3-433D-9691-E4FFCBE7BD70}"/>
              </a:ext>
            </a:extLst>
          </p:cNvPr>
          <p:cNvSpPr/>
          <p:nvPr/>
        </p:nvSpPr>
        <p:spPr>
          <a:xfrm>
            <a:off x="8004431" y="4787918"/>
            <a:ext cx="582930" cy="355600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676" y="180000"/>
            <a:ext cx="346773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6375" b="1" spc="22" baseline="-6535" dirty="0">
                <a:solidFill>
                  <a:srgbClr val="B88769"/>
                </a:solidFill>
                <a:latin typeface="Calibri"/>
                <a:cs typeface="Calibri"/>
              </a:rPr>
              <a:t>0</a:t>
            </a:r>
            <a:r>
              <a:rPr sz="6375" b="1" spc="15" baseline="-6535" dirty="0">
                <a:solidFill>
                  <a:srgbClr val="B88769"/>
                </a:solidFill>
                <a:latin typeface="Calibri"/>
                <a:cs typeface="Calibri"/>
              </a:rPr>
              <a:t>2</a:t>
            </a:r>
            <a:r>
              <a:rPr sz="6375" b="1" baseline="-6535" dirty="0">
                <a:solidFill>
                  <a:srgbClr val="B88769"/>
                </a:solidFill>
                <a:latin typeface="Calibri"/>
                <a:cs typeface="Calibri"/>
              </a:rPr>
              <a:t> </a:t>
            </a:r>
            <a:r>
              <a:rPr sz="2450" dirty="0"/>
              <a:t>Н</a:t>
            </a:r>
            <a:r>
              <a:rPr sz="2450" spc="-60" dirty="0"/>
              <a:t>АЛОГОВЫ</a:t>
            </a:r>
            <a:r>
              <a:rPr sz="2450" spc="10" dirty="0"/>
              <a:t>Е</a:t>
            </a:r>
            <a:r>
              <a:rPr sz="2450" spc="-135" dirty="0"/>
              <a:t> </a:t>
            </a:r>
            <a:r>
              <a:rPr sz="2450" spc="-60" dirty="0"/>
              <a:t>ЛЬГОТЫ</a:t>
            </a:r>
            <a:endParaRPr sz="245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13" y="407784"/>
                  </a:moveTo>
                  <a:lnTo>
                    <a:pt x="124650" y="370319"/>
                  </a:lnTo>
                  <a:lnTo>
                    <a:pt x="129705" y="370319"/>
                  </a:lnTo>
                  <a:lnTo>
                    <a:pt x="133794" y="366217"/>
                  </a:lnTo>
                  <a:lnTo>
                    <a:pt x="133794" y="361149"/>
                  </a:lnTo>
                  <a:lnTo>
                    <a:pt x="133794" y="356082"/>
                  </a:lnTo>
                  <a:lnTo>
                    <a:pt x="129705" y="351980"/>
                  </a:lnTo>
                  <a:lnTo>
                    <a:pt x="119621" y="351980"/>
                  </a:lnTo>
                  <a:lnTo>
                    <a:pt x="115531" y="356082"/>
                  </a:lnTo>
                  <a:lnTo>
                    <a:pt x="115531" y="380580"/>
                  </a:lnTo>
                  <a:lnTo>
                    <a:pt x="152882" y="418058"/>
                  </a:lnTo>
                  <a:lnTo>
                    <a:pt x="147840" y="418058"/>
                  </a:lnTo>
                  <a:lnTo>
                    <a:pt x="143751" y="422173"/>
                  </a:lnTo>
                  <a:lnTo>
                    <a:pt x="143751" y="432295"/>
                  </a:lnTo>
                  <a:lnTo>
                    <a:pt x="147840" y="436397"/>
                  </a:lnTo>
                  <a:lnTo>
                    <a:pt x="157911" y="436397"/>
                  </a:lnTo>
                  <a:lnTo>
                    <a:pt x="162013" y="432295"/>
                  </a:lnTo>
                  <a:lnTo>
                    <a:pt x="162013" y="407784"/>
                  </a:lnTo>
                  <a:close/>
                </a:path>
                <a:path w="565150" h="452120">
                  <a:moveTo>
                    <a:pt x="162013" y="350862"/>
                  </a:moveTo>
                  <a:lnTo>
                    <a:pt x="124650" y="313397"/>
                  </a:lnTo>
                  <a:lnTo>
                    <a:pt x="129705" y="313397"/>
                  </a:lnTo>
                  <a:lnTo>
                    <a:pt x="133794" y="309295"/>
                  </a:lnTo>
                  <a:lnTo>
                    <a:pt x="133794" y="304228"/>
                  </a:lnTo>
                  <a:lnTo>
                    <a:pt x="133794" y="299173"/>
                  </a:lnTo>
                  <a:lnTo>
                    <a:pt x="129705" y="295071"/>
                  </a:lnTo>
                  <a:lnTo>
                    <a:pt x="119621" y="295071"/>
                  </a:lnTo>
                  <a:lnTo>
                    <a:pt x="115531" y="299173"/>
                  </a:lnTo>
                  <a:lnTo>
                    <a:pt x="115531" y="323672"/>
                  </a:lnTo>
                  <a:lnTo>
                    <a:pt x="152882" y="361162"/>
                  </a:lnTo>
                  <a:lnTo>
                    <a:pt x="147840" y="361162"/>
                  </a:lnTo>
                  <a:lnTo>
                    <a:pt x="143751" y="365252"/>
                  </a:lnTo>
                  <a:lnTo>
                    <a:pt x="143751" y="375386"/>
                  </a:lnTo>
                  <a:lnTo>
                    <a:pt x="147840" y="379488"/>
                  </a:lnTo>
                  <a:lnTo>
                    <a:pt x="157911" y="379488"/>
                  </a:lnTo>
                  <a:lnTo>
                    <a:pt x="162013" y="375386"/>
                  </a:lnTo>
                  <a:lnTo>
                    <a:pt x="162013" y="350862"/>
                  </a:lnTo>
                  <a:close/>
                </a:path>
                <a:path w="565150" h="452120">
                  <a:moveTo>
                    <a:pt x="162013" y="293992"/>
                  </a:moveTo>
                  <a:lnTo>
                    <a:pt x="124650" y="256527"/>
                  </a:lnTo>
                  <a:lnTo>
                    <a:pt x="129705" y="256527"/>
                  </a:lnTo>
                  <a:lnTo>
                    <a:pt x="133794" y="252399"/>
                  </a:lnTo>
                  <a:lnTo>
                    <a:pt x="133794" y="247357"/>
                  </a:lnTo>
                  <a:lnTo>
                    <a:pt x="133794" y="242290"/>
                  </a:lnTo>
                  <a:lnTo>
                    <a:pt x="129705" y="238175"/>
                  </a:lnTo>
                  <a:lnTo>
                    <a:pt x="119621" y="238175"/>
                  </a:lnTo>
                  <a:lnTo>
                    <a:pt x="115531" y="242290"/>
                  </a:lnTo>
                  <a:lnTo>
                    <a:pt x="115531" y="266788"/>
                  </a:lnTo>
                  <a:lnTo>
                    <a:pt x="152882" y="304266"/>
                  </a:lnTo>
                  <a:lnTo>
                    <a:pt x="147840" y="304266"/>
                  </a:lnTo>
                  <a:lnTo>
                    <a:pt x="143751" y="308381"/>
                  </a:lnTo>
                  <a:lnTo>
                    <a:pt x="143751" y="318503"/>
                  </a:lnTo>
                  <a:lnTo>
                    <a:pt x="147840" y="322605"/>
                  </a:lnTo>
                  <a:lnTo>
                    <a:pt x="157911" y="322605"/>
                  </a:lnTo>
                  <a:lnTo>
                    <a:pt x="162013" y="318503"/>
                  </a:lnTo>
                  <a:lnTo>
                    <a:pt x="162013" y="293992"/>
                  </a:lnTo>
                  <a:close/>
                </a:path>
                <a:path w="565150" h="452120">
                  <a:moveTo>
                    <a:pt x="449364" y="356095"/>
                  </a:moveTo>
                  <a:lnTo>
                    <a:pt x="445262" y="351993"/>
                  </a:lnTo>
                  <a:lnTo>
                    <a:pt x="440207" y="351993"/>
                  </a:lnTo>
                  <a:lnTo>
                    <a:pt x="435178" y="351993"/>
                  </a:lnTo>
                  <a:lnTo>
                    <a:pt x="431076" y="356095"/>
                  </a:lnTo>
                  <a:lnTo>
                    <a:pt x="431076" y="366217"/>
                  </a:lnTo>
                  <a:lnTo>
                    <a:pt x="435178" y="370319"/>
                  </a:lnTo>
                  <a:lnTo>
                    <a:pt x="440207" y="370319"/>
                  </a:lnTo>
                  <a:lnTo>
                    <a:pt x="402856" y="407809"/>
                  </a:lnTo>
                  <a:lnTo>
                    <a:pt x="402856" y="432308"/>
                  </a:lnTo>
                  <a:lnTo>
                    <a:pt x="406946" y="436410"/>
                  </a:lnTo>
                  <a:lnTo>
                    <a:pt x="417029" y="436410"/>
                  </a:lnTo>
                  <a:lnTo>
                    <a:pt x="421119" y="432308"/>
                  </a:lnTo>
                  <a:lnTo>
                    <a:pt x="421119" y="422173"/>
                  </a:lnTo>
                  <a:lnTo>
                    <a:pt x="417029" y="418084"/>
                  </a:lnTo>
                  <a:lnTo>
                    <a:pt x="411988" y="418084"/>
                  </a:lnTo>
                  <a:lnTo>
                    <a:pt x="449364" y="380593"/>
                  </a:lnTo>
                  <a:lnTo>
                    <a:pt x="449364" y="356095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07" y="295071"/>
                  </a:lnTo>
                  <a:lnTo>
                    <a:pt x="435178" y="295071"/>
                  </a:lnTo>
                  <a:lnTo>
                    <a:pt x="431076" y="299173"/>
                  </a:lnTo>
                  <a:lnTo>
                    <a:pt x="431076" y="309295"/>
                  </a:lnTo>
                  <a:lnTo>
                    <a:pt x="435178" y="313397"/>
                  </a:lnTo>
                  <a:lnTo>
                    <a:pt x="440207" y="313397"/>
                  </a:lnTo>
                  <a:lnTo>
                    <a:pt x="402856" y="350875"/>
                  </a:lnTo>
                  <a:lnTo>
                    <a:pt x="402856" y="375386"/>
                  </a:lnTo>
                  <a:lnTo>
                    <a:pt x="406946" y="379488"/>
                  </a:lnTo>
                  <a:lnTo>
                    <a:pt x="417029" y="379488"/>
                  </a:lnTo>
                  <a:lnTo>
                    <a:pt x="421119" y="375386"/>
                  </a:lnTo>
                  <a:lnTo>
                    <a:pt x="421119" y="365252"/>
                  </a:lnTo>
                  <a:lnTo>
                    <a:pt x="417029" y="361162"/>
                  </a:lnTo>
                  <a:lnTo>
                    <a:pt x="411988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290"/>
                  </a:moveTo>
                  <a:lnTo>
                    <a:pt x="445262" y="238188"/>
                  </a:lnTo>
                  <a:lnTo>
                    <a:pt x="440207" y="238188"/>
                  </a:lnTo>
                  <a:lnTo>
                    <a:pt x="435178" y="238188"/>
                  </a:lnTo>
                  <a:lnTo>
                    <a:pt x="431076" y="242290"/>
                  </a:lnTo>
                  <a:lnTo>
                    <a:pt x="431076" y="252412"/>
                  </a:lnTo>
                  <a:lnTo>
                    <a:pt x="435178" y="256527"/>
                  </a:lnTo>
                  <a:lnTo>
                    <a:pt x="440207" y="256527"/>
                  </a:lnTo>
                  <a:lnTo>
                    <a:pt x="402856" y="294005"/>
                  </a:lnTo>
                  <a:lnTo>
                    <a:pt x="402856" y="318503"/>
                  </a:lnTo>
                  <a:lnTo>
                    <a:pt x="406946" y="322605"/>
                  </a:lnTo>
                  <a:lnTo>
                    <a:pt x="417029" y="322605"/>
                  </a:lnTo>
                  <a:lnTo>
                    <a:pt x="421119" y="318503"/>
                  </a:lnTo>
                  <a:lnTo>
                    <a:pt x="421119" y="308368"/>
                  </a:lnTo>
                  <a:lnTo>
                    <a:pt x="417029" y="304279"/>
                  </a:lnTo>
                  <a:lnTo>
                    <a:pt x="411988" y="304279"/>
                  </a:lnTo>
                  <a:lnTo>
                    <a:pt x="449364" y="266788"/>
                  </a:lnTo>
                  <a:lnTo>
                    <a:pt x="449364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09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51" y="130810"/>
                  </a:lnTo>
                  <a:lnTo>
                    <a:pt x="536790" y="118110"/>
                  </a:lnTo>
                  <a:lnTo>
                    <a:pt x="536790" y="98209"/>
                  </a:lnTo>
                  <a:lnTo>
                    <a:pt x="503910" y="130810"/>
                  </a:lnTo>
                  <a:lnTo>
                    <a:pt x="493445" y="105905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88" y="400050"/>
                  </a:lnTo>
                  <a:lnTo>
                    <a:pt x="278015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66" y="383540"/>
                  </a:lnTo>
                  <a:lnTo>
                    <a:pt x="267220" y="389890"/>
                  </a:lnTo>
                  <a:lnTo>
                    <a:pt x="257441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66" y="368300"/>
                  </a:lnTo>
                  <a:lnTo>
                    <a:pt x="367766" y="360680"/>
                  </a:lnTo>
                  <a:lnTo>
                    <a:pt x="367766" y="353060"/>
                  </a:lnTo>
                  <a:lnTo>
                    <a:pt x="377583" y="353060"/>
                  </a:lnTo>
                  <a:lnTo>
                    <a:pt x="379387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43" y="344170"/>
                  </a:lnTo>
                  <a:lnTo>
                    <a:pt x="359943" y="360680"/>
                  </a:lnTo>
                  <a:lnTo>
                    <a:pt x="357606" y="360680"/>
                  </a:lnTo>
                  <a:lnTo>
                    <a:pt x="353796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68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46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07" y="307340"/>
                  </a:lnTo>
                  <a:lnTo>
                    <a:pt x="328599" y="303530"/>
                  </a:lnTo>
                  <a:lnTo>
                    <a:pt x="330466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34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85" y="303530"/>
                  </a:lnTo>
                  <a:lnTo>
                    <a:pt x="317093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18" y="360680"/>
                  </a:lnTo>
                  <a:lnTo>
                    <a:pt x="298018" y="353060"/>
                  </a:lnTo>
                  <a:lnTo>
                    <a:pt x="298018" y="344170"/>
                  </a:lnTo>
                  <a:lnTo>
                    <a:pt x="266433" y="344170"/>
                  </a:lnTo>
                  <a:lnTo>
                    <a:pt x="266433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73" y="295910"/>
                  </a:lnTo>
                  <a:lnTo>
                    <a:pt x="257073" y="303530"/>
                  </a:lnTo>
                  <a:lnTo>
                    <a:pt x="257073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23" y="318770"/>
                  </a:lnTo>
                  <a:lnTo>
                    <a:pt x="212623" y="303530"/>
                  </a:lnTo>
                  <a:lnTo>
                    <a:pt x="215582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908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55" y="307340"/>
                  </a:lnTo>
                  <a:lnTo>
                    <a:pt x="254101" y="303530"/>
                  </a:lnTo>
                  <a:lnTo>
                    <a:pt x="257073" y="303530"/>
                  </a:lnTo>
                  <a:lnTo>
                    <a:pt x="257073" y="295910"/>
                  </a:lnTo>
                  <a:lnTo>
                    <a:pt x="247281" y="295910"/>
                  </a:lnTo>
                  <a:lnTo>
                    <a:pt x="245643" y="307340"/>
                  </a:lnTo>
                  <a:lnTo>
                    <a:pt x="245021" y="307340"/>
                  </a:lnTo>
                  <a:lnTo>
                    <a:pt x="243928" y="303530"/>
                  </a:lnTo>
                  <a:lnTo>
                    <a:pt x="241757" y="295910"/>
                  </a:lnTo>
                  <a:lnTo>
                    <a:pt x="227965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20" y="303530"/>
                  </a:lnTo>
                  <a:lnTo>
                    <a:pt x="222427" y="295910"/>
                  </a:lnTo>
                  <a:lnTo>
                    <a:pt x="204787" y="295910"/>
                  </a:lnTo>
                  <a:lnTo>
                    <a:pt x="204787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0510"/>
                  </a:lnTo>
                  <a:lnTo>
                    <a:pt x="294868" y="270510"/>
                  </a:lnTo>
                  <a:lnTo>
                    <a:pt x="285457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57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26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26" y="246380"/>
                  </a:lnTo>
                  <a:lnTo>
                    <a:pt x="268503" y="270510"/>
                  </a:lnTo>
                  <a:lnTo>
                    <a:pt x="185521" y="270510"/>
                  </a:lnTo>
                  <a:lnTo>
                    <a:pt x="185496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0510"/>
                  </a:lnTo>
                  <a:lnTo>
                    <a:pt x="379336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905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63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62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04" y="209550"/>
                  </a:lnTo>
                  <a:lnTo>
                    <a:pt x="143510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31" y="133350"/>
                  </a:lnTo>
                  <a:lnTo>
                    <a:pt x="177609" y="132080"/>
                  </a:lnTo>
                  <a:lnTo>
                    <a:pt x="162433" y="101600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06" y="199390"/>
                  </a:lnTo>
                  <a:lnTo>
                    <a:pt x="122072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37" y="142240"/>
                  </a:lnTo>
                  <a:lnTo>
                    <a:pt x="76161" y="130810"/>
                  </a:lnTo>
                  <a:lnTo>
                    <a:pt x="115049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600"/>
                  </a:lnTo>
                  <a:lnTo>
                    <a:pt x="130187" y="36830"/>
                  </a:lnTo>
                  <a:lnTo>
                    <a:pt x="111861" y="0"/>
                  </a:lnTo>
                  <a:lnTo>
                    <a:pt x="97980" y="254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38" y="24130"/>
                  </a:lnTo>
                  <a:lnTo>
                    <a:pt x="60972" y="130810"/>
                  </a:lnTo>
                  <a:lnTo>
                    <a:pt x="48158" y="118110"/>
                  </a:lnTo>
                  <a:lnTo>
                    <a:pt x="3340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63" y="421640"/>
                  </a:lnTo>
                  <a:lnTo>
                    <a:pt x="179133" y="429260"/>
                  </a:lnTo>
                  <a:lnTo>
                    <a:pt x="186931" y="435610"/>
                  </a:lnTo>
                  <a:lnTo>
                    <a:pt x="196481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59" y="436880"/>
                  </a:lnTo>
                  <a:lnTo>
                    <a:pt x="368579" y="436880"/>
                  </a:lnTo>
                  <a:lnTo>
                    <a:pt x="378129" y="435610"/>
                  </a:lnTo>
                  <a:lnTo>
                    <a:pt x="382803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26" y="27051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42" y="199390"/>
                  </a:lnTo>
                  <a:lnTo>
                    <a:pt x="461479" y="193040"/>
                  </a:lnTo>
                  <a:lnTo>
                    <a:pt x="461479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494" y="246380"/>
                  </a:lnTo>
                  <a:lnTo>
                    <a:pt x="550494" y="118110"/>
                  </a:lnTo>
                  <a:lnTo>
                    <a:pt x="550494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26" y="141389"/>
              <a:ext cx="162775" cy="247543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37218"/>
              </p:ext>
            </p:extLst>
          </p:nvPr>
        </p:nvGraphicFramePr>
        <p:xfrm>
          <a:off x="451883" y="866762"/>
          <a:ext cx="8316324" cy="404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3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67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8419" marR="73660" algn="ctr">
                        <a:lnSpc>
                          <a:spcPct val="101800"/>
                        </a:lnSpc>
                      </a:pP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Прямое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обращение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нал</a:t>
                      </a:r>
                      <a:r>
                        <a:rPr sz="75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75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вый  орган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165" marR="40005" algn="ctr">
                        <a:lnSpc>
                          <a:spcPct val="101600"/>
                        </a:lnSpc>
                        <a:spcBef>
                          <a:spcPts val="375"/>
                        </a:spcBef>
                      </a:pP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7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шен</a:t>
                      </a:r>
                      <a:r>
                        <a:rPr sz="7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 п</a:t>
                      </a:r>
                      <a:r>
                        <a:rPr sz="7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ринимает  </a:t>
                      </a: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экспертная </a:t>
                      </a:r>
                      <a:r>
                        <a:rPr sz="65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межведомственная </a:t>
                      </a:r>
                      <a:r>
                        <a:rPr sz="65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инвестиционная </a:t>
                      </a:r>
                      <a:r>
                        <a:rPr sz="65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комиссия </a:t>
                      </a:r>
                      <a:r>
                        <a:rPr sz="65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 marR="228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r>
                        <a:rPr sz="650" b="1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(ЭМИК)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89890" marR="34925" indent="-347345">
                        <a:lnSpc>
                          <a:spcPct val="101800"/>
                        </a:lnSpc>
                      </a:pP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Пониженная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ставка налога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имущество </a:t>
                      </a:r>
                      <a:r>
                        <a:rPr sz="750" spc="-1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организаций</a:t>
                      </a:r>
                      <a:r>
                        <a:rPr sz="7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срок</a:t>
                      </a:r>
                      <a:r>
                        <a:rPr sz="7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34620" marR="167640" indent="-635" algn="ctr">
                        <a:lnSpc>
                          <a:spcPct val="101800"/>
                        </a:lnSpc>
                        <a:spcBef>
                          <a:spcPts val="610"/>
                        </a:spcBef>
                      </a:pP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Пониженная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ставка налога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750" spc="-1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прибыль</a:t>
                      </a:r>
                      <a:r>
                        <a:rPr sz="75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организаций</a:t>
                      </a:r>
                      <a:r>
                        <a:rPr sz="75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(13,5%) </a:t>
                      </a:r>
                      <a:r>
                        <a:rPr sz="750" b="1" spc="-1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75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7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750" b="1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750" b="1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января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R="539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sz="750" b="1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700405" marR="146685" indent="-596900">
                        <a:lnSpc>
                          <a:spcPct val="101800"/>
                        </a:lnSpc>
                      </a:pP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Ссылки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подробную информацию и </a:t>
                      </a:r>
                      <a:r>
                        <a:rPr sz="750" spc="-1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контакты</a:t>
                      </a:r>
                      <a:endParaRPr sz="7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</a:pPr>
                      <a:r>
                        <a:rPr sz="6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550" baseline="-11437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550" spc="-345" baseline="-11437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(0,5%</a:t>
                      </a:r>
                      <a:r>
                        <a:rPr sz="75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1,1%)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1900"/>
                        </a:lnSpc>
                      </a:pPr>
                      <a:r>
                        <a:rPr sz="6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550" baseline="-11437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550" spc="-345" baseline="-11437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(0%</a:t>
                      </a:r>
                      <a:r>
                        <a:rPr sz="75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0,8%)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845"/>
                        </a:lnSpc>
                      </a:pPr>
                      <a:r>
                        <a:rPr sz="6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550" baseline="-11437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550" spc="-345" baseline="-11437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(0,02%</a:t>
                      </a:r>
                      <a:r>
                        <a:rPr sz="75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1,1%)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Инвесторы,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реализующие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проекты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 marL="92710" marR="10160">
                        <a:lnSpc>
                          <a:spcPct val="101699"/>
                        </a:lnSpc>
                      </a:pP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65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приоритетных </a:t>
                      </a: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отраслях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экономики </a:t>
                      </a:r>
                      <a:r>
                        <a:rPr sz="650" spc="-1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65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(50</a:t>
                      </a:r>
                      <a:r>
                        <a:rPr sz="65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млн</a:t>
                      </a:r>
                      <a:r>
                        <a:rPr sz="65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650" b="1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млрд</a:t>
                      </a:r>
                      <a:r>
                        <a:rPr sz="65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руб.)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0215" marR="445134" indent="31115" algn="ctr">
                        <a:lnSpc>
                          <a:spcPct val="103600"/>
                        </a:lnSpc>
                        <a:spcBef>
                          <a:spcPts val="225"/>
                        </a:spcBef>
                      </a:pPr>
                      <a:r>
                        <a:rPr sz="600" spc="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Закон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Краснодарского</a:t>
                      </a:r>
                      <a:r>
                        <a:rPr lang="ru-RU"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 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2003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lang="ru-RU"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620-КЗ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431165" marR="426084" indent="50165" algn="ctr">
                        <a:lnSpc>
                          <a:spcPct val="115799"/>
                        </a:lnSpc>
                        <a:spcBef>
                          <a:spcPts val="265"/>
                        </a:spcBef>
                      </a:pP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Закон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 края 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февраля</a:t>
                      </a:r>
                      <a:r>
                        <a:rPr sz="6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2008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6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1378-КЗ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579755" indent="-483234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Постановление</a:t>
                      </a:r>
                      <a:r>
                        <a:rPr sz="6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главы</a:t>
                      </a:r>
                      <a:r>
                        <a:rPr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(губернатора)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545465" marR="539750" indent="34290" algn="ctr">
                        <a:lnSpc>
                          <a:spcPts val="710"/>
                        </a:lnSpc>
                        <a:spcBef>
                          <a:spcPts val="10"/>
                        </a:spcBef>
                      </a:pP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 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июня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6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417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615"/>
                        </a:lnSpc>
                      </a:pPr>
                      <a:r>
                        <a:rPr sz="600" spc="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департамент</a:t>
                      </a:r>
                      <a:r>
                        <a:rPr lang="ru-RU"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 </a:t>
                      </a:r>
                      <a:r>
                        <a:rPr lang="ru-RU" sz="600" dirty="0">
                          <a:latin typeface="+mn-lt"/>
                          <a:cs typeface="Calibri"/>
                        </a:rPr>
                        <a:t>инвестиций и развития</a:t>
                      </a:r>
                    </a:p>
                    <a:p>
                      <a:pPr algn="ctr">
                        <a:lnSpc>
                          <a:spcPts val="615"/>
                        </a:lnSpc>
                      </a:pPr>
                      <a:r>
                        <a:rPr lang="ru-RU" sz="600" dirty="0">
                          <a:latin typeface="+mn-lt"/>
                          <a:cs typeface="Calibri"/>
                        </a:rPr>
                        <a:t>МСП Краснодарского края</a:t>
                      </a:r>
                    </a:p>
                    <a:p>
                      <a:pPr marL="62865" marR="64769" algn="ctr">
                        <a:lnSpc>
                          <a:spcPct val="101400"/>
                        </a:lnSpc>
                        <a:spcBef>
                          <a:spcPts val="295"/>
                        </a:spcBef>
                      </a:pPr>
                      <a:r>
                        <a:rPr lang="ru-RU"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lang="ru-RU"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 </a:t>
                      </a:r>
                      <a:r>
                        <a:rPr lang="ru-RU" sz="600" spc="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июня</a:t>
                      </a:r>
                      <a:r>
                        <a:rPr lang="ru-RU"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2017 </a:t>
                      </a:r>
                      <a:r>
                        <a:rPr lang="ru-RU"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lang="ru-RU"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600" spc="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52</a:t>
                      </a:r>
                      <a:br>
                        <a:rPr lang="ru-RU"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ru-RU"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lang="ru-RU" sz="6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lang="ru-RU" sz="6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251-73-25</a:t>
                      </a:r>
                      <a:endParaRPr lang="ru-RU" sz="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615"/>
                        </a:lnSpc>
                      </a:pPr>
                      <a:r>
                        <a:rPr lang="ru-RU" sz="600" dirty="0">
                          <a:latin typeface="+mn-lt"/>
                          <a:cs typeface="Calibri"/>
                        </a:rPr>
                        <a:t>Департамент инвестиций и развития</a:t>
                      </a:r>
                    </a:p>
                    <a:p>
                      <a:pPr algn="ctr">
                        <a:lnSpc>
                          <a:spcPts val="615"/>
                        </a:lnSpc>
                      </a:pPr>
                      <a:r>
                        <a:rPr lang="ru-RU" sz="600" dirty="0">
                          <a:latin typeface="+mn-lt"/>
                          <a:cs typeface="Calibri"/>
                        </a:rPr>
                        <a:t>МСП Краснодарского края</a:t>
                      </a:r>
                    </a:p>
                  </a:txBody>
                  <a:tcPr marL="0" marR="0" marT="285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92075" marR="241300" indent="-635">
                        <a:lnSpc>
                          <a:spcPct val="101699"/>
                        </a:lnSpc>
                        <a:spcBef>
                          <a:spcPts val="345"/>
                        </a:spcBef>
                      </a:pP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Инвесторы,</a:t>
                      </a:r>
                      <a:r>
                        <a:rPr sz="65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получившие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статус </a:t>
                      </a:r>
                      <a:r>
                        <a:rPr sz="650" spc="-1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одобренного</a:t>
                      </a:r>
                      <a:r>
                        <a:rPr sz="65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инвест.</a:t>
                      </a:r>
                      <a:r>
                        <a:rPr sz="650" spc="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проекта 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(от 500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млн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руб.)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92075" marR="182880" indent="-635">
                        <a:lnSpc>
                          <a:spcPct val="101699"/>
                        </a:lnSpc>
                        <a:spcBef>
                          <a:spcPts val="225"/>
                        </a:spcBef>
                      </a:pP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Инвесторы,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получившие</a:t>
                      </a:r>
                      <a:r>
                        <a:rPr sz="650" spc="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статус 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стратегического</a:t>
                      </a:r>
                      <a:r>
                        <a:rPr sz="650" b="1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инвест.</a:t>
                      </a:r>
                      <a:r>
                        <a:rPr sz="65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проекта </a:t>
                      </a:r>
                      <a:r>
                        <a:rPr sz="650" spc="-1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(от</a:t>
                      </a:r>
                      <a:r>
                        <a:rPr sz="6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млдр.</a:t>
                      </a:r>
                      <a:r>
                        <a:rPr sz="6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руб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.)</a:t>
                      </a:r>
                      <a:endParaRPr sz="65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9060" marR="92075">
                        <a:lnSpc>
                          <a:spcPct val="101699"/>
                        </a:lnSpc>
                      </a:pP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Организации, предоставляющие 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выставочные залы для проведения </a:t>
                      </a:r>
                      <a:r>
                        <a:rPr sz="650" spc="-1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выставок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0,1%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75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01</a:t>
                      </a:r>
                      <a:r>
                        <a:rPr sz="75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января</a:t>
                      </a:r>
                      <a:r>
                        <a:rPr sz="75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2030</a:t>
                      </a:r>
                      <a:r>
                        <a:rPr sz="75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461645" indent="31115" algn="ctr">
                        <a:lnSpc>
                          <a:spcPct val="103600"/>
                        </a:lnSpc>
                        <a:spcBef>
                          <a:spcPts val="95"/>
                        </a:spcBef>
                      </a:pP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Закон Краснодарского края 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2003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г.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620-КЗ</a:t>
                      </a:r>
                      <a:br>
                        <a:rPr lang="ru-RU" sz="600" spc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6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6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251-73-87</a:t>
                      </a:r>
                      <a:br>
                        <a:rPr lang="ru-RU"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</a:b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615"/>
                        </a:lnSpc>
                      </a:pPr>
                      <a:r>
                        <a:rPr lang="ru-RU" sz="600" dirty="0">
                          <a:latin typeface="+mn-lt"/>
                          <a:cs typeface="Calibri"/>
                        </a:rPr>
                        <a:t>Департамент инвестиций и развития</a:t>
                      </a:r>
                    </a:p>
                    <a:p>
                      <a:pPr algn="ctr">
                        <a:lnSpc>
                          <a:spcPts val="615"/>
                        </a:lnSpc>
                      </a:pPr>
                      <a:r>
                        <a:rPr lang="ru-RU" sz="600" dirty="0">
                          <a:latin typeface="+mn-lt"/>
                          <a:cs typeface="Calibri"/>
                        </a:rPr>
                        <a:t>МСП Краснодарского края</a:t>
                      </a:r>
                    </a:p>
                  </a:txBody>
                  <a:tcPr marL="0" marR="0" marT="1206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155">
                <a:tc>
                  <a:txBody>
                    <a:bodyPr/>
                    <a:lstStyle/>
                    <a:p>
                      <a:pPr marL="105410" marR="179070">
                        <a:lnSpc>
                          <a:spcPct val="101699"/>
                        </a:lnSpc>
                        <a:spcBef>
                          <a:spcPts val="265"/>
                        </a:spcBef>
                      </a:pP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Инвесторы, заключившие 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концессионные соглашения с 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органом</a:t>
                      </a:r>
                      <a:r>
                        <a:rPr sz="65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исполнительной</a:t>
                      </a:r>
                      <a:r>
                        <a:rPr sz="65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власти </a:t>
                      </a:r>
                      <a:r>
                        <a:rPr sz="650" spc="-1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 или 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муниципальным</a:t>
                      </a:r>
                      <a:r>
                        <a:rPr sz="65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образованием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0,01%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  <a:p>
                      <a:pPr marL="344805" marR="343535" algn="ctr">
                        <a:lnSpc>
                          <a:spcPct val="101299"/>
                        </a:lnSpc>
                        <a:spcBef>
                          <a:spcPts val="244"/>
                        </a:spcBef>
                      </a:pP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срок действия соглашения </a:t>
                      </a:r>
                      <a:r>
                        <a:rPr sz="750" spc="-1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(не</a:t>
                      </a:r>
                      <a:r>
                        <a:rPr sz="7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7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лет)</a:t>
                      </a:r>
                      <a:endParaRPr sz="75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445770" indent="31115" algn="ctr">
                        <a:lnSpc>
                          <a:spcPct val="103600"/>
                        </a:lnSpc>
                        <a:spcBef>
                          <a:spcPts val="285"/>
                        </a:spcBef>
                      </a:pP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Закон Краснодарского края 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2003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г.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620-КЗ</a:t>
                      </a:r>
                      <a:br>
                        <a:rPr lang="ru-RU" sz="600" spc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6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6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251-77-26</a:t>
                      </a:r>
                      <a:br>
                        <a:rPr lang="ru-RU"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</a:br>
                      <a:endParaRPr lang="ru-RU" sz="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615"/>
                        </a:lnSpc>
                      </a:pPr>
                      <a:r>
                        <a:rPr lang="ru-RU" sz="600" dirty="0">
                          <a:latin typeface="+mn-lt"/>
                          <a:cs typeface="Calibri"/>
                        </a:rPr>
                        <a:t>Департамент инвестиций и развития</a:t>
                      </a:r>
                    </a:p>
                    <a:p>
                      <a:pPr algn="ctr">
                        <a:lnSpc>
                          <a:spcPts val="615"/>
                        </a:lnSpc>
                      </a:pPr>
                      <a:r>
                        <a:rPr lang="ru-RU" sz="600" dirty="0">
                          <a:latin typeface="+mn-lt"/>
                          <a:cs typeface="Calibri"/>
                        </a:rPr>
                        <a:t>МСП Краснодарского края</a:t>
                      </a:r>
                    </a:p>
                  </a:txBody>
                  <a:tcPr marL="0" marR="0" marT="3619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 dirty="0">
                        <a:latin typeface="Times New Roman"/>
                        <a:cs typeface="Times New Roman"/>
                      </a:endParaRPr>
                    </a:p>
                    <a:p>
                      <a:pPr marL="112395" marR="479425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6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Предприятия-участники  национальног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65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проекта</a:t>
                      </a:r>
                      <a:endParaRPr sz="650" dirty="0">
                        <a:latin typeface="Calibri"/>
                        <a:cs typeface="Calibri"/>
                      </a:endParaRPr>
                    </a:p>
                    <a:p>
                      <a:pPr marL="112395" marR="457834">
                        <a:lnSpc>
                          <a:spcPct val="101699"/>
                        </a:lnSpc>
                      </a:pP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«Производитель</a:t>
                      </a:r>
                      <a:r>
                        <a:rPr sz="650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труда</a:t>
                      </a:r>
                      <a:r>
                        <a:rPr sz="650" spc="-3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650" spc="-1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65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занятости»</a:t>
                      </a:r>
                      <a:endParaRPr sz="6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7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0,01%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75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75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декабря</a:t>
                      </a:r>
                      <a:r>
                        <a:rPr sz="75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r>
                        <a:rPr sz="75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750" dirty="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409575" indent="48895" algn="ctr">
                        <a:lnSpc>
                          <a:spcPct val="103600"/>
                        </a:lnSpc>
                        <a:spcBef>
                          <a:spcPts val="95"/>
                        </a:spcBef>
                      </a:pPr>
                      <a:r>
                        <a:rPr sz="6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Закон Краснодарского  края </a:t>
                      </a:r>
                      <a:r>
                        <a:rPr sz="6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6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4170-КЗ</a:t>
                      </a:r>
                      <a:br>
                        <a:rPr lang="ru-RU" sz="600" spc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600" spc="5" dirty="0" err="1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2003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620-КЗ</a:t>
                      </a:r>
                      <a:br>
                        <a:rPr lang="ru-RU" sz="600" spc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6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6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6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298-59-30</a:t>
                      </a:r>
                      <a:endParaRPr lang="ru-RU" sz="600" spc="0" dirty="0">
                        <a:solidFill>
                          <a:srgbClr val="F26A55"/>
                        </a:solidFill>
                        <a:latin typeface="Calibri"/>
                        <a:cs typeface="Calibri"/>
                      </a:endParaRPr>
                    </a:p>
                    <a:p>
                      <a:pPr marL="468630" marR="427355" indent="31115" algn="ctr">
                        <a:lnSpc>
                          <a:spcPct val="103600"/>
                        </a:lnSpc>
                        <a:spcBef>
                          <a:spcPts val="114"/>
                        </a:spcBef>
                      </a:pPr>
                      <a:r>
                        <a:rPr lang="ru-RU"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Министерств</a:t>
                      </a:r>
                      <a:r>
                        <a:rPr lang="ru-RU"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lang="ru-RU"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экономики</a:t>
                      </a:r>
                      <a:endParaRPr lang="ru-RU" sz="600" spc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468630" marR="427355" indent="31115" algn="ctr">
                        <a:lnSpc>
                          <a:spcPct val="103600"/>
                        </a:lnSpc>
                        <a:spcBef>
                          <a:spcPts val="114"/>
                        </a:spcBef>
                      </a:pPr>
                      <a:r>
                        <a:rPr lang="ru-RU"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</a:t>
                      </a:r>
                      <a:r>
                        <a:rPr lang="ru-RU" sz="6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lang="ru-RU" sz="6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края</a:t>
                      </a:r>
                      <a:endParaRPr lang="ru-RU" sz="600" dirty="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2082366" y="1906902"/>
            <a:ext cx="295910" cy="295910"/>
            <a:chOff x="2082366" y="1906902"/>
            <a:chExt cx="295910" cy="295910"/>
          </a:xfrm>
        </p:grpSpPr>
        <p:sp>
          <p:nvSpPr>
            <p:cNvPr id="17" name="object 17"/>
            <p:cNvSpPr/>
            <p:nvPr/>
          </p:nvSpPr>
          <p:spPr>
            <a:xfrm>
              <a:off x="2082366" y="1906902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13" y="0"/>
                  </a:moveTo>
                  <a:lnTo>
                    <a:pt x="101022" y="7530"/>
                  </a:lnTo>
                  <a:lnTo>
                    <a:pt x="60473" y="28498"/>
                  </a:lnTo>
                  <a:lnTo>
                    <a:pt x="28498" y="60473"/>
                  </a:lnTo>
                  <a:lnTo>
                    <a:pt x="7530" y="101022"/>
                  </a:lnTo>
                  <a:lnTo>
                    <a:pt x="0" y="147713"/>
                  </a:lnTo>
                  <a:lnTo>
                    <a:pt x="7530" y="194405"/>
                  </a:lnTo>
                  <a:lnTo>
                    <a:pt x="28498" y="234958"/>
                  </a:lnTo>
                  <a:lnTo>
                    <a:pt x="60473" y="266936"/>
                  </a:lnTo>
                  <a:lnTo>
                    <a:pt x="101022" y="287908"/>
                  </a:lnTo>
                  <a:lnTo>
                    <a:pt x="147713" y="295440"/>
                  </a:lnTo>
                  <a:lnTo>
                    <a:pt x="194410" y="287908"/>
                  </a:lnTo>
                  <a:lnTo>
                    <a:pt x="234963" y="266936"/>
                  </a:lnTo>
                  <a:lnTo>
                    <a:pt x="266940" y="234958"/>
                  </a:lnTo>
                  <a:lnTo>
                    <a:pt x="287909" y="194405"/>
                  </a:lnTo>
                  <a:lnTo>
                    <a:pt x="295440" y="147713"/>
                  </a:lnTo>
                  <a:lnTo>
                    <a:pt x="287909" y="101022"/>
                  </a:lnTo>
                  <a:lnTo>
                    <a:pt x="266940" y="60473"/>
                  </a:lnTo>
                  <a:lnTo>
                    <a:pt x="234963" y="28498"/>
                  </a:lnTo>
                  <a:lnTo>
                    <a:pt x="194410" y="7530"/>
                  </a:lnTo>
                  <a:lnTo>
                    <a:pt x="147713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26105" y="1976588"/>
              <a:ext cx="207962" cy="15605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093937" y="3288503"/>
            <a:ext cx="295910" cy="295910"/>
            <a:chOff x="2093937" y="3288503"/>
            <a:chExt cx="295910" cy="295910"/>
          </a:xfrm>
        </p:grpSpPr>
        <p:sp>
          <p:nvSpPr>
            <p:cNvPr id="20" name="object 20"/>
            <p:cNvSpPr/>
            <p:nvPr/>
          </p:nvSpPr>
          <p:spPr>
            <a:xfrm>
              <a:off x="2093937" y="3288503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1"/>
                  </a:lnTo>
                  <a:lnTo>
                    <a:pt x="60482" y="28503"/>
                  </a:lnTo>
                  <a:lnTo>
                    <a:pt x="28503" y="60482"/>
                  </a:lnTo>
                  <a:lnTo>
                    <a:pt x="7531" y="101034"/>
                  </a:lnTo>
                  <a:lnTo>
                    <a:pt x="0" y="147726"/>
                  </a:lnTo>
                  <a:lnTo>
                    <a:pt x="7531" y="194417"/>
                  </a:lnTo>
                  <a:lnTo>
                    <a:pt x="28503" y="234966"/>
                  </a:lnTo>
                  <a:lnTo>
                    <a:pt x="60482" y="266941"/>
                  </a:lnTo>
                  <a:lnTo>
                    <a:pt x="101034" y="287910"/>
                  </a:lnTo>
                  <a:lnTo>
                    <a:pt x="147726" y="295440"/>
                  </a:lnTo>
                  <a:lnTo>
                    <a:pt x="194418" y="287910"/>
                  </a:lnTo>
                  <a:lnTo>
                    <a:pt x="234970" y="266941"/>
                  </a:lnTo>
                  <a:lnTo>
                    <a:pt x="266949" y="234966"/>
                  </a:lnTo>
                  <a:lnTo>
                    <a:pt x="287921" y="194417"/>
                  </a:lnTo>
                  <a:lnTo>
                    <a:pt x="295452" y="147726"/>
                  </a:lnTo>
                  <a:lnTo>
                    <a:pt x="287921" y="101034"/>
                  </a:lnTo>
                  <a:lnTo>
                    <a:pt x="266949" y="60482"/>
                  </a:lnTo>
                  <a:lnTo>
                    <a:pt x="234970" y="28503"/>
                  </a:lnTo>
                  <a:lnTo>
                    <a:pt x="194418" y="7531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37689" y="3358197"/>
              <a:ext cx="207962" cy="15605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886050" y="2405717"/>
            <a:ext cx="295910" cy="295910"/>
            <a:chOff x="2886050" y="2405717"/>
            <a:chExt cx="295910" cy="295910"/>
          </a:xfrm>
        </p:grpSpPr>
        <p:sp>
          <p:nvSpPr>
            <p:cNvPr id="23" name="object 23"/>
            <p:cNvSpPr/>
            <p:nvPr/>
          </p:nvSpPr>
          <p:spPr>
            <a:xfrm>
              <a:off x="2886050" y="2405717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1"/>
                  </a:lnTo>
                  <a:lnTo>
                    <a:pt x="60482" y="28503"/>
                  </a:lnTo>
                  <a:lnTo>
                    <a:pt x="28503" y="60482"/>
                  </a:lnTo>
                  <a:lnTo>
                    <a:pt x="7531" y="101034"/>
                  </a:lnTo>
                  <a:lnTo>
                    <a:pt x="0" y="147726"/>
                  </a:lnTo>
                  <a:lnTo>
                    <a:pt x="7531" y="194417"/>
                  </a:lnTo>
                  <a:lnTo>
                    <a:pt x="28503" y="234966"/>
                  </a:lnTo>
                  <a:lnTo>
                    <a:pt x="60482" y="266941"/>
                  </a:lnTo>
                  <a:lnTo>
                    <a:pt x="101034" y="287910"/>
                  </a:lnTo>
                  <a:lnTo>
                    <a:pt x="147726" y="295440"/>
                  </a:lnTo>
                  <a:lnTo>
                    <a:pt x="194417" y="287910"/>
                  </a:lnTo>
                  <a:lnTo>
                    <a:pt x="234966" y="266941"/>
                  </a:lnTo>
                  <a:lnTo>
                    <a:pt x="266941" y="234966"/>
                  </a:lnTo>
                  <a:lnTo>
                    <a:pt x="287910" y="194417"/>
                  </a:lnTo>
                  <a:lnTo>
                    <a:pt x="295440" y="147726"/>
                  </a:lnTo>
                  <a:lnTo>
                    <a:pt x="287910" y="101034"/>
                  </a:lnTo>
                  <a:lnTo>
                    <a:pt x="266941" y="60482"/>
                  </a:lnTo>
                  <a:lnTo>
                    <a:pt x="234966" y="28503"/>
                  </a:lnTo>
                  <a:lnTo>
                    <a:pt x="194417" y="7531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9802" y="2475410"/>
              <a:ext cx="207962" cy="15605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3644813" y="1914001"/>
            <a:ext cx="295910" cy="295910"/>
            <a:chOff x="3644813" y="1914001"/>
            <a:chExt cx="295910" cy="295910"/>
          </a:xfrm>
        </p:grpSpPr>
        <p:sp>
          <p:nvSpPr>
            <p:cNvPr id="26" name="object 26"/>
            <p:cNvSpPr/>
            <p:nvPr/>
          </p:nvSpPr>
          <p:spPr>
            <a:xfrm>
              <a:off x="3644813" y="1914001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13" y="0"/>
                  </a:moveTo>
                  <a:lnTo>
                    <a:pt x="101022" y="7531"/>
                  </a:lnTo>
                  <a:lnTo>
                    <a:pt x="60473" y="28503"/>
                  </a:lnTo>
                  <a:lnTo>
                    <a:pt x="28498" y="60482"/>
                  </a:lnTo>
                  <a:lnTo>
                    <a:pt x="7530" y="101034"/>
                  </a:lnTo>
                  <a:lnTo>
                    <a:pt x="0" y="147726"/>
                  </a:lnTo>
                  <a:lnTo>
                    <a:pt x="7530" y="194417"/>
                  </a:lnTo>
                  <a:lnTo>
                    <a:pt x="28498" y="234966"/>
                  </a:lnTo>
                  <a:lnTo>
                    <a:pt x="60473" y="266941"/>
                  </a:lnTo>
                  <a:lnTo>
                    <a:pt x="101022" y="287910"/>
                  </a:lnTo>
                  <a:lnTo>
                    <a:pt x="147713" y="295440"/>
                  </a:lnTo>
                  <a:lnTo>
                    <a:pt x="194405" y="287910"/>
                  </a:lnTo>
                  <a:lnTo>
                    <a:pt x="234958" y="266941"/>
                  </a:lnTo>
                  <a:lnTo>
                    <a:pt x="266936" y="234966"/>
                  </a:lnTo>
                  <a:lnTo>
                    <a:pt x="287908" y="194417"/>
                  </a:lnTo>
                  <a:lnTo>
                    <a:pt x="295440" y="147726"/>
                  </a:lnTo>
                  <a:lnTo>
                    <a:pt x="287908" y="101034"/>
                  </a:lnTo>
                  <a:lnTo>
                    <a:pt x="266936" y="60482"/>
                  </a:lnTo>
                  <a:lnTo>
                    <a:pt x="234958" y="28503"/>
                  </a:lnTo>
                  <a:lnTo>
                    <a:pt x="194405" y="7531"/>
                  </a:lnTo>
                  <a:lnTo>
                    <a:pt x="147713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88552" y="1983695"/>
              <a:ext cx="207962" cy="156057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557675" y="3288503"/>
            <a:ext cx="295910" cy="295910"/>
            <a:chOff x="3566864" y="3174147"/>
            <a:chExt cx="295910" cy="295910"/>
          </a:xfrm>
        </p:grpSpPr>
        <p:sp>
          <p:nvSpPr>
            <p:cNvPr id="29" name="object 29"/>
            <p:cNvSpPr/>
            <p:nvPr/>
          </p:nvSpPr>
          <p:spPr>
            <a:xfrm>
              <a:off x="3566864" y="3174147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1"/>
                  </a:lnTo>
                  <a:lnTo>
                    <a:pt x="60482" y="28503"/>
                  </a:lnTo>
                  <a:lnTo>
                    <a:pt x="28503" y="60482"/>
                  </a:lnTo>
                  <a:lnTo>
                    <a:pt x="7531" y="101034"/>
                  </a:lnTo>
                  <a:lnTo>
                    <a:pt x="0" y="147726"/>
                  </a:lnTo>
                  <a:lnTo>
                    <a:pt x="7531" y="194417"/>
                  </a:lnTo>
                  <a:lnTo>
                    <a:pt x="28503" y="234966"/>
                  </a:lnTo>
                  <a:lnTo>
                    <a:pt x="60482" y="266941"/>
                  </a:lnTo>
                  <a:lnTo>
                    <a:pt x="101034" y="287910"/>
                  </a:lnTo>
                  <a:lnTo>
                    <a:pt x="147726" y="295440"/>
                  </a:lnTo>
                  <a:lnTo>
                    <a:pt x="194418" y="287910"/>
                  </a:lnTo>
                  <a:lnTo>
                    <a:pt x="234970" y="266941"/>
                  </a:lnTo>
                  <a:lnTo>
                    <a:pt x="266949" y="234966"/>
                  </a:lnTo>
                  <a:lnTo>
                    <a:pt x="287921" y="194417"/>
                  </a:lnTo>
                  <a:lnTo>
                    <a:pt x="295452" y="147726"/>
                  </a:lnTo>
                  <a:lnTo>
                    <a:pt x="287921" y="101034"/>
                  </a:lnTo>
                  <a:lnTo>
                    <a:pt x="266949" y="60482"/>
                  </a:lnTo>
                  <a:lnTo>
                    <a:pt x="234970" y="28503"/>
                  </a:lnTo>
                  <a:lnTo>
                    <a:pt x="194418" y="7531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10616" y="3243841"/>
              <a:ext cx="207962" cy="156057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557675" y="3855985"/>
            <a:ext cx="295910" cy="295910"/>
            <a:chOff x="3566864" y="3743373"/>
            <a:chExt cx="295910" cy="295910"/>
          </a:xfrm>
        </p:grpSpPr>
        <p:sp>
          <p:nvSpPr>
            <p:cNvPr id="32" name="object 32"/>
            <p:cNvSpPr/>
            <p:nvPr/>
          </p:nvSpPr>
          <p:spPr>
            <a:xfrm>
              <a:off x="3566864" y="3743373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0"/>
                  </a:lnTo>
                  <a:lnTo>
                    <a:pt x="60482" y="28498"/>
                  </a:lnTo>
                  <a:lnTo>
                    <a:pt x="28503" y="60473"/>
                  </a:lnTo>
                  <a:lnTo>
                    <a:pt x="7531" y="101022"/>
                  </a:lnTo>
                  <a:lnTo>
                    <a:pt x="0" y="147713"/>
                  </a:lnTo>
                  <a:lnTo>
                    <a:pt x="7531" y="194405"/>
                  </a:lnTo>
                  <a:lnTo>
                    <a:pt x="28503" y="234958"/>
                  </a:lnTo>
                  <a:lnTo>
                    <a:pt x="60482" y="266936"/>
                  </a:lnTo>
                  <a:lnTo>
                    <a:pt x="101034" y="287908"/>
                  </a:lnTo>
                  <a:lnTo>
                    <a:pt x="147726" y="295440"/>
                  </a:lnTo>
                  <a:lnTo>
                    <a:pt x="194418" y="287908"/>
                  </a:lnTo>
                  <a:lnTo>
                    <a:pt x="234970" y="266936"/>
                  </a:lnTo>
                  <a:lnTo>
                    <a:pt x="266949" y="234958"/>
                  </a:lnTo>
                  <a:lnTo>
                    <a:pt x="287921" y="194405"/>
                  </a:lnTo>
                  <a:lnTo>
                    <a:pt x="295452" y="147713"/>
                  </a:lnTo>
                  <a:lnTo>
                    <a:pt x="287921" y="101022"/>
                  </a:lnTo>
                  <a:lnTo>
                    <a:pt x="266949" y="60473"/>
                  </a:lnTo>
                  <a:lnTo>
                    <a:pt x="234970" y="28498"/>
                  </a:lnTo>
                  <a:lnTo>
                    <a:pt x="194418" y="7530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10616" y="3813059"/>
              <a:ext cx="207962" cy="156057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3557675" y="4431477"/>
            <a:ext cx="295910" cy="295910"/>
            <a:chOff x="3566864" y="4351633"/>
            <a:chExt cx="295910" cy="295910"/>
          </a:xfrm>
        </p:grpSpPr>
        <p:sp>
          <p:nvSpPr>
            <p:cNvPr id="35" name="object 35"/>
            <p:cNvSpPr/>
            <p:nvPr/>
          </p:nvSpPr>
          <p:spPr>
            <a:xfrm>
              <a:off x="3566864" y="4351633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1"/>
                  </a:lnTo>
                  <a:lnTo>
                    <a:pt x="60482" y="28503"/>
                  </a:lnTo>
                  <a:lnTo>
                    <a:pt x="28503" y="60482"/>
                  </a:lnTo>
                  <a:lnTo>
                    <a:pt x="7531" y="101034"/>
                  </a:lnTo>
                  <a:lnTo>
                    <a:pt x="0" y="147726"/>
                  </a:lnTo>
                  <a:lnTo>
                    <a:pt x="7531" y="194418"/>
                  </a:lnTo>
                  <a:lnTo>
                    <a:pt x="28503" y="234970"/>
                  </a:lnTo>
                  <a:lnTo>
                    <a:pt x="60482" y="266949"/>
                  </a:lnTo>
                  <a:lnTo>
                    <a:pt x="101034" y="287921"/>
                  </a:lnTo>
                  <a:lnTo>
                    <a:pt x="147726" y="295452"/>
                  </a:lnTo>
                  <a:lnTo>
                    <a:pt x="194418" y="287921"/>
                  </a:lnTo>
                  <a:lnTo>
                    <a:pt x="234970" y="266949"/>
                  </a:lnTo>
                  <a:lnTo>
                    <a:pt x="266949" y="234970"/>
                  </a:lnTo>
                  <a:lnTo>
                    <a:pt x="287921" y="194418"/>
                  </a:lnTo>
                  <a:lnTo>
                    <a:pt x="295452" y="147726"/>
                  </a:lnTo>
                  <a:lnTo>
                    <a:pt x="287921" y="101034"/>
                  </a:lnTo>
                  <a:lnTo>
                    <a:pt x="266949" y="60482"/>
                  </a:lnTo>
                  <a:lnTo>
                    <a:pt x="234970" y="28503"/>
                  </a:lnTo>
                  <a:lnTo>
                    <a:pt x="194418" y="7531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10616" y="4421338"/>
              <a:ext cx="207962" cy="156044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4250705" y="2405717"/>
            <a:ext cx="295910" cy="295910"/>
            <a:chOff x="4250705" y="2405717"/>
            <a:chExt cx="295910" cy="295910"/>
          </a:xfrm>
        </p:grpSpPr>
        <p:sp>
          <p:nvSpPr>
            <p:cNvPr id="38" name="object 38"/>
            <p:cNvSpPr/>
            <p:nvPr/>
          </p:nvSpPr>
          <p:spPr>
            <a:xfrm>
              <a:off x="4250705" y="2405717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1"/>
                  </a:lnTo>
                  <a:lnTo>
                    <a:pt x="60482" y="28503"/>
                  </a:lnTo>
                  <a:lnTo>
                    <a:pt x="28503" y="60482"/>
                  </a:lnTo>
                  <a:lnTo>
                    <a:pt x="7531" y="101034"/>
                  </a:lnTo>
                  <a:lnTo>
                    <a:pt x="0" y="147726"/>
                  </a:lnTo>
                  <a:lnTo>
                    <a:pt x="7531" y="194417"/>
                  </a:lnTo>
                  <a:lnTo>
                    <a:pt x="28503" y="234966"/>
                  </a:lnTo>
                  <a:lnTo>
                    <a:pt x="60482" y="266941"/>
                  </a:lnTo>
                  <a:lnTo>
                    <a:pt x="101034" y="287910"/>
                  </a:lnTo>
                  <a:lnTo>
                    <a:pt x="147726" y="295440"/>
                  </a:lnTo>
                  <a:lnTo>
                    <a:pt x="194418" y="287910"/>
                  </a:lnTo>
                  <a:lnTo>
                    <a:pt x="234970" y="266941"/>
                  </a:lnTo>
                  <a:lnTo>
                    <a:pt x="266949" y="234966"/>
                  </a:lnTo>
                  <a:lnTo>
                    <a:pt x="287921" y="194417"/>
                  </a:lnTo>
                  <a:lnTo>
                    <a:pt x="295452" y="147726"/>
                  </a:lnTo>
                  <a:lnTo>
                    <a:pt x="287921" y="101034"/>
                  </a:lnTo>
                  <a:lnTo>
                    <a:pt x="266949" y="60482"/>
                  </a:lnTo>
                  <a:lnTo>
                    <a:pt x="234970" y="28503"/>
                  </a:lnTo>
                  <a:lnTo>
                    <a:pt x="194418" y="7531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4456" y="2475410"/>
              <a:ext cx="207962" cy="156057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865489" y="2778500"/>
            <a:ext cx="295910" cy="295910"/>
            <a:chOff x="4865489" y="2778500"/>
            <a:chExt cx="295910" cy="295910"/>
          </a:xfrm>
        </p:grpSpPr>
        <p:sp>
          <p:nvSpPr>
            <p:cNvPr id="41" name="object 41"/>
            <p:cNvSpPr/>
            <p:nvPr/>
          </p:nvSpPr>
          <p:spPr>
            <a:xfrm>
              <a:off x="4865489" y="2778500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1"/>
                  </a:lnTo>
                  <a:lnTo>
                    <a:pt x="60482" y="28503"/>
                  </a:lnTo>
                  <a:lnTo>
                    <a:pt x="28503" y="60482"/>
                  </a:lnTo>
                  <a:lnTo>
                    <a:pt x="7531" y="101034"/>
                  </a:lnTo>
                  <a:lnTo>
                    <a:pt x="0" y="147726"/>
                  </a:lnTo>
                  <a:lnTo>
                    <a:pt x="7531" y="194417"/>
                  </a:lnTo>
                  <a:lnTo>
                    <a:pt x="28503" y="234966"/>
                  </a:lnTo>
                  <a:lnTo>
                    <a:pt x="60482" y="266941"/>
                  </a:lnTo>
                  <a:lnTo>
                    <a:pt x="101034" y="287910"/>
                  </a:lnTo>
                  <a:lnTo>
                    <a:pt x="147726" y="295440"/>
                  </a:lnTo>
                  <a:lnTo>
                    <a:pt x="194418" y="287910"/>
                  </a:lnTo>
                  <a:lnTo>
                    <a:pt x="234970" y="266941"/>
                  </a:lnTo>
                  <a:lnTo>
                    <a:pt x="266949" y="234966"/>
                  </a:lnTo>
                  <a:lnTo>
                    <a:pt x="287921" y="194417"/>
                  </a:lnTo>
                  <a:lnTo>
                    <a:pt x="295452" y="147726"/>
                  </a:lnTo>
                  <a:lnTo>
                    <a:pt x="287921" y="101034"/>
                  </a:lnTo>
                  <a:lnTo>
                    <a:pt x="266949" y="60482"/>
                  </a:lnTo>
                  <a:lnTo>
                    <a:pt x="234970" y="28503"/>
                  </a:lnTo>
                  <a:lnTo>
                    <a:pt x="194418" y="7531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09240" y="2848194"/>
              <a:ext cx="207962" cy="15605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870301" y="2405717"/>
            <a:ext cx="295910" cy="295910"/>
            <a:chOff x="5870301" y="2405717"/>
            <a:chExt cx="295910" cy="295910"/>
          </a:xfrm>
        </p:grpSpPr>
        <p:sp>
          <p:nvSpPr>
            <p:cNvPr id="44" name="object 44"/>
            <p:cNvSpPr/>
            <p:nvPr/>
          </p:nvSpPr>
          <p:spPr>
            <a:xfrm>
              <a:off x="5870301" y="2405717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1"/>
                  </a:lnTo>
                  <a:lnTo>
                    <a:pt x="60482" y="28503"/>
                  </a:lnTo>
                  <a:lnTo>
                    <a:pt x="28503" y="60482"/>
                  </a:lnTo>
                  <a:lnTo>
                    <a:pt x="7531" y="101034"/>
                  </a:lnTo>
                  <a:lnTo>
                    <a:pt x="0" y="147726"/>
                  </a:lnTo>
                  <a:lnTo>
                    <a:pt x="7531" y="194417"/>
                  </a:lnTo>
                  <a:lnTo>
                    <a:pt x="28503" y="234966"/>
                  </a:lnTo>
                  <a:lnTo>
                    <a:pt x="60482" y="266941"/>
                  </a:lnTo>
                  <a:lnTo>
                    <a:pt x="101034" y="287910"/>
                  </a:lnTo>
                  <a:lnTo>
                    <a:pt x="147726" y="295440"/>
                  </a:lnTo>
                  <a:lnTo>
                    <a:pt x="194418" y="287910"/>
                  </a:lnTo>
                  <a:lnTo>
                    <a:pt x="234970" y="266941"/>
                  </a:lnTo>
                  <a:lnTo>
                    <a:pt x="266949" y="234966"/>
                  </a:lnTo>
                  <a:lnTo>
                    <a:pt x="287921" y="194417"/>
                  </a:lnTo>
                  <a:lnTo>
                    <a:pt x="295452" y="147726"/>
                  </a:lnTo>
                  <a:lnTo>
                    <a:pt x="287921" y="101034"/>
                  </a:lnTo>
                  <a:lnTo>
                    <a:pt x="266949" y="60482"/>
                  </a:lnTo>
                  <a:lnTo>
                    <a:pt x="234970" y="28503"/>
                  </a:lnTo>
                  <a:lnTo>
                    <a:pt x="194418" y="7531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14054" y="2475410"/>
              <a:ext cx="207962" cy="156057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5870301" y="2785024"/>
            <a:ext cx="295910" cy="295910"/>
            <a:chOff x="5870301" y="2785024"/>
            <a:chExt cx="295910" cy="295910"/>
          </a:xfrm>
        </p:grpSpPr>
        <p:sp>
          <p:nvSpPr>
            <p:cNvPr id="47" name="object 47"/>
            <p:cNvSpPr/>
            <p:nvPr/>
          </p:nvSpPr>
          <p:spPr>
            <a:xfrm>
              <a:off x="5870301" y="2785024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0"/>
                  </a:lnTo>
                  <a:lnTo>
                    <a:pt x="60482" y="28498"/>
                  </a:lnTo>
                  <a:lnTo>
                    <a:pt x="28503" y="60473"/>
                  </a:lnTo>
                  <a:lnTo>
                    <a:pt x="7531" y="101022"/>
                  </a:lnTo>
                  <a:lnTo>
                    <a:pt x="0" y="147713"/>
                  </a:lnTo>
                  <a:lnTo>
                    <a:pt x="7531" y="194405"/>
                  </a:lnTo>
                  <a:lnTo>
                    <a:pt x="28503" y="234958"/>
                  </a:lnTo>
                  <a:lnTo>
                    <a:pt x="60482" y="266936"/>
                  </a:lnTo>
                  <a:lnTo>
                    <a:pt x="101034" y="287908"/>
                  </a:lnTo>
                  <a:lnTo>
                    <a:pt x="147726" y="295440"/>
                  </a:lnTo>
                  <a:lnTo>
                    <a:pt x="194418" y="287908"/>
                  </a:lnTo>
                  <a:lnTo>
                    <a:pt x="234970" y="266936"/>
                  </a:lnTo>
                  <a:lnTo>
                    <a:pt x="266949" y="234958"/>
                  </a:lnTo>
                  <a:lnTo>
                    <a:pt x="287921" y="194405"/>
                  </a:lnTo>
                  <a:lnTo>
                    <a:pt x="295452" y="147713"/>
                  </a:lnTo>
                  <a:lnTo>
                    <a:pt x="287921" y="101022"/>
                  </a:lnTo>
                  <a:lnTo>
                    <a:pt x="266949" y="60473"/>
                  </a:lnTo>
                  <a:lnTo>
                    <a:pt x="234970" y="28498"/>
                  </a:lnTo>
                  <a:lnTo>
                    <a:pt x="194418" y="7530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14054" y="2854711"/>
              <a:ext cx="207962" cy="156057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2886050" y="2785024"/>
            <a:ext cx="295910" cy="295910"/>
            <a:chOff x="2886050" y="2785024"/>
            <a:chExt cx="295910" cy="295910"/>
          </a:xfrm>
        </p:grpSpPr>
        <p:sp>
          <p:nvSpPr>
            <p:cNvPr id="50" name="object 50"/>
            <p:cNvSpPr/>
            <p:nvPr/>
          </p:nvSpPr>
          <p:spPr>
            <a:xfrm>
              <a:off x="2886050" y="2785024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0"/>
                  </a:lnTo>
                  <a:lnTo>
                    <a:pt x="60482" y="28498"/>
                  </a:lnTo>
                  <a:lnTo>
                    <a:pt x="28503" y="60473"/>
                  </a:lnTo>
                  <a:lnTo>
                    <a:pt x="7531" y="101022"/>
                  </a:lnTo>
                  <a:lnTo>
                    <a:pt x="0" y="147713"/>
                  </a:lnTo>
                  <a:lnTo>
                    <a:pt x="7531" y="194405"/>
                  </a:lnTo>
                  <a:lnTo>
                    <a:pt x="28503" y="234958"/>
                  </a:lnTo>
                  <a:lnTo>
                    <a:pt x="60482" y="266936"/>
                  </a:lnTo>
                  <a:lnTo>
                    <a:pt x="101034" y="287908"/>
                  </a:lnTo>
                  <a:lnTo>
                    <a:pt x="147726" y="295440"/>
                  </a:lnTo>
                  <a:lnTo>
                    <a:pt x="194417" y="287908"/>
                  </a:lnTo>
                  <a:lnTo>
                    <a:pt x="234966" y="266936"/>
                  </a:lnTo>
                  <a:lnTo>
                    <a:pt x="266941" y="234958"/>
                  </a:lnTo>
                  <a:lnTo>
                    <a:pt x="287910" y="194405"/>
                  </a:lnTo>
                  <a:lnTo>
                    <a:pt x="295440" y="147713"/>
                  </a:lnTo>
                  <a:lnTo>
                    <a:pt x="287910" y="101022"/>
                  </a:lnTo>
                  <a:lnTo>
                    <a:pt x="266941" y="60473"/>
                  </a:lnTo>
                  <a:lnTo>
                    <a:pt x="234966" y="28498"/>
                  </a:lnTo>
                  <a:lnTo>
                    <a:pt x="194417" y="7530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9802" y="2854711"/>
              <a:ext cx="207962" cy="156057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2093937" y="3862094"/>
            <a:ext cx="295910" cy="295910"/>
            <a:chOff x="2093937" y="3862094"/>
            <a:chExt cx="295910" cy="295910"/>
          </a:xfrm>
        </p:grpSpPr>
        <p:sp>
          <p:nvSpPr>
            <p:cNvPr id="53" name="object 53"/>
            <p:cNvSpPr/>
            <p:nvPr/>
          </p:nvSpPr>
          <p:spPr>
            <a:xfrm>
              <a:off x="2093937" y="3862094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0"/>
                  </a:lnTo>
                  <a:lnTo>
                    <a:pt x="60482" y="28498"/>
                  </a:lnTo>
                  <a:lnTo>
                    <a:pt x="28503" y="60473"/>
                  </a:lnTo>
                  <a:lnTo>
                    <a:pt x="7531" y="101022"/>
                  </a:lnTo>
                  <a:lnTo>
                    <a:pt x="0" y="147713"/>
                  </a:lnTo>
                  <a:lnTo>
                    <a:pt x="7531" y="194405"/>
                  </a:lnTo>
                  <a:lnTo>
                    <a:pt x="28503" y="234958"/>
                  </a:lnTo>
                  <a:lnTo>
                    <a:pt x="60482" y="266936"/>
                  </a:lnTo>
                  <a:lnTo>
                    <a:pt x="101034" y="287908"/>
                  </a:lnTo>
                  <a:lnTo>
                    <a:pt x="147726" y="295440"/>
                  </a:lnTo>
                  <a:lnTo>
                    <a:pt x="194418" y="287908"/>
                  </a:lnTo>
                  <a:lnTo>
                    <a:pt x="234970" y="266936"/>
                  </a:lnTo>
                  <a:lnTo>
                    <a:pt x="266949" y="234958"/>
                  </a:lnTo>
                  <a:lnTo>
                    <a:pt x="287921" y="194405"/>
                  </a:lnTo>
                  <a:lnTo>
                    <a:pt x="295452" y="147713"/>
                  </a:lnTo>
                  <a:lnTo>
                    <a:pt x="287921" y="101022"/>
                  </a:lnTo>
                  <a:lnTo>
                    <a:pt x="266949" y="60473"/>
                  </a:lnTo>
                  <a:lnTo>
                    <a:pt x="234970" y="28498"/>
                  </a:lnTo>
                  <a:lnTo>
                    <a:pt x="194418" y="7530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7689" y="3931780"/>
              <a:ext cx="207962" cy="156057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2093937" y="4430031"/>
            <a:ext cx="295910" cy="295910"/>
            <a:chOff x="2093937" y="4536800"/>
            <a:chExt cx="295910" cy="295910"/>
          </a:xfrm>
        </p:grpSpPr>
        <p:sp>
          <p:nvSpPr>
            <p:cNvPr id="56" name="object 56"/>
            <p:cNvSpPr/>
            <p:nvPr/>
          </p:nvSpPr>
          <p:spPr>
            <a:xfrm>
              <a:off x="2093937" y="4536800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26" y="0"/>
                  </a:moveTo>
                  <a:lnTo>
                    <a:pt x="101034" y="7531"/>
                  </a:lnTo>
                  <a:lnTo>
                    <a:pt x="60482" y="28503"/>
                  </a:lnTo>
                  <a:lnTo>
                    <a:pt x="28503" y="60482"/>
                  </a:lnTo>
                  <a:lnTo>
                    <a:pt x="7531" y="101034"/>
                  </a:lnTo>
                  <a:lnTo>
                    <a:pt x="0" y="147726"/>
                  </a:lnTo>
                  <a:lnTo>
                    <a:pt x="7531" y="194418"/>
                  </a:lnTo>
                  <a:lnTo>
                    <a:pt x="28503" y="234970"/>
                  </a:lnTo>
                  <a:lnTo>
                    <a:pt x="60482" y="266949"/>
                  </a:lnTo>
                  <a:lnTo>
                    <a:pt x="101034" y="287921"/>
                  </a:lnTo>
                  <a:lnTo>
                    <a:pt x="147726" y="295452"/>
                  </a:lnTo>
                  <a:lnTo>
                    <a:pt x="194418" y="287921"/>
                  </a:lnTo>
                  <a:lnTo>
                    <a:pt x="234970" y="266949"/>
                  </a:lnTo>
                  <a:lnTo>
                    <a:pt x="266949" y="234970"/>
                  </a:lnTo>
                  <a:lnTo>
                    <a:pt x="287921" y="194418"/>
                  </a:lnTo>
                  <a:lnTo>
                    <a:pt x="295452" y="147726"/>
                  </a:lnTo>
                  <a:lnTo>
                    <a:pt x="287921" y="101034"/>
                  </a:lnTo>
                  <a:lnTo>
                    <a:pt x="266949" y="60482"/>
                  </a:lnTo>
                  <a:lnTo>
                    <a:pt x="234970" y="28503"/>
                  </a:lnTo>
                  <a:lnTo>
                    <a:pt x="194418" y="7531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37689" y="4606505"/>
              <a:ext cx="207962" cy="156044"/>
            </a:xfrm>
            <a:prstGeom prst="rect">
              <a:avLst/>
            </a:prstGeom>
          </p:spPr>
        </p:pic>
      </p:grpSp>
      <p:sp>
        <p:nvSpPr>
          <p:cNvPr id="95" name="Номер слайда 57">
            <a:extLst>
              <a:ext uri="{FF2B5EF4-FFF2-40B4-BE49-F238E27FC236}">
                <a16:creationId xmlns:a16="http://schemas.microsoft.com/office/drawing/2014/main" id="{87809996-8134-4076-805E-1AF1289D2D7B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6</a:t>
            </a:r>
            <a:endParaRPr lang="ru-RU" sz="1200" dirty="0"/>
          </a:p>
        </p:txBody>
      </p:sp>
      <p:grpSp>
        <p:nvGrpSpPr>
          <p:cNvPr id="96" name="object 3">
            <a:extLst>
              <a:ext uri="{FF2B5EF4-FFF2-40B4-BE49-F238E27FC236}">
                <a16:creationId xmlns:a16="http://schemas.microsoft.com/office/drawing/2014/main" id="{0C310876-69FF-421B-B4FC-6CCF391850D5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97" name="object 4">
              <a:extLst>
                <a:ext uri="{FF2B5EF4-FFF2-40B4-BE49-F238E27FC236}">
                  <a16:creationId xmlns:a16="http://schemas.microsoft.com/office/drawing/2014/main" id="{1B1FB51E-CBA6-4D22-BAD5-860AE02BA6F3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bject 5">
              <a:extLst>
                <a:ext uri="{FF2B5EF4-FFF2-40B4-BE49-F238E27FC236}">
                  <a16:creationId xmlns:a16="http://schemas.microsoft.com/office/drawing/2014/main" id="{58CE873F-2B0F-46FE-97F8-0BE7109EE2CB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bject 6">
              <a:extLst>
                <a:ext uri="{FF2B5EF4-FFF2-40B4-BE49-F238E27FC236}">
                  <a16:creationId xmlns:a16="http://schemas.microsoft.com/office/drawing/2014/main" id="{9227A0DB-7F0B-47A6-945A-33BF2814EBB0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bject 7">
              <a:extLst>
                <a:ext uri="{FF2B5EF4-FFF2-40B4-BE49-F238E27FC236}">
                  <a16:creationId xmlns:a16="http://schemas.microsoft.com/office/drawing/2014/main" id="{F6CA0D37-CF79-4457-A5F0-0B10400AFC15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bject 8">
              <a:extLst>
                <a:ext uri="{FF2B5EF4-FFF2-40B4-BE49-F238E27FC236}">
                  <a16:creationId xmlns:a16="http://schemas.microsoft.com/office/drawing/2014/main" id="{A085AC24-45EA-4829-8D27-ABF166F0B726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bject 9">
              <a:extLst>
                <a:ext uri="{FF2B5EF4-FFF2-40B4-BE49-F238E27FC236}">
                  <a16:creationId xmlns:a16="http://schemas.microsoft.com/office/drawing/2014/main" id="{32779C4C-85A8-4368-B538-63827710B5B5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10">
              <a:extLst>
                <a:ext uri="{FF2B5EF4-FFF2-40B4-BE49-F238E27FC236}">
                  <a16:creationId xmlns:a16="http://schemas.microsoft.com/office/drawing/2014/main" id="{1384AF30-E986-4DCA-BE3E-7EDEC59F0A21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3">
            <a:extLst>
              <a:ext uri="{FF2B5EF4-FFF2-40B4-BE49-F238E27FC236}">
                <a16:creationId xmlns:a16="http://schemas.microsoft.com/office/drawing/2014/main" id="{ECCD5BF7-9BC2-48A8-B0B7-DF3410E29A55}"/>
              </a:ext>
            </a:extLst>
          </p:cNvPr>
          <p:cNvSpPr/>
          <p:nvPr/>
        </p:nvSpPr>
        <p:spPr>
          <a:xfrm>
            <a:off x="8004431" y="4787918"/>
            <a:ext cx="582930" cy="355600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40">
            <a:extLst>
              <a:ext uri="{FF2B5EF4-FFF2-40B4-BE49-F238E27FC236}">
                <a16:creationId xmlns:a16="http://schemas.microsoft.com/office/drawing/2014/main" id="{373BF126-D5AB-4AD1-BF06-EA0F5B94A865}"/>
              </a:ext>
            </a:extLst>
          </p:cNvPr>
          <p:cNvGrpSpPr/>
          <p:nvPr/>
        </p:nvGrpSpPr>
        <p:grpSpPr>
          <a:xfrm>
            <a:off x="5039148" y="4840005"/>
            <a:ext cx="140970" cy="309245"/>
            <a:chOff x="5001326" y="4834785"/>
            <a:chExt cx="140970" cy="309245"/>
          </a:xfrm>
        </p:grpSpPr>
        <p:pic>
          <p:nvPicPr>
            <p:cNvPr id="57" name="object 41">
              <a:extLst>
                <a:ext uri="{FF2B5EF4-FFF2-40B4-BE49-F238E27FC236}">
                  <a16:creationId xmlns:a16="http://schemas.microsoft.com/office/drawing/2014/main" id="{31725F83-EDD9-4387-BBF5-8787795159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58" name="object 42">
              <a:extLst>
                <a:ext uri="{FF2B5EF4-FFF2-40B4-BE49-F238E27FC236}">
                  <a16:creationId xmlns:a16="http://schemas.microsoft.com/office/drawing/2014/main" id="{1C5E1541-8722-40A5-8D44-C00DC4C653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59" name="object 43">
            <a:extLst>
              <a:ext uri="{FF2B5EF4-FFF2-40B4-BE49-F238E27FC236}">
                <a16:creationId xmlns:a16="http://schemas.microsoft.com/office/drawing/2014/main" id="{CE9F6040-B5FA-49B7-B397-7009E42B43A2}"/>
              </a:ext>
            </a:extLst>
          </p:cNvPr>
          <p:cNvSpPr/>
          <p:nvPr/>
        </p:nvSpPr>
        <p:spPr>
          <a:xfrm>
            <a:off x="2301023" y="494640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44">
            <a:extLst>
              <a:ext uri="{FF2B5EF4-FFF2-40B4-BE49-F238E27FC236}">
                <a16:creationId xmlns:a16="http://schemas.microsoft.com/office/drawing/2014/main" id="{8CD2C32E-ED91-4D21-A298-B15461E3D80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894" y="4924374"/>
            <a:ext cx="447311" cy="224345"/>
          </a:xfrm>
          <a:prstGeom prst="rect">
            <a:avLst/>
          </a:prstGeom>
        </p:spPr>
      </p:pic>
      <p:sp>
        <p:nvSpPr>
          <p:cNvPr id="61" name="object 45">
            <a:extLst>
              <a:ext uri="{FF2B5EF4-FFF2-40B4-BE49-F238E27FC236}">
                <a16:creationId xmlns:a16="http://schemas.microsoft.com/office/drawing/2014/main" id="{B30E2640-A58E-446D-86B5-95BF0C5F9A85}"/>
              </a:ext>
            </a:extLst>
          </p:cNvPr>
          <p:cNvSpPr/>
          <p:nvPr/>
        </p:nvSpPr>
        <p:spPr>
          <a:xfrm>
            <a:off x="1590854" y="487505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6">
            <a:extLst>
              <a:ext uri="{FF2B5EF4-FFF2-40B4-BE49-F238E27FC236}">
                <a16:creationId xmlns:a16="http://schemas.microsoft.com/office/drawing/2014/main" id="{1F65BE9E-C1F4-4EB7-B64D-05913C3BFEA1}"/>
              </a:ext>
            </a:extLst>
          </p:cNvPr>
          <p:cNvSpPr/>
          <p:nvPr/>
        </p:nvSpPr>
        <p:spPr>
          <a:xfrm>
            <a:off x="2864245" y="489919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7">
            <a:extLst>
              <a:ext uri="{FF2B5EF4-FFF2-40B4-BE49-F238E27FC236}">
                <a16:creationId xmlns:a16="http://schemas.microsoft.com/office/drawing/2014/main" id="{C28B6CAD-2722-4245-A12E-34817E684E4E}"/>
              </a:ext>
            </a:extLst>
          </p:cNvPr>
          <p:cNvSpPr/>
          <p:nvPr/>
        </p:nvSpPr>
        <p:spPr>
          <a:xfrm>
            <a:off x="3488473" y="479457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8">
            <a:extLst>
              <a:ext uri="{FF2B5EF4-FFF2-40B4-BE49-F238E27FC236}">
                <a16:creationId xmlns:a16="http://schemas.microsoft.com/office/drawing/2014/main" id="{5CFACB8D-1EF9-4213-8795-84AF87C28432}"/>
              </a:ext>
            </a:extLst>
          </p:cNvPr>
          <p:cNvSpPr/>
          <p:nvPr/>
        </p:nvSpPr>
        <p:spPr>
          <a:xfrm>
            <a:off x="4335982" y="493710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9">
            <a:extLst>
              <a:ext uri="{FF2B5EF4-FFF2-40B4-BE49-F238E27FC236}">
                <a16:creationId xmlns:a16="http://schemas.microsoft.com/office/drawing/2014/main" id="{E4073D1F-5C9E-463C-833E-85A3D285ED85}"/>
              </a:ext>
            </a:extLst>
          </p:cNvPr>
          <p:cNvSpPr/>
          <p:nvPr/>
        </p:nvSpPr>
        <p:spPr>
          <a:xfrm>
            <a:off x="6854815" y="494497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50">
            <a:extLst>
              <a:ext uri="{FF2B5EF4-FFF2-40B4-BE49-F238E27FC236}">
                <a16:creationId xmlns:a16="http://schemas.microsoft.com/office/drawing/2014/main" id="{9ACE8B25-09D5-4E36-94C6-E058DAAABB7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6687" y="4922948"/>
            <a:ext cx="447311" cy="225771"/>
          </a:xfrm>
          <a:prstGeom prst="rect">
            <a:avLst/>
          </a:prstGeom>
        </p:spPr>
      </p:pic>
      <p:sp>
        <p:nvSpPr>
          <p:cNvPr id="67" name="object 51">
            <a:extLst>
              <a:ext uri="{FF2B5EF4-FFF2-40B4-BE49-F238E27FC236}">
                <a16:creationId xmlns:a16="http://schemas.microsoft.com/office/drawing/2014/main" id="{08D31399-1DAD-4D21-A4F0-80334E64C1ED}"/>
              </a:ext>
            </a:extLst>
          </p:cNvPr>
          <p:cNvSpPr/>
          <p:nvPr/>
        </p:nvSpPr>
        <p:spPr>
          <a:xfrm>
            <a:off x="6144634" y="487363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2">
            <a:extLst>
              <a:ext uri="{FF2B5EF4-FFF2-40B4-BE49-F238E27FC236}">
                <a16:creationId xmlns:a16="http://schemas.microsoft.com/office/drawing/2014/main" id="{B4199FAC-44D2-4A5E-BC96-1E6CB48F5084}"/>
              </a:ext>
            </a:extLst>
          </p:cNvPr>
          <p:cNvSpPr/>
          <p:nvPr/>
        </p:nvSpPr>
        <p:spPr>
          <a:xfrm>
            <a:off x="7418033" y="489775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55">
            <a:extLst>
              <a:ext uri="{FF2B5EF4-FFF2-40B4-BE49-F238E27FC236}">
                <a16:creationId xmlns:a16="http://schemas.microsoft.com/office/drawing/2014/main" id="{8231004D-6B2C-4066-9CE6-8B1816A64FF2}"/>
              </a:ext>
            </a:extLst>
          </p:cNvPr>
          <p:cNvGrpSpPr/>
          <p:nvPr/>
        </p:nvGrpSpPr>
        <p:grpSpPr>
          <a:xfrm>
            <a:off x="359991" y="4838579"/>
            <a:ext cx="140970" cy="310515"/>
            <a:chOff x="322169" y="4833359"/>
            <a:chExt cx="140970" cy="310515"/>
          </a:xfrm>
        </p:grpSpPr>
        <p:pic>
          <p:nvPicPr>
            <p:cNvPr id="70" name="object 56">
              <a:extLst>
                <a:ext uri="{FF2B5EF4-FFF2-40B4-BE49-F238E27FC236}">
                  <a16:creationId xmlns:a16="http://schemas.microsoft.com/office/drawing/2014/main" id="{107708BC-BBFE-47C7-B0AA-4889C5A218A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71" name="object 57">
              <a:extLst>
                <a:ext uri="{FF2B5EF4-FFF2-40B4-BE49-F238E27FC236}">
                  <a16:creationId xmlns:a16="http://schemas.microsoft.com/office/drawing/2014/main" id="{927D2A10-B5FA-4B8D-95A3-74E9CFF3F37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72" name="object 58">
            <a:extLst>
              <a:ext uri="{FF2B5EF4-FFF2-40B4-BE49-F238E27FC236}">
                <a16:creationId xmlns:a16="http://schemas.microsoft.com/office/drawing/2014/main" id="{C06E090C-03E7-4528-8459-1D78AF169CE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822" y="4935782"/>
            <a:ext cx="145482" cy="21293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13" y="407784"/>
                  </a:moveTo>
                  <a:lnTo>
                    <a:pt x="124650" y="370319"/>
                  </a:lnTo>
                  <a:lnTo>
                    <a:pt x="129705" y="370319"/>
                  </a:lnTo>
                  <a:lnTo>
                    <a:pt x="133794" y="366217"/>
                  </a:lnTo>
                  <a:lnTo>
                    <a:pt x="133794" y="361149"/>
                  </a:lnTo>
                  <a:lnTo>
                    <a:pt x="133794" y="356082"/>
                  </a:lnTo>
                  <a:lnTo>
                    <a:pt x="129705" y="351980"/>
                  </a:lnTo>
                  <a:lnTo>
                    <a:pt x="119621" y="351980"/>
                  </a:lnTo>
                  <a:lnTo>
                    <a:pt x="115531" y="356082"/>
                  </a:lnTo>
                  <a:lnTo>
                    <a:pt x="115531" y="380580"/>
                  </a:lnTo>
                  <a:lnTo>
                    <a:pt x="152882" y="418058"/>
                  </a:lnTo>
                  <a:lnTo>
                    <a:pt x="147840" y="418058"/>
                  </a:lnTo>
                  <a:lnTo>
                    <a:pt x="143751" y="422173"/>
                  </a:lnTo>
                  <a:lnTo>
                    <a:pt x="143751" y="432295"/>
                  </a:lnTo>
                  <a:lnTo>
                    <a:pt x="147840" y="436397"/>
                  </a:lnTo>
                  <a:lnTo>
                    <a:pt x="157911" y="436397"/>
                  </a:lnTo>
                  <a:lnTo>
                    <a:pt x="162013" y="432295"/>
                  </a:lnTo>
                  <a:lnTo>
                    <a:pt x="162013" y="407784"/>
                  </a:lnTo>
                  <a:close/>
                </a:path>
                <a:path w="565150" h="452120">
                  <a:moveTo>
                    <a:pt x="162013" y="350862"/>
                  </a:moveTo>
                  <a:lnTo>
                    <a:pt x="124650" y="313397"/>
                  </a:lnTo>
                  <a:lnTo>
                    <a:pt x="129705" y="313397"/>
                  </a:lnTo>
                  <a:lnTo>
                    <a:pt x="133794" y="309295"/>
                  </a:lnTo>
                  <a:lnTo>
                    <a:pt x="133794" y="304228"/>
                  </a:lnTo>
                  <a:lnTo>
                    <a:pt x="133794" y="299173"/>
                  </a:lnTo>
                  <a:lnTo>
                    <a:pt x="129705" y="295071"/>
                  </a:lnTo>
                  <a:lnTo>
                    <a:pt x="119621" y="295071"/>
                  </a:lnTo>
                  <a:lnTo>
                    <a:pt x="115531" y="299173"/>
                  </a:lnTo>
                  <a:lnTo>
                    <a:pt x="115531" y="323672"/>
                  </a:lnTo>
                  <a:lnTo>
                    <a:pt x="152882" y="361162"/>
                  </a:lnTo>
                  <a:lnTo>
                    <a:pt x="147840" y="361162"/>
                  </a:lnTo>
                  <a:lnTo>
                    <a:pt x="143751" y="365252"/>
                  </a:lnTo>
                  <a:lnTo>
                    <a:pt x="143751" y="375386"/>
                  </a:lnTo>
                  <a:lnTo>
                    <a:pt x="147840" y="379488"/>
                  </a:lnTo>
                  <a:lnTo>
                    <a:pt x="157911" y="379488"/>
                  </a:lnTo>
                  <a:lnTo>
                    <a:pt x="162013" y="375386"/>
                  </a:lnTo>
                  <a:lnTo>
                    <a:pt x="162013" y="350862"/>
                  </a:lnTo>
                  <a:close/>
                </a:path>
                <a:path w="565150" h="452120">
                  <a:moveTo>
                    <a:pt x="162013" y="293992"/>
                  </a:moveTo>
                  <a:lnTo>
                    <a:pt x="124650" y="256527"/>
                  </a:lnTo>
                  <a:lnTo>
                    <a:pt x="129705" y="256527"/>
                  </a:lnTo>
                  <a:lnTo>
                    <a:pt x="133794" y="252399"/>
                  </a:lnTo>
                  <a:lnTo>
                    <a:pt x="133794" y="247357"/>
                  </a:lnTo>
                  <a:lnTo>
                    <a:pt x="133794" y="242290"/>
                  </a:lnTo>
                  <a:lnTo>
                    <a:pt x="129705" y="238175"/>
                  </a:lnTo>
                  <a:lnTo>
                    <a:pt x="119621" y="238175"/>
                  </a:lnTo>
                  <a:lnTo>
                    <a:pt x="115531" y="242290"/>
                  </a:lnTo>
                  <a:lnTo>
                    <a:pt x="115531" y="266788"/>
                  </a:lnTo>
                  <a:lnTo>
                    <a:pt x="152882" y="304266"/>
                  </a:lnTo>
                  <a:lnTo>
                    <a:pt x="147840" y="304266"/>
                  </a:lnTo>
                  <a:lnTo>
                    <a:pt x="143751" y="308381"/>
                  </a:lnTo>
                  <a:lnTo>
                    <a:pt x="143751" y="318503"/>
                  </a:lnTo>
                  <a:lnTo>
                    <a:pt x="147840" y="322605"/>
                  </a:lnTo>
                  <a:lnTo>
                    <a:pt x="157911" y="322605"/>
                  </a:lnTo>
                  <a:lnTo>
                    <a:pt x="162013" y="318503"/>
                  </a:lnTo>
                  <a:lnTo>
                    <a:pt x="162013" y="293992"/>
                  </a:lnTo>
                  <a:close/>
                </a:path>
                <a:path w="565150" h="452120">
                  <a:moveTo>
                    <a:pt x="449364" y="356095"/>
                  </a:moveTo>
                  <a:lnTo>
                    <a:pt x="445262" y="351993"/>
                  </a:lnTo>
                  <a:lnTo>
                    <a:pt x="440207" y="351993"/>
                  </a:lnTo>
                  <a:lnTo>
                    <a:pt x="435178" y="351993"/>
                  </a:lnTo>
                  <a:lnTo>
                    <a:pt x="431076" y="356095"/>
                  </a:lnTo>
                  <a:lnTo>
                    <a:pt x="431076" y="366217"/>
                  </a:lnTo>
                  <a:lnTo>
                    <a:pt x="435178" y="370319"/>
                  </a:lnTo>
                  <a:lnTo>
                    <a:pt x="440207" y="370319"/>
                  </a:lnTo>
                  <a:lnTo>
                    <a:pt x="402856" y="407809"/>
                  </a:lnTo>
                  <a:lnTo>
                    <a:pt x="402856" y="432308"/>
                  </a:lnTo>
                  <a:lnTo>
                    <a:pt x="406946" y="436410"/>
                  </a:lnTo>
                  <a:lnTo>
                    <a:pt x="417029" y="436410"/>
                  </a:lnTo>
                  <a:lnTo>
                    <a:pt x="421119" y="432308"/>
                  </a:lnTo>
                  <a:lnTo>
                    <a:pt x="421119" y="422173"/>
                  </a:lnTo>
                  <a:lnTo>
                    <a:pt x="417029" y="418084"/>
                  </a:lnTo>
                  <a:lnTo>
                    <a:pt x="411988" y="418084"/>
                  </a:lnTo>
                  <a:lnTo>
                    <a:pt x="449364" y="380593"/>
                  </a:lnTo>
                  <a:lnTo>
                    <a:pt x="449364" y="356095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07" y="295071"/>
                  </a:lnTo>
                  <a:lnTo>
                    <a:pt x="435178" y="295071"/>
                  </a:lnTo>
                  <a:lnTo>
                    <a:pt x="431076" y="299173"/>
                  </a:lnTo>
                  <a:lnTo>
                    <a:pt x="431076" y="309295"/>
                  </a:lnTo>
                  <a:lnTo>
                    <a:pt x="435178" y="313397"/>
                  </a:lnTo>
                  <a:lnTo>
                    <a:pt x="440207" y="313397"/>
                  </a:lnTo>
                  <a:lnTo>
                    <a:pt x="402856" y="350875"/>
                  </a:lnTo>
                  <a:lnTo>
                    <a:pt x="402856" y="375386"/>
                  </a:lnTo>
                  <a:lnTo>
                    <a:pt x="406946" y="379488"/>
                  </a:lnTo>
                  <a:lnTo>
                    <a:pt x="417029" y="379488"/>
                  </a:lnTo>
                  <a:lnTo>
                    <a:pt x="421119" y="375386"/>
                  </a:lnTo>
                  <a:lnTo>
                    <a:pt x="421119" y="365252"/>
                  </a:lnTo>
                  <a:lnTo>
                    <a:pt x="417029" y="361162"/>
                  </a:lnTo>
                  <a:lnTo>
                    <a:pt x="411988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290"/>
                  </a:moveTo>
                  <a:lnTo>
                    <a:pt x="445262" y="238188"/>
                  </a:lnTo>
                  <a:lnTo>
                    <a:pt x="440207" y="238188"/>
                  </a:lnTo>
                  <a:lnTo>
                    <a:pt x="435178" y="238188"/>
                  </a:lnTo>
                  <a:lnTo>
                    <a:pt x="431076" y="242290"/>
                  </a:lnTo>
                  <a:lnTo>
                    <a:pt x="431076" y="252412"/>
                  </a:lnTo>
                  <a:lnTo>
                    <a:pt x="435178" y="256527"/>
                  </a:lnTo>
                  <a:lnTo>
                    <a:pt x="440207" y="256527"/>
                  </a:lnTo>
                  <a:lnTo>
                    <a:pt x="402856" y="294005"/>
                  </a:lnTo>
                  <a:lnTo>
                    <a:pt x="402856" y="318503"/>
                  </a:lnTo>
                  <a:lnTo>
                    <a:pt x="406946" y="322605"/>
                  </a:lnTo>
                  <a:lnTo>
                    <a:pt x="417029" y="322605"/>
                  </a:lnTo>
                  <a:lnTo>
                    <a:pt x="421119" y="318503"/>
                  </a:lnTo>
                  <a:lnTo>
                    <a:pt x="421119" y="308368"/>
                  </a:lnTo>
                  <a:lnTo>
                    <a:pt x="417029" y="304279"/>
                  </a:lnTo>
                  <a:lnTo>
                    <a:pt x="411988" y="304279"/>
                  </a:lnTo>
                  <a:lnTo>
                    <a:pt x="449364" y="266788"/>
                  </a:lnTo>
                  <a:lnTo>
                    <a:pt x="449364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09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51" y="130810"/>
                  </a:lnTo>
                  <a:lnTo>
                    <a:pt x="536790" y="118110"/>
                  </a:lnTo>
                  <a:lnTo>
                    <a:pt x="536790" y="98209"/>
                  </a:lnTo>
                  <a:lnTo>
                    <a:pt x="503910" y="130810"/>
                  </a:lnTo>
                  <a:lnTo>
                    <a:pt x="493445" y="105905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88" y="400050"/>
                  </a:lnTo>
                  <a:lnTo>
                    <a:pt x="278015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01" y="383540"/>
                  </a:lnTo>
                  <a:lnTo>
                    <a:pt x="283616" y="382270"/>
                  </a:lnTo>
                  <a:lnTo>
                    <a:pt x="281038" y="382270"/>
                  </a:lnTo>
                  <a:lnTo>
                    <a:pt x="276466" y="383540"/>
                  </a:lnTo>
                  <a:lnTo>
                    <a:pt x="267220" y="389890"/>
                  </a:lnTo>
                  <a:lnTo>
                    <a:pt x="257441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66" y="368300"/>
                  </a:lnTo>
                  <a:lnTo>
                    <a:pt x="367766" y="360680"/>
                  </a:lnTo>
                  <a:lnTo>
                    <a:pt x="367766" y="353060"/>
                  </a:lnTo>
                  <a:lnTo>
                    <a:pt x="377583" y="353060"/>
                  </a:lnTo>
                  <a:lnTo>
                    <a:pt x="379387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43" y="344170"/>
                  </a:lnTo>
                  <a:lnTo>
                    <a:pt x="359943" y="360680"/>
                  </a:lnTo>
                  <a:lnTo>
                    <a:pt x="357606" y="360680"/>
                  </a:lnTo>
                  <a:lnTo>
                    <a:pt x="353796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68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46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07" y="307340"/>
                  </a:lnTo>
                  <a:lnTo>
                    <a:pt x="328599" y="303530"/>
                  </a:lnTo>
                  <a:lnTo>
                    <a:pt x="330466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34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85" y="303530"/>
                  </a:lnTo>
                  <a:lnTo>
                    <a:pt x="317093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18" y="360680"/>
                  </a:lnTo>
                  <a:lnTo>
                    <a:pt x="298018" y="353060"/>
                  </a:lnTo>
                  <a:lnTo>
                    <a:pt x="298018" y="344170"/>
                  </a:lnTo>
                  <a:lnTo>
                    <a:pt x="266433" y="344170"/>
                  </a:lnTo>
                  <a:lnTo>
                    <a:pt x="266433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73" y="295910"/>
                  </a:lnTo>
                  <a:lnTo>
                    <a:pt x="257073" y="303530"/>
                  </a:lnTo>
                  <a:lnTo>
                    <a:pt x="257073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23" y="318770"/>
                  </a:lnTo>
                  <a:lnTo>
                    <a:pt x="212623" y="303530"/>
                  </a:lnTo>
                  <a:lnTo>
                    <a:pt x="215582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908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55" y="307340"/>
                  </a:lnTo>
                  <a:lnTo>
                    <a:pt x="254101" y="303530"/>
                  </a:lnTo>
                  <a:lnTo>
                    <a:pt x="257073" y="303530"/>
                  </a:lnTo>
                  <a:lnTo>
                    <a:pt x="257073" y="295910"/>
                  </a:lnTo>
                  <a:lnTo>
                    <a:pt x="247281" y="295910"/>
                  </a:lnTo>
                  <a:lnTo>
                    <a:pt x="245643" y="307340"/>
                  </a:lnTo>
                  <a:lnTo>
                    <a:pt x="245021" y="307340"/>
                  </a:lnTo>
                  <a:lnTo>
                    <a:pt x="243928" y="303530"/>
                  </a:lnTo>
                  <a:lnTo>
                    <a:pt x="241757" y="295910"/>
                  </a:lnTo>
                  <a:lnTo>
                    <a:pt x="227965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20" y="303530"/>
                  </a:lnTo>
                  <a:lnTo>
                    <a:pt x="222427" y="295910"/>
                  </a:lnTo>
                  <a:lnTo>
                    <a:pt x="204787" y="295910"/>
                  </a:lnTo>
                  <a:lnTo>
                    <a:pt x="204787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0510"/>
                  </a:lnTo>
                  <a:lnTo>
                    <a:pt x="294868" y="270510"/>
                  </a:lnTo>
                  <a:lnTo>
                    <a:pt x="285457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57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26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26" y="246380"/>
                  </a:lnTo>
                  <a:lnTo>
                    <a:pt x="268503" y="270510"/>
                  </a:lnTo>
                  <a:lnTo>
                    <a:pt x="185521" y="270510"/>
                  </a:lnTo>
                  <a:lnTo>
                    <a:pt x="185496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0510"/>
                  </a:lnTo>
                  <a:lnTo>
                    <a:pt x="379336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905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63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62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04" y="209550"/>
                  </a:lnTo>
                  <a:lnTo>
                    <a:pt x="143510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31" y="133350"/>
                  </a:lnTo>
                  <a:lnTo>
                    <a:pt x="177609" y="132080"/>
                  </a:lnTo>
                  <a:lnTo>
                    <a:pt x="162433" y="101600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06" y="199390"/>
                  </a:lnTo>
                  <a:lnTo>
                    <a:pt x="122072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37" y="142240"/>
                  </a:lnTo>
                  <a:lnTo>
                    <a:pt x="76161" y="130810"/>
                  </a:lnTo>
                  <a:lnTo>
                    <a:pt x="115049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600"/>
                  </a:lnTo>
                  <a:lnTo>
                    <a:pt x="130187" y="36830"/>
                  </a:lnTo>
                  <a:lnTo>
                    <a:pt x="111861" y="0"/>
                  </a:lnTo>
                  <a:lnTo>
                    <a:pt x="97980" y="254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38" y="24130"/>
                  </a:lnTo>
                  <a:lnTo>
                    <a:pt x="60972" y="130810"/>
                  </a:lnTo>
                  <a:lnTo>
                    <a:pt x="48158" y="118110"/>
                  </a:lnTo>
                  <a:lnTo>
                    <a:pt x="3340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63" y="421640"/>
                  </a:lnTo>
                  <a:lnTo>
                    <a:pt x="179133" y="429260"/>
                  </a:lnTo>
                  <a:lnTo>
                    <a:pt x="186931" y="435610"/>
                  </a:lnTo>
                  <a:lnTo>
                    <a:pt x="196481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59" y="436880"/>
                  </a:lnTo>
                  <a:lnTo>
                    <a:pt x="368579" y="436880"/>
                  </a:lnTo>
                  <a:lnTo>
                    <a:pt x="378129" y="435610"/>
                  </a:lnTo>
                  <a:lnTo>
                    <a:pt x="382803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26" y="27051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42" y="199390"/>
                  </a:lnTo>
                  <a:lnTo>
                    <a:pt x="461479" y="193040"/>
                  </a:lnTo>
                  <a:lnTo>
                    <a:pt x="461479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494" y="246380"/>
                  </a:lnTo>
                  <a:lnTo>
                    <a:pt x="550494" y="118110"/>
                  </a:lnTo>
                  <a:lnTo>
                    <a:pt x="550494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26" y="141389"/>
              <a:ext cx="162775" cy="247543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61610"/>
              </p:ext>
            </p:extLst>
          </p:nvPr>
        </p:nvGraphicFramePr>
        <p:xfrm>
          <a:off x="205957" y="1083574"/>
          <a:ext cx="8722358" cy="3701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10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08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4620" marR="12700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Прямое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обращение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в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нал</a:t>
                      </a:r>
                      <a:r>
                        <a:rPr sz="8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8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вый 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49580" marR="107314" indent="-36576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Пониженная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ставка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налога на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имущество </a:t>
                      </a:r>
                      <a:r>
                        <a:rPr sz="800" spc="-17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организаций</a:t>
                      </a:r>
                      <a:r>
                        <a:rPr sz="8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8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до: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00355" marR="211454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Пониженная</a:t>
                      </a:r>
                      <a:r>
                        <a:rPr sz="800" spc="-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ставка</a:t>
                      </a:r>
                      <a:r>
                        <a:rPr sz="8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налога</a:t>
                      </a:r>
                      <a:r>
                        <a:rPr sz="800" spc="-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8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прибыль </a:t>
                      </a:r>
                      <a:r>
                        <a:rPr sz="800" spc="-16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организаций</a:t>
                      </a:r>
                      <a:r>
                        <a:rPr sz="8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(13,5%)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8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срок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5715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800" b="1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b="1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нв</a:t>
                      </a:r>
                      <a:r>
                        <a:rPr sz="8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ря</a:t>
                      </a:r>
                      <a:r>
                        <a:rPr sz="80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sz="800" b="1" spc="-4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4530" marR="50165" indent="-6280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Ссылки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 подробную</a:t>
                      </a:r>
                      <a:r>
                        <a:rPr lang="ru-RU"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информацию и </a:t>
                      </a:r>
                      <a:r>
                        <a:rPr sz="800" spc="-17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контакты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700" spc="-367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700" spc="-367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2700" spc="-277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7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700" spc="-367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700" spc="-367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7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2700" spc="-277" baseline="-123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marL="97790" marR="25844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Резиденты индустриальных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парков с </a:t>
                      </a:r>
                      <a:r>
                        <a:rPr sz="8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первоначальной</a:t>
                      </a:r>
                      <a:r>
                        <a:rPr sz="800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стоимостью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имущества: 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до 100 млн руб </a:t>
                      </a:r>
                      <a:r>
                        <a:rPr sz="8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(величина</a:t>
                      </a:r>
                      <a:r>
                        <a:rPr sz="800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налогооблагаемой</a:t>
                      </a:r>
                      <a:r>
                        <a:rPr sz="800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базы)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 dirty="0">
                        <a:latin typeface="Times New Roman"/>
                        <a:cs typeface="Times New Roman"/>
                      </a:endParaRPr>
                    </a:p>
                    <a:p>
                      <a:pPr marL="393065" marR="392430" indent="32384" algn="ctr">
                        <a:lnSpc>
                          <a:spcPct val="100000"/>
                        </a:lnSpc>
                      </a:pP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Закон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 </a:t>
                      </a:r>
                      <a:b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2003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620-КЗ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372745" marR="371475" indent="52705" algn="ctr">
                        <a:lnSpc>
                          <a:spcPct val="111800"/>
                        </a:lnSpc>
                        <a:spcBef>
                          <a:spcPts val="275"/>
                        </a:spcBef>
                      </a:pP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Закон</a:t>
                      </a:r>
                      <a:b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12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 err="1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февраля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2008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2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1378-КЗ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25"/>
                        </a:lnSpc>
                        <a:spcBef>
                          <a:spcPts val="355"/>
                        </a:spcBef>
                      </a:pPr>
                      <a:r>
                        <a:rPr sz="9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9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9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259-12-60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665"/>
                        </a:lnSpc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епартамен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промышленно</a:t>
                      </a:r>
                      <a:r>
                        <a:rPr sz="700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политики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7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55">
                <a:tc>
                  <a:txBody>
                    <a:bodyPr/>
                    <a:lstStyle/>
                    <a:p>
                      <a:pPr marL="97790" marR="3600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Резидент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промышленны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парков 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первоначально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стоимостью  имущества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800" b="1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мл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800" b="1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800" b="1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b="1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млр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800" b="1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руб 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(величин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налогооблагаемо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базы)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97790" marR="3600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Резидент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промышленны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парков  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первоначально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стоимостью  имущества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боле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800" b="1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b="1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млр</a:t>
                      </a:r>
                      <a:r>
                        <a:rPr sz="8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800" b="1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руб 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(величин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налогооблагаемо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базы)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16">
                <a:tc>
                  <a:txBody>
                    <a:bodyPr/>
                    <a:lstStyle/>
                    <a:p>
                      <a:pPr marL="97790" marR="40640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Управляющи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компани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индустриальны</a:t>
                      </a:r>
                      <a:r>
                        <a:rPr sz="8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800" spc="-5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(промышленных)  парков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2381839" y="2423983"/>
            <a:ext cx="311150" cy="311150"/>
            <a:chOff x="2381839" y="2423983"/>
            <a:chExt cx="311150" cy="311150"/>
          </a:xfrm>
        </p:grpSpPr>
        <p:sp>
          <p:nvSpPr>
            <p:cNvPr id="17" name="object 17"/>
            <p:cNvSpPr/>
            <p:nvPr/>
          </p:nvSpPr>
          <p:spPr>
            <a:xfrm>
              <a:off x="2381839" y="242398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24" y="0"/>
                  </a:moveTo>
                  <a:lnTo>
                    <a:pt x="106367" y="7927"/>
                  </a:lnTo>
                  <a:lnTo>
                    <a:pt x="63675" y="30004"/>
                  </a:lnTo>
                  <a:lnTo>
                    <a:pt x="30008" y="63669"/>
                  </a:lnTo>
                  <a:lnTo>
                    <a:pt x="7929" y="106363"/>
                  </a:lnTo>
                  <a:lnTo>
                    <a:pt x="0" y="155524"/>
                  </a:lnTo>
                  <a:lnTo>
                    <a:pt x="7929" y="204680"/>
                  </a:lnTo>
                  <a:lnTo>
                    <a:pt x="30008" y="247373"/>
                  </a:lnTo>
                  <a:lnTo>
                    <a:pt x="63675" y="281040"/>
                  </a:lnTo>
                  <a:lnTo>
                    <a:pt x="106367" y="303119"/>
                  </a:lnTo>
                  <a:lnTo>
                    <a:pt x="155524" y="311048"/>
                  </a:lnTo>
                  <a:lnTo>
                    <a:pt x="204685" y="303119"/>
                  </a:lnTo>
                  <a:lnTo>
                    <a:pt x="247378" y="281040"/>
                  </a:lnTo>
                  <a:lnTo>
                    <a:pt x="281043" y="247373"/>
                  </a:lnTo>
                  <a:lnTo>
                    <a:pt x="303120" y="204680"/>
                  </a:lnTo>
                  <a:lnTo>
                    <a:pt x="311048" y="155524"/>
                  </a:lnTo>
                  <a:lnTo>
                    <a:pt x="303120" y="106363"/>
                  </a:lnTo>
                  <a:lnTo>
                    <a:pt x="281043" y="63669"/>
                  </a:lnTo>
                  <a:lnTo>
                    <a:pt x="247378" y="30004"/>
                  </a:lnTo>
                  <a:lnTo>
                    <a:pt x="204685" y="7927"/>
                  </a:lnTo>
                  <a:lnTo>
                    <a:pt x="15552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7881" y="2497357"/>
              <a:ext cx="218960" cy="16429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115896" y="2423983"/>
            <a:ext cx="311150" cy="311150"/>
            <a:chOff x="3115896" y="2423983"/>
            <a:chExt cx="311150" cy="311150"/>
          </a:xfrm>
        </p:grpSpPr>
        <p:sp>
          <p:nvSpPr>
            <p:cNvPr id="20" name="object 20"/>
            <p:cNvSpPr/>
            <p:nvPr/>
          </p:nvSpPr>
          <p:spPr>
            <a:xfrm>
              <a:off x="3115896" y="242398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24" y="0"/>
                  </a:moveTo>
                  <a:lnTo>
                    <a:pt x="106367" y="7927"/>
                  </a:lnTo>
                  <a:lnTo>
                    <a:pt x="63675" y="30004"/>
                  </a:lnTo>
                  <a:lnTo>
                    <a:pt x="30008" y="63669"/>
                  </a:lnTo>
                  <a:lnTo>
                    <a:pt x="7929" y="106363"/>
                  </a:lnTo>
                  <a:lnTo>
                    <a:pt x="0" y="155524"/>
                  </a:lnTo>
                  <a:lnTo>
                    <a:pt x="7929" y="204680"/>
                  </a:lnTo>
                  <a:lnTo>
                    <a:pt x="30008" y="247373"/>
                  </a:lnTo>
                  <a:lnTo>
                    <a:pt x="63675" y="281040"/>
                  </a:lnTo>
                  <a:lnTo>
                    <a:pt x="106367" y="303119"/>
                  </a:lnTo>
                  <a:lnTo>
                    <a:pt x="155524" y="311048"/>
                  </a:lnTo>
                  <a:lnTo>
                    <a:pt x="204685" y="303119"/>
                  </a:lnTo>
                  <a:lnTo>
                    <a:pt x="247378" y="281040"/>
                  </a:lnTo>
                  <a:lnTo>
                    <a:pt x="281043" y="247373"/>
                  </a:lnTo>
                  <a:lnTo>
                    <a:pt x="303120" y="204680"/>
                  </a:lnTo>
                  <a:lnTo>
                    <a:pt x="311048" y="155524"/>
                  </a:lnTo>
                  <a:lnTo>
                    <a:pt x="303120" y="106363"/>
                  </a:lnTo>
                  <a:lnTo>
                    <a:pt x="281043" y="63669"/>
                  </a:lnTo>
                  <a:lnTo>
                    <a:pt x="247378" y="30004"/>
                  </a:lnTo>
                  <a:lnTo>
                    <a:pt x="204685" y="7927"/>
                  </a:lnTo>
                  <a:lnTo>
                    <a:pt x="15552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61952" y="2497357"/>
              <a:ext cx="218948" cy="164299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770369" y="3121987"/>
            <a:ext cx="311150" cy="311150"/>
            <a:chOff x="3770369" y="3121987"/>
            <a:chExt cx="311150" cy="311150"/>
          </a:xfrm>
        </p:grpSpPr>
        <p:sp>
          <p:nvSpPr>
            <p:cNvPr id="23" name="object 23"/>
            <p:cNvSpPr/>
            <p:nvPr/>
          </p:nvSpPr>
          <p:spPr>
            <a:xfrm>
              <a:off x="3770369" y="3121987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24" y="0"/>
                  </a:moveTo>
                  <a:lnTo>
                    <a:pt x="106363" y="7929"/>
                  </a:lnTo>
                  <a:lnTo>
                    <a:pt x="63669" y="30008"/>
                  </a:lnTo>
                  <a:lnTo>
                    <a:pt x="30004" y="63675"/>
                  </a:lnTo>
                  <a:lnTo>
                    <a:pt x="7927" y="106367"/>
                  </a:lnTo>
                  <a:lnTo>
                    <a:pt x="0" y="155524"/>
                  </a:lnTo>
                  <a:lnTo>
                    <a:pt x="7927" y="204680"/>
                  </a:lnTo>
                  <a:lnTo>
                    <a:pt x="30004" y="247373"/>
                  </a:lnTo>
                  <a:lnTo>
                    <a:pt x="63669" y="281040"/>
                  </a:lnTo>
                  <a:lnTo>
                    <a:pt x="106363" y="303119"/>
                  </a:lnTo>
                  <a:lnTo>
                    <a:pt x="155524" y="311048"/>
                  </a:lnTo>
                  <a:lnTo>
                    <a:pt x="204679" y="303119"/>
                  </a:lnTo>
                  <a:lnTo>
                    <a:pt x="247368" y="281040"/>
                  </a:lnTo>
                  <a:lnTo>
                    <a:pt x="281032" y="247373"/>
                  </a:lnTo>
                  <a:lnTo>
                    <a:pt x="303107" y="204680"/>
                  </a:lnTo>
                  <a:lnTo>
                    <a:pt x="311035" y="155524"/>
                  </a:lnTo>
                  <a:lnTo>
                    <a:pt x="303107" y="106367"/>
                  </a:lnTo>
                  <a:lnTo>
                    <a:pt x="281032" y="63675"/>
                  </a:lnTo>
                  <a:lnTo>
                    <a:pt x="247368" y="30008"/>
                  </a:lnTo>
                  <a:lnTo>
                    <a:pt x="204679" y="7929"/>
                  </a:lnTo>
                  <a:lnTo>
                    <a:pt x="15552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6412" y="3195367"/>
              <a:ext cx="218948" cy="16428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416480" y="3778834"/>
            <a:ext cx="311150" cy="311150"/>
            <a:chOff x="4416480" y="3778834"/>
            <a:chExt cx="311150" cy="311150"/>
          </a:xfrm>
        </p:grpSpPr>
        <p:sp>
          <p:nvSpPr>
            <p:cNvPr id="26" name="object 26"/>
            <p:cNvSpPr/>
            <p:nvPr/>
          </p:nvSpPr>
          <p:spPr>
            <a:xfrm>
              <a:off x="4416480" y="3778834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24" y="0"/>
                  </a:moveTo>
                  <a:lnTo>
                    <a:pt x="106363" y="7929"/>
                  </a:lnTo>
                  <a:lnTo>
                    <a:pt x="63669" y="30008"/>
                  </a:lnTo>
                  <a:lnTo>
                    <a:pt x="30004" y="63675"/>
                  </a:lnTo>
                  <a:lnTo>
                    <a:pt x="7927" y="106367"/>
                  </a:lnTo>
                  <a:lnTo>
                    <a:pt x="0" y="155524"/>
                  </a:lnTo>
                  <a:lnTo>
                    <a:pt x="7927" y="204680"/>
                  </a:lnTo>
                  <a:lnTo>
                    <a:pt x="30004" y="247373"/>
                  </a:lnTo>
                  <a:lnTo>
                    <a:pt x="63669" y="281040"/>
                  </a:lnTo>
                  <a:lnTo>
                    <a:pt x="106363" y="303119"/>
                  </a:lnTo>
                  <a:lnTo>
                    <a:pt x="155524" y="311048"/>
                  </a:lnTo>
                  <a:lnTo>
                    <a:pt x="204680" y="303119"/>
                  </a:lnTo>
                  <a:lnTo>
                    <a:pt x="247373" y="281040"/>
                  </a:lnTo>
                  <a:lnTo>
                    <a:pt x="281040" y="247373"/>
                  </a:lnTo>
                  <a:lnTo>
                    <a:pt x="303119" y="204680"/>
                  </a:lnTo>
                  <a:lnTo>
                    <a:pt x="311048" y="155524"/>
                  </a:lnTo>
                  <a:lnTo>
                    <a:pt x="303119" y="106367"/>
                  </a:lnTo>
                  <a:lnTo>
                    <a:pt x="281040" y="63675"/>
                  </a:lnTo>
                  <a:lnTo>
                    <a:pt x="247373" y="30008"/>
                  </a:lnTo>
                  <a:lnTo>
                    <a:pt x="204680" y="7929"/>
                  </a:lnTo>
                  <a:lnTo>
                    <a:pt x="15552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2524" y="3852214"/>
              <a:ext cx="218948" cy="164287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416480" y="4408873"/>
            <a:ext cx="311150" cy="311150"/>
            <a:chOff x="4416480" y="4408873"/>
            <a:chExt cx="311150" cy="311150"/>
          </a:xfrm>
        </p:grpSpPr>
        <p:sp>
          <p:nvSpPr>
            <p:cNvPr id="29" name="object 29"/>
            <p:cNvSpPr/>
            <p:nvPr/>
          </p:nvSpPr>
          <p:spPr>
            <a:xfrm>
              <a:off x="4416480" y="440887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24" y="0"/>
                  </a:moveTo>
                  <a:lnTo>
                    <a:pt x="106363" y="7927"/>
                  </a:lnTo>
                  <a:lnTo>
                    <a:pt x="63669" y="30004"/>
                  </a:lnTo>
                  <a:lnTo>
                    <a:pt x="30004" y="63669"/>
                  </a:lnTo>
                  <a:lnTo>
                    <a:pt x="7927" y="106363"/>
                  </a:lnTo>
                  <a:lnTo>
                    <a:pt x="0" y="155524"/>
                  </a:lnTo>
                  <a:lnTo>
                    <a:pt x="7927" y="204685"/>
                  </a:lnTo>
                  <a:lnTo>
                    <a:pt x="30004" y="247378"/>
                  </a:lnTo>
                  <a:lnTo>
                    <a:pt x="63669" y="281043"/>
                  </a:lnTo>
                  <a:lnTo>
                    <a:pt x="106363" y="303120"/>
                  </a:lnTo>
                  <a:lnTo>
                    <a:pt x="155524" y="311048"/>
                  </a:lnTo>
                  <a:lnTo>
                    <a:pt x="204680" y="303120"/>
                  </a:lnTo>
                  <a:lnTo>
                    <a:pt x="247373" y="281043"/>
                  </a:lnTo>
                  <a:lnTo>
                    <a:pt x="281040" y="247378"/>
                  </a:lnTo>
                  <a:lnTo>
                    <a:pt x="303119" y="204685"/>
                  </a:lnTo>
                  <a:lnTo>
                    <a:pt x="311048" y="155524"/>
                  </a:lnTo>
                  <a:lnTo>
                    <a:pt x="303119" y="106363"/>
                  </a:lnTo>
                  <a:lnTo>
                    <a:pt x="281040" y="63669"/>
                  </a:lnTo>
                  <a:lnTo>
                    <a:pt x="247373" y="30004"/>
                  </a:lnTo>
                  <a:lnTo>
                    <a:pt x="204680" y="7927"/>
                  </a:lnTo>
                  <a:lnTo>
                    <a:pt x="15552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2524" y="4482252"/>
              <a:ext cx="218948" cy="16429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381839" y="3125913"/>
            <a:ext cx="311150" cy="311150"/>
            <a:chOff x="2381839" y="3125913"/>
            <a:chExt cx="311150" cy="311150"/>
          </a:xfrm>
        </p:grpSpPr>
        <p:sp>
          <p:nvSpPr>
            <p:cNvPr id="32" name="object 32"/>
            <p:cNvSpPr/>
            <p:nvPr/>
          </p:nvSpPr>
          <p:spPr>
            <a:xfrm>
              <a:off x="2381839" y="312591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24" y="0"/>
                  </a:moveTo>
                  <a:lnTo>
                    <a:pt x="106367" y="7927"/>
                  </a:lnTo>
                  <a:lnTo>
                    <a:pt x="63675" y="30004"/>
                  </a:lnTo>
                  <a:lnTo>
                    <a:pt x="30008" y="63669"/>
                  </a:lnTo>
                  <a:lnTo>
                    <a:pt x="7929" y="106363"/>
                  </a:lnTo>
                  <a:lnTo>
                    <a:pt x="0" y="155524"/>
                  </a:lnTo>
                  <a:lnTo>
                    <a:pt x="7929" y="204680"/>
                  </a:lnTo>
                  <a:lnTo>
                    <a:pt x="30008" y="247373"/>
                  </a:lnTo>
                  <a:lnTo>
                    <a:pt x="63675" y="281040"/>
                  </a:lnTo>
                  <a:lnTo>
                    <a:pt x="106367" y="303119"/>
                  </a:lnTo>
                  <a:lnTo>
                    <a:pt x="155524" y="311048"/>
                  </a:lnTo>
                  <a:lnTo>
                    <a:pt x="204685" y="303119"/>
                  </a:lnTo>
                  <a:lnTo>
                    <a:pt x="247378" y="281040"/>
                  </a:lnTo>
                  <a:lnTo>
                    <a:pt x="281043" y="247373"/>
                  </a:lnTo>
                  <a:lnTo>
                    <a:pt x="303120" y="204680"/>
                  </a:lnTo>
                  <a:lnTo>
                    <a:pt x="311048" y="155524"/>
                  </a:lnTo>
                  <a:lnTo>
                    <a:pt x="303120" y="106363"/>
                  </a:lnTo>
                  <a:lnTo>
                    <a:pt x="281043" y="63669"/>
                  </a:lnTo>
                  <a:lnTo>
                    <a:pt x="247378" y="30004"/>
                  </a:lnTo>
                  <a:lnTo>
                    <a:pt x="204685" y="7927"/>
                  </a:lnTo>
                  <a:lnTo>
                    <a:pt x="15552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27881" y="3199286"/>
              <a:ext cx="218960" cy="16429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2381839" y="3778834"/>
            <a:ext cx="311150" cy="311150"/>
            <a:chOff x="2381839" y="3778834"/>
            <a:chExt cx="311150" cy="311150"/>
          </a:xfrm>
        </p:grpSpPr>
        <p:sp>
          <p:nvSpPr>
            <p:cNvPr id="35" name="object 35"/>
            <p:cNvSpPr/>
            <p:nvPr/>
          </p:nvSpPr>
          <p:spPr>
            <a:xfrm>
              <a:off x="2381839" y="3778834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24" y="0"/>
                  </a:moveTo>
                  <a:lnTo>
                    <a:pt x="106367" y="7929"/>
                  </a:lnTo>
                  <a:lnTo>
                    <a:pt x="63675" y="30008"/>
                  </a:lnTo>
                  <a:lnTo>
                    <a:pt x="30008" y="63675"/>
                  </a:lnTo>
                  <a:lnTo>
                    <a:pt x="7929" y="106367"/>
                  </a:lnTo>
                  <a:lnTo>
                    <a:pt x="0" y="155524"/>
                  </a:lnTo>
                  <a:lnTo>
                    <a:pt x="7929" y="204680"/>
                  </a:lnTo>
                  <a:lnTo>
                    <a:pt x="30008" y="247373"/>
                  </a:lnTo>
                  <a:lnTo>
                    <a:pt x="63675" y="281040"/>
                  </a:lnTo>
                  <a:lnTo>
                    <a:pt x="106367" y="303119"/>
                  </a:lnTo>
                  <a:lnTo>
                    <a:pt x="155524" y="311048"/>
                  </a:lnTo>
                  <a:lnTo>
                    <a:pt x="204685" y="303119"/>
                  </a:lnTo>
                  <a:lnTo>
                    <a:pt x="247378" y="281040"/>
                  </a:lnTo>
                  <a:lnTo>
                    <a:pt x="281043" y="247373"/>
                  </a:lnTo>
                  <a:lnTo>
                    <a:pt x="303120" y="204680"/>
                  </a:lnTo>
                  <a:lnTo>
                    <a:pt x="311048" y="155524"/>
                  </a:lnTo>
                  <a:lnTo>
                    <a:pt x="303120" y="106367"/>
                  </a:lnTo>
                  <a:lnTo>
                    <a:pt x="281043" y="63675"/>
                  </a:lnTo>
                  <a:lnTo>
                    <a:pt x="247378" y="30008"/>
                  </a:lnTo>
                  <a:lnTo>
                    <a:pt x="204685" y="7929"/>
                  </a:lnTo>
                  <a:lnTo>
                    <a:pt x="15552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27881" y="3852214"/>
              <a:ext cx="218960" cy="164287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2381839" y="4408873"/>
            <a:ext cx="311150" cy="311150"/>
            <a:chOff x="2381839" y="4408873"/>
            <a:chExt cx="311150" cy="311150"/>
          </a:xfrm>
        </p:grpSpPr>
        <p:sp>
          <p:nvSpPr>
            <p:cNvPr id="38" name="object 38"/>
            <p:cNvSpPr/>
            <p:nvPr/>
          </p:nvSpPr>
          <p:spPr>
            <a:xfrm>
              <a:off x="2381839" y="440887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24" y="0"/>
                  </a:moveTo>
                  <a:lnTo>
                    <a:pt x="106367" y="7927"/>
                  </a:lnTo>
                  <a:lnTo>
                    <a:pt x="63675" y="30004"/>
                  </a:lnTo>
                  <a:lnTo>
                    <a:pt x="30008" y="63669"/>
                  </a:lnTo>
                  <a:lnTo>
                    <a:pt x="7929" y="106363"/>
                  </a:lnTo>
                  <a:lnTo>
                    <a:pt x="0" y="155524"/>
                  </a:lnTo>
                  <a:lnTo>
                    <a:pt x="7929" y="204685"/>
                  </a:lnTo>
                  <a:lnTo>
                    <a:pt x="30008" y="247378"/>
                  </a:lnTo>
                  <a:lnTo>
                    <a:pt x="63675" y="281043"/>
                  </a:lnTo>
                  <a:lnTo>
                    <a:pt x="106367" y="303120"/>
                  </a:lnTo>
                  <a:lnTo>
                    <a:pt x="155524" y="311048"/>
                  </a:lnTo>
                  <a:lnTo>
                    <a:pt x="204685" y="303120"/>
                  </a:lnTo>
                  <a:lnTo>
                    <a:pt x="247378" y="281043"/>
                  </a:lnTo>
                  <a:lnTo>
                    <a:pt x="281043" y="247378"/>
                  </a:lnTo>
                  <a:lnTo>
                    <a:pt x="303120" y="204685"/>
                  </a:lnTo>
                  <a:lnTo>
                    <a:pt x="311048" y="155524"/>
                  </a:lnTo>
                  <a:lnTo>
                    <a:pt x="303120" y="106363"/>
                  </a:lnTo>
                  <a:lnTo>
                    <a:pt x="281043" y="63669"/>
                  </a:lnTo>
                  <a:lnTo>
                    <a:pt x="247378" y="30004"/>
                  </a:lnTo>
                  <a:lnTo>
                    <a:pt x="204685" y="7927"/>
                  </a:lnTo>
                  <a:lnTo>
                    <a:pt x="15552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7881" y="4482252"/>
              <a:ext cx="218960" cy="164299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6631204" y="2423983"/>
            <a:ext cx="311150" cy="311150"/>
            <a:chOff x="6631204" y="2423983"/>
            <a:chExt cx="311150" cy="311150"/>
          </a:xfrm>
        </p:grpSpPr>
        <p:sp>
          <p:nvSpPr>
            <p:cNvPr id="41" name="object 41"/>
            <p:cNvSpPr/>
            <p:nvPr/>
          </p:nvSpPr>
          <p:spPr>
            <a:xfrm>
              <a:off x="6631204" y="242398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11" y="0"/>
                  </a:moveTo>
                  <a:lnTo>
                    <a:pt x="106356" y="7927"/>
                  </a:lnTo>
                  <a:lnTo>
                    <a:pt x="63666" y="30004"/>
                  </a:lnTo>
                  <a:lnTo>
                    <a:pt x="30003" y="63669"/>
                  </a:lnTo>
                  <a:lnTo>
                    <a:pt x="7927" y="106363"/>
                  </a:lnTo>
                  <a:lnTo>
                    <a:pt x="0" y="155524"/>
                  </a:lnTo>
                  <a:lnTo>
                    <a:pt x="7927" y="204680"/>
                  </a:lnTo>
                  <a:lnTo>
                    <a:pt x="30003" y="247373"/>
                  </a:lnTo>
                  <a:lnTo>
                    <a:pt x="63666" y="281040"/>
                  </a:lnTo>
                  <a:lnTo>
                    <a:pt x="106356" y="303119"/>
                  </a:lnTo>
                  <a:lnTo>
                    <a:pt x="155511" y="311048"/>
                  </a:lnTo>
                  <a:lnTo>
                    <a:pt x="204672" y="303119"/>
                  </a:lnTo>
                  <a:lnTo>
                    <a:pt x="247366" y="281040"/>
                  </a:lnTo>
                  <a:lnTo>
                    <a:pt x="281031" y="247373"/>
                  </a:lnTo>
                  <a:lnTo>
                    <a:pt x="303107" y="204680"/>
                  </a:lnTo>
                  <a:lnTo>
                    <a:pt x="311035" y="155524"/>
                  </a:lnTo>
                  <a:lnTo>
                    <a:pt x="303107" y="106363"/>
                  </a:lnTo>
                  <a:lnTo>
                    <a:pt x="281031" y="63669"/>
                  </a:lnTo>
                  <a:lnTo>
                    <a:pt x="247366" y="30004"/>
                  </a:lnTo>
                  <a:lnTo>
                    <a:pt x="204672" y="7927"/>
                  </a:lnTo>
                  <a:lnTo>
                    <a:pt x="15551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77247" y="2497357"/>
              <a:ext cx="218948" cy="16429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6631204" y="3125913"/>
            <a:ext cx="311150" cy="311150"/>
            <a:chOff x="6631204" y="3125913"/>
            <a:chExt cx="311150" cy="311150"/>
          </a:xfrm>
        </p:grpSpPr>
        <p:sp>
          <p:nvSpPr>
            <p:cNvPr id="44" name="object 44"/>
            <p:cNvSpPr/>
            <p:nvPr/>
          </p:nvSpPr>
          <p:spPr>
            <a:xfrm>
              <a:off x="6631204" y="312591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11" y="0"/>
                  </a:moveTo>
                  <a:lnTo>
                    <a:pt x="106356" y="7927"/>
                  </a:lnTo>
                  <a:lnTo>
                    <a:pt x="63666" y="30004"/>
                  </a:lnTo>
                  <a:lnTo>
                    <a:pt x="30003" y="63669"/>
                  </a:lnTo>
                  <a:lnTo>
                    <a:pt x="7927" y="106363"/>
                  </a:lnTo>
                  <a:lnTo>
                    <a:pt x="0" y="155524"/>
                  </a:lnTo>
                  <a:lnTo>
                    <a:pt x="7927" y="204680"/>
                  </a:lnTo>
                  <a:lnTo>
                    <a:pt x="30003" y="247373"/>
                  </a:lnTo>
                  <a:lnTo>
                    <a:pt x="63666" y="281040"/>
                  </a:lnTo>
                  <a:lnTo>
                    <a:pt x="106356" y="303119"/>
                  </a:lnTo>
                  <a:lnTo>
                    <a:pt x="155511" y="311048"/>
                  </a:lnTo>
                  <a:lnTo>
                    <a:pt x="204672" y="303119"/>
                  </a:lnTo>
                  <a:lnTo>
                    <a:pt x="247366" y="281040"/>
                  </a:lnTo>
                  <a:lnTo>
                    <a:pt x="281031" y="247373"/>
                  </a:lnTo>
                  <a:lnTo>
                    <a:pt x="303107" y="204680"/>
                  </a:lnTo>
                  <a:lnTo>
                    <a:pt x="311035" y="155524"/>
                  </a:lnTo>
                  <a:lnTo>
                    <a:pt x="303107" y="106363"/>
                  </a:lnTo>
                  <a:lnTo>
                    <a:pt x="281031" y="63669"/>
                  </a:lnTo>
                  <a:lnTo>
                    <a:pt x="247366" y="30004"/>
                  </a:lnTo>
                  <a:lnTo>
                    <a:pt x="204672" y="7927"/>
                  </a:lnTo>
                  <a:lnTo>
                    <a:pt x="15551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77247" y="3199286"/>
              <a:ext cx="218948" cy="16429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6631204" y="3778834"/>
            <a:ext cx="311150" cy="311150"/>
            <a:chOff x="6631204" y="3778834"/>
            <a:chExt cx="311150" cy="311150"/>
          </a:xfrm>
        </p:grpSpPr>
        <p:sp>
          <p:nvSpPr>
            <p:cNvPr id="47" name="object 47"/>
            <p:cNvSpPr/>
            <p:nvPr/>
          </p:nvSpPr>
          <p:spPr>
            <a:xfrm>
              <a:off x="6631204" y="3778834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11" y="0"/>
                  </a:moveTo>
                  <a:lnTo>
                    <a:pt x="106356" y="7929"/>
                  </a:lnTo>
                  <a:lnTo>
                    <a:pt x="63666" y="30008"/>
                  </a:lnTo>
                  <a:lnTo>
                    <a:pt x="30003" y="63675"/>
                  </a:lnTo>
                  <a:lnTo>
                    <a:pt x="7927" y="106367"/>
                  </a:lnTo>
                  <a:lnTo>
                    <a:pt x="0" y="155524"/>
                  </a:lnTo>
                  <a:lnTo>
                    <a:pt x="7927" y="204680"/>
                  </a:lnTo>
                  <a:lnTo>
                    <a:pt x="30003" y="247373"/>
                  </a:lnTo>
                  <a:lnTo>
                    <a:pt x="63666" y="281040"/>
                  </a:lnTo>
                  <a:lnTo>
                    <a:pt x="106356" y="303119"/>
                  </a:lnTo>
                  <a:lnTo>
                    <a:pt x="155511" y="311048"/>
                  </a:lnTo>
                  <a:lnTo>
                    <a:pt x="204672" y="303119"/>
                  </a:lnTo>
                  <a:lnTo>
                    <a:pt x="247366" y="281040"/>
                  </a:lnTo>
                  <a:lnTo>
                    <a:pt x="281031" y="247373"/>
                  </a:lnTo>
                  <a:lnTo>
                    <a:pt x="303107" y="204680"/>
                  </a:lnTo>
                  <a:lnTo>
                    <a:pt x="311035" y="155524"/>
                  </a:lnTo>
                  <a:lnTo>
                    <a:pt x="303107" y="106367"/>
                  </a:lnTo>
                  <a:lnTo>
                    <a:pt x="281031" y="63675"/>
                  </a:lnTo>
                  <a:lnTo>
                    <a:pt x="247366" y="30008"/>
                  </a:lnTo>
                  <a:lnTo>
                    <a:pt x="204672" y="7929"/>
                  </a:lnTo>
                  <a:lnTo>
                    <a:pt x="15551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77247" y="3852214"/>
              <a:ext cx="218948" cy="164287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6631204" y="4408873"/>
            <a:ext cx="311150" cy="311150"/>
            <a:chOff x="6631204" y="4408873"/>
            <a:chExt cx="311150" cy="311150"/>
          </a:xfrm>
        </p:grpSpPr>
        <p:sp>
          <p:nvSpPr>
            <p:cNvPr id="50" name="object 50"/>
            <p:cNvSpPr/>
            <p:nvPr/>
          </p:nvSpPr>
          <p:spPr>
            <a:xfrm>
              <a:off x="6631204" y="440887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11" y="0"/>
                  </a:moveTo>
                  <a:lnTo>
                    <a:pt x="106356" y="7927"/>
                  </a:lnTo>
                  <a:lnTo>
                    <a:pt x="63666" y="30004"/>
                  </a:lnTo>
                  <a:lnTo>
                    <a:pt x="30003" y="63669"/>
                  </a:lnTo>
                  <a:lnTo>
                    <a:pt x="7927" y="106363"/>
                  </a:lnTo>
                  <a:lnTo>
                    <a:pt x="0" y="155524"/>
                  </a:lnTo>
                  <a:lnTo>
                    <a:pt x="7927" y="204685"/>
                  </a:lnTo>
                  <a:lnTo>
                    <a:pt x="30003" y="247378"/>
                  </a:lnTo>
                  <a:lnTo>
                    <a:pt x="63666" y="281043"/>
                  </a:lnTo>
                  <a:lnTo>
                    <a:pt x="106356" y="303120"/>
                  </a:lnTo>
                  <a:lnTo>
                    <a:pt x="155511" y="311048"/>
                  </a:lnTo>
                  <a:lnTo>
                    <a:pt x="204672" y="303120"/>
                  </a:lnTo>
                  <a:lnTo>
                    <a:pt x="247366" y="281043"/>
                  </a:lnTo>
                  <a:lnTo>
                    <a:pt x="281031" y="247378"/>
                  </a:lnTo>
                  <a:lnTo>
                    <a:pt x="303107" y="204685"/>
                  </a:lnTo>
                  <a:lnTo>
                    <a:pt x="311035" y="155524"/>
                  </a:lnTo>
                  <a:lnTo>
                    <a:pt x="303107" y="106363"/>
                  </a:lnTo>
                  <a:lnTo>
                    <a:pt x="281031" y="63669"/>
                  </a:lnTo>
                  <a:lnTo>
                    <a:pt x="247366" y="30004"/>
                  </a:lnTo>
                  <a:lnTo>
                    <a:pt x="204672" y="7927"/>
                  </a:lnTo>
                  <a:lnTo>
                    <a:pt x="15551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77247" y="4482252"/>
              <a:ext cx="218948" cy="164299"/>
            </a:xfrm>
            <a:prstGeom prst="rect">
              <a:avLst/>
            </a:prstGeom>
          </p:spPr>
        </p:pic>
      </p:grpSp>
      <p:sp>
        <p:nvSpPr>
          <p:cNvPr id="75" name="object 2">
            <a:extLst>
              <a:ext uri="{FF2B5EF4-FFF2-40B4-BE49-F238E27FC236}">
                <a16:creationId xmlns:a16="http://schemas.microsoft.com/office/drawing/2014/main" id="{674256A6-634E-4275-A503-A54B559DC6BB}"/>
              </a:ext>
            </a:extLst>
          </p:cNvPr>
          <p:cNvSpPr txBox="1">
            <a:spLocks/>
          </p:cNvSpPr>
          <p:nvPr/>
        </p:nvSpPr>
        <p:spPr>
          <a:xfrm>
            <a:off x="1339676" y="180000"/>
            <a:ext cx="3467735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125"/>
              </a:spcBef>
            </a:pPr>
            <a:r>
              <a:rPr lang="ru-RU" sz="6375" b="1" spc="22" baseline="-6535" dirty="0">
                <a:solidFill>
                  <a:srgbClr val="B88769"/>
                </a:solidFill>
              </a:rPr>
              <a:t>0</a:t>
            </a:r>
            <a:r>
              <a:rPr lang="ru-RU" sz="6375" b="1" spc="15" baseline="-6535" dirty="0">
                <a:solidFill>
                  <a:srgbClr val="B88769"/>
                </a:solidFill>
              </a:rPr>
              <a:t>2</a:t>
            </a:r>
            <a:r>
              <a:rPr lang="ru-RU" sz="6375" b="1" baseline="-6535" dirty="0">
                <a:solidFill>
                  <a:srgbClr val="B88769"/>
                </a:solidFill>
              </a:rPr>
              <a:t> </a:t>
            </a:r>
            <a:r>
              <a:rPr lang="ru-RU" dirty="0"/>
              <a:t>Н</a:t>
            </a:r>
            <a:r>
              <a:rPr lang="ru-RU" spc="-60" dirty="0"/>
              <a:t>АЛОГОВЫ</a:t>
            </a:r>
            <a:r>
              <a:rPr lang="ru-RU" spc="10" dirty="0"/>
              <a:t>Е</a:t>
            </a:r>
            <a:r>
              <a:rPr lang="ru-RU" spc="-135" dirty="0"/>
              <a:t> </a:t>
            </a:r>
            <a:r>
              <a:rPr lang="ru-RU" spc="-60" dirty="0"/>
              <a:t>ЛЬГОТЫ</a:t>
            </a:r>
            <a:endParaRPr lang="ru-RU" dirty="0"/>
          </a:p>
        </p:txBody>
      </p:sp>
      <p:sp>
        <p:nvSpPr>
          <p:cNvPr id="74" name="Номер слайда 57">
            <a:extLst>
              <a:ext uri="{FF2B5EF4-FFF2-40B4-BE49-F238E27FC236}">
                <a16:creationId xmlns:a16="http://schemas.microsoft.com/office/drawing/2014/main" id="{8503F299-AD05-442C-9151-EAEE00842E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000" y="4860000"/>
            <a:ext cx="180000" cy="184666"/>
          </a:xfrm>
        </p:spPr>
        <p:txBody>
          <a:bodyPr/>
          <a:lstStyle/>
          <a:p>
            <a:pPr algn="ctr"/>
            <a:r>
              <a:rPr lang="en-US" sz="1200" dirty="0"/>
              <a:t>7</a:t>
            </a:r>
            <a:endParaRPr lang="ru-RU" sz="1200" dirty="0"/>
          </a:p>
        </p:txBody>
      </p:sp>
      <p:grpSp>
        <p:nvGrpSpPr>
          <p:cNvPr id="76" name="object 3">
            <a:extLst>
              <a:ext uri="{FF2B5EF4-FFF2-40B4-BE49-F238E27FC236}">
                <a16:creationId xmlns:a16="http://schemas.microsoft.com/office/drawing/2014/main" id="{BDF171C5-2130-4985-9FE4-0E32916032B7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77" name="object 4">
              <a:extLst>
                <a:ext uri="{FF2B5EF4-FFF2-40B4-BE49-F238E27FC236}">
                  <a16:creationId xmlns:a16="http://schemas.microsoft.com/office/drawing/2014/main" id="{6D634C7F-2778-4D54-A2AA-2DCFCB7B6217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5">
              <a:extLst>
                <a:ext uri="{FF2B5EF4-FFF2-40B4-BE49-F238E27FC236}">
                  <a16:creationId xmlns:a16="http://schemas.microsoft.com/office/drawing/2014/main" id="{40042619-1395-4BC2-9457-411AA9B31AB7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bject 6">
              <a:extLst>
                <a:ext uri="{FF2B5EF4-FFF2-40B4-BE49-F238E27FC236}">
                  <a16:creationId xmlns:a16="http://schemas.microsoft.com/office/drawing/2014/main" id="{614A35C0-511C-498C-B1D9-7E32E38F696F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bject 7">
              <a:extLst>
                <a:ext uri="{FF2B5EF4-FFF2-40B4-BE49-F238E27FC236}">
                  <a16:creationId xmlns:a16="http://schemas.microsoft.com/office/drawing/2014/main" id="{47236FF9-00B9-42B6-A22B-ADF859556827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bject 8">
              <a:extLst>
                <a:ext uri="{FF2B5EF4-FFF2-40B4-BE49-F238E27FC236}">
                  <a16:creationId xmlns:a16="http://schemas.microsoft.com/office/drawing/2014/main" id="{BE2D7E09-1B83-4D70-8687-232729E7998E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bject 9">
              <a:extLst>
                <a:ext uri="{FF2B5EF4-FFF2-40B4-BE49-F238E27FC236}">
                  <a16:creationId xmlns:a16="http://schemas.microsoft.com/office/drawing/2014/main" id="{246B3DA1-CB8D-4429-A469-2F75EBB1DDDA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bject 10">
              <a:extLst>
                <a:ext uri="{FF2B5EF4-FFF2-40B4-BE49-F238E27FC236}">
                  <a16:creationId xmlns:a16="http://schemas.microsoft.com/office/drawing/2014/main" id="{27A84AF0-F8CA-4D2A-9E16-46A351ECB9C8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334770" cy="810260"/>
            <a:chOff x="0" y="0"/>
            <a:chExt cx="1334770" cy="810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34770" cy="810260"/>
            </a:xfrm>
            <a:custGeom>
              <a:avLst/>
              <a:gdLst/>
              <a:ahLst/>
              <a:cxnLst/>
              <a:rect l="l" t="t" r="r" b="b"/>
              <a:pathLst>
                <a:path w="1334770" h="810260">
                  <a:moveTo>
                    <a:pt x="1334312" y="0"/>
                  </a:moveTo>
                  <a:lnTo>
                    <a:pt x="0" y="0"/>
                  </a:lnTo>
                  <a:lnTo>
                    <a:pt x="0" y="809701"/>
                  </a:lnTo>
                  <a:lnTo>
                    <a:pt x="1046797" y="809701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72" y="216191"/>
              <a:ext cx="565150" cy="452120"/>
            </a:xfrm>
            <a:custGeom>
              <a:avLst/>
              <a:gdLst/>
              <a:ahLst/>
              <a:cxnLst/>
              <a:rect l="l" t="t" r="r" b="b"/>
              <a:pathLst>
                <a:path w="565150" h="452120">
                  <a:moveTo>
                    <a:pt x="162013" y="407784"/>
                  </a:moveTo>
                  <a:lnTo>
                    <a:pt x="124650" y="370319"/>
                  </a:lnTo>
                  <a:lnTo>
                    <a:pt x="129705" y="370319"/>
                  </a:lnTo>
                  <a:lnTo>
                    <a:pt x="133794" y="366217"/>
                  </a:lnTo>
                  <a:lnTo>
                    <a:pt x="133794" y="361149"/>
                  </a:lnTo>
                  <a:lnTo>
                    <a:pt x="133794" y="356082"/>
                  </a:lnTo>
                  <a:lnTo>
                    <a:pt x="129705" y="351980"/>
                  </a:lnTo>
                  <a:lnTo>
                    <a:pt x="119621" y="351980"/>
                  </a:lnTo>
                  <a:lnTo>
                    <a:pt x="115531" y="356082"/>
                  </a:lnTo>
                  <a:lnTo>
                    <a:pt x="115531" y="380580"/>
                  </a:lnTo>
                  <a:lnTo>
                    <a:pt x="152882" y="418058"/>
                  </a:lnTo>
                  <a:lnTo>
                    <a:pt x="147840" y="418058"/>
                  </a:lnTo>
                  <a:lnTo>
                    <a:pt x="143751" y="422173"/>
                  </a:lnTo>
                  <a:lnTo>
                    <a:pt x="143751" y="432295"/>
                  </a:lnTo>
                  <a:lnTo>
                    <a:pt x="147840" y="436397"/>
                  </a:lnTo>
                  <a:lnTo>
                    <a:pt x="157911" y="436397"/>
                  </a:lnTo>
                  <a:lnTo>
                    <a:pt x="162013" y="432295"/>
                  </a:lnTo>
                  <a:lnTo>
                    <a:pt x="162013" y="407784"/>
                  </a:lnTo>
                  <a:close/>
                </a:path>
                <a:path w="565150" h="452120">
                  <a:moveTo>
                    <a:pt x="162013" y="350862"/>
                  </a:moveTo>
                  <a:lnTo>
                    <a:pt x="124650" y="313397"/>
                  </a:lnTo>
                  <a:lnTo>
                    <a:pt x="129705" y="313397"/>
                  </a:lnTo>
                  <a:lnTo>
                    <a:pt x="133794" y="309295"/>
                  </a:lnTo>
                  <a:lnTo>
                    <a:pt x="133794" y="304228"/>
                  </a:lnTo>
                  <a:lnTo>
                    <a:pt x="133794" y="299173"/>
                  </a:lnTo>
                  <a:lnTo>
                    <a:pt x="129705" y="295071"/>
                  </a:lnTo>
                  <a:lnTo>
                    <a:pt x="119621" y="295071"/>
                  </a:lnTo>
                  <a:lnTo>
                    <a:pt x="115531" y="299173"/>
                  </a:lnTo>
                  <a:lnTo>
                    <a:pt x="115531" y="323672"/>
                  </a:lnTo>
                  <a:lnTo>
                    <a:pt x="152882" y="361162"/>
                  </a:lnTo>
                  <a:lnTo>
                    <a:pt x="147840" y="361162"/>
                  </a:lnTo>
                  <a:lnTo>
                    <a:pt x="143751" y="365252"/>
                  </a:lnTo>
                  <a:lnTo>
                    <a:pt x="143751" y="375386"/>
                  </a:lnTo>
                  <a:lnTo>
                    <a:pt x="147840" y="379488"/>
                  </a:lnTo>
                  <a:lnTo>
                    <a:pt x="157911" y="379488"/>
                  </a:lnTo>
                  <a:lnTo>
                    <a:pt x="162013" y="375386"/>
                  </a:lnTo>
                  <a:lnTo>
                    <a:pt x="162013" y="350862"/>
                  </a:lnTo>
                  <a:close/>
                </a:path>
                <a:path w="565150" h="452120">
                  <a:moveTo>
                    <a:pt x="162013" y="293992"/>
                  </a:moveTo>
                  <a:lnTo>
                    <a:pt x="124650" y="256527"/>
                  </a:lnTo>
                  <a:lnTo>
                    <a:pt x="129705" y="256527"/>
                  </a:lnTo>
                  <a:lnTo>
                    <a:pt x="133794" y="252399"/>
                  </a:lnTo>
                  <a:lnTo>
                    <a:pt x="133794" y="247357"/>
                  </a:lnTo>
                  <a:lnTo>
                    <a:pt x="133794" y="242290"/>
                  </a:lnTo>
                  <a:lnTo>
                    <a:pt x="129705" y="238175"/>
                  </a:lnTo>
                  <a:lnTo>
                    <a:pt x="119621" y="238175"/>
                  </a:lnTo>
                  <a:lnTo>
                    <a:pt x="115531" y="242290"/>
                  </a:lnTo>
                  <a:lnTo>
                    <a:pt x="115531" y="266788"/>
                  </a:lnTo>
                  <a:lnTo>
                    <a:pt x="152882" y="304266"/>
                  </a:lnTo>
                  <a:lnTo>
                    <a:pt x="147840" y="304266"/>
                  </a:lnTo>
                  <a:lnTo>
                    <a:pt x="143751" y="308381"/>
                  </a:lnTo>
                  <a:lnTo>
                    <a:pt x="143751" y="318503"/>
                  </a:lnTo>
                  <a:lnTo>
                    <a:pt x="147840" y="322605"/>
                  </a:lnTo>
                  <a:lnTo>
                    <a:pt x="157911" y="322605"/>
                  </a:lnTo>
                  <a:lnTo>
                    <a:pt x="162013" y="318503"/>
                  </a:lnTo>
                  <a:lnTo>
                    <a:pt x="162013" y="293992"/>
                  </a:lnTo>
                  <a:close/>
                </a:path>
                <a:path w="565150" h="452120">
                  <a:moveTo>
                    <a:pt x="449364" y="356095"/>
                  </a:moveTo>
                  <a:lnTo>
                    <a:pt x="445262" y="351993"/>
                  </a:lnTo>
                  <a:lnTo>
                    <a:pt x="440207" y="351993"/>
                  </a:lnTo>
                  <a:lnTo>
                    <a:pt x="435178" y="351993"/>
                  </a:lnTo>
                  <a:lnTo>
                    <a:pt x="431076" y="356095"/>
                  </a:lnTo>
                  <a:lnTo>
                    <a:pt x="431076" y="366217"/>
                  </a:lnTo>
                  <a:lnTo>
                    <a:pt x="435178" y="370319"/>
                  </a:lnTo>
                  <a:lnTo>
                    <a:pt x="440207" y="370319"/>
                  </a:lnTo>
                  <a:lnTo>
                    <a:pt x="402856" y="407809"/>
                  </a:lnTo>
                  <a:lnTo>
                    <a:pt x="402856" y="432308"/>
                  </a:lnTo>
                  <a:lnTo>
                    <a:pt x="406946" y="436410"/>
                  </a:lnTo>
                  <a:lnTo>
                    <a:pt x="417029" y="436410"/>
                  </a:lnTo>
                  <a:lnTo>
                    <a:pt x="421119" y="432308"/>
                  </a:lnTo>
                  <a:lnTo>
                    <a:pt x="421119" y="422173"/>
                  </a:lnTo>
                  <a:lnTo>
                    <a:pt x="417029" y="418084"/>
                  </a:lnTo>
                  <a:lnTo>
                    <a:pt x="411988" y="418084"/>
                  </a:lnTo>
                  <a:lnTo>
                    <a:pt x="449364" y="380593"/>
                  </a:lnTo>
                  <a:lnTo>
                    <a:pt x="449364" y="356095"/>
                  </a:lnTo>
                  <a:close/>
                </a:path>
                <a:path w="565150" h="452120">
                  <a:moveTo>
                    <a:pt x="449364" y="299173"/>
                  </a:moveTo>
                  <a:lnTo>
                    <a:pt x="445262" y="295071"/>
                  </a:lnTo>
                  <a:lnTo>
                    <a:pt x="440207" y="295071"/>
                  </a:lnTo>
                  <a:lnTo>
                    <a:pt x="435178" y="295071"/>
                  </a:lnTo>
                  <a:lnTo>
                    <a:pt x="431076" y="299173"/>
                  </a:lnTo>
                  <a:lnTo>
                    <a:pt x="431076" y="309295"/>
                  </a:lnTo>
                  <a:lnTo>
                    <a:pt x="435178" y="313397"/>
                  </a:lnTo>
                  <a:lnTo>
                    <a:pt x="440207" y="313397"/>
                  </a:lnTo>
                  <a:lnTo>
                    <a:pt x="402856" y="350875"/>
                  </a:lnTo>
                  <a:lnTo>
                    <a:pt x="402856" y="375386"/>
                  </a:lnTo>
                  <a:lnTo>
                    <a:pt x="406946" y="379488"/>
                  </a:lnTo>
                  <a:lnTo>
                    <a:pt x="417029" y="379488"/>
                  </a:lnTo>
                  <a:lnTo>
                    <a:pt x="421119" y="375386"/>
                  </a:lnTo>
                  <a:lnTo>
                    <a:pt x="421119" y="365252"/>
                  </a:lnTo>
                  <a:lnTo>
                    <a:pt x="417029" y="361162"/>
                  </a:lnTo>
                  <a:lnTo>
                    <a:pt x="411988" y="361162"/>
                  </a:lnTo>
                  <a:lnTo>
                    <a:pt x="449364" y="323672"/>
                  </a:lnTo>
                  <a:lnTo>
                    <a:pt x="449364" y="299173"/>
                  </a:lnTo>
                  <a:close/>
                </a:path>
                <a:path w="565150" h="452120">
                  <a:moveTo>
                    <a:pt x="449364" y="242290"/>
                  </a:moveTo>
                  <a:lnTo>
                    <a:pt x="445262" y="238188"/>
                  </a:lnTo>
                  <a:lnTo>
                    <a:pt x="440207" y="238188"/>
                  </a:lnTo>
                  <a:lnTo>
                    <a:pt x="435178" y="238188"/>
                  </a:lnTo>
                  <a:lnTo>
                    <a:pt x="431076" y="242290"/>
                  </a:lnTo>
                  <a:lnTo>
                    <a:pt x="431076" y="252412"/>
                  </a:lnTo>
                  <a:lnTo>
                    <a:pt x="435178" y="256527"/>
                  </a:lnTo>
                  <a:lnTo>
                    <a:pt x="440207" y="256527"/>
                  </a:lnTo>
                  <a:lnTo>
                    <a:pt x="402856" y="294005"/>
                  </a:lnTo>
                  <a:lnTo>
                    <a:pt x="402856" y="318503"/>
                  </a:lnTo>
                  <a:lnTo>
                    <a:pt x="406946" y="322605"/>
                  </a:lnTo>
                  <a:lnTo>
                    <a:pt x="417029" y="322605"/>
                  </a:lnTo>
                  <a:lnTo>
                    <a:pt x="421119" y="318503"/>
                  </a:lnTo>
                  <a:lnTo>
                    <a:pt x="421119" y="308368"/>
                  </a:lnTo>
                  <a:lnTo>
                    <a:pt x="417029" y="304279"/>
                  </a:lnTo>
                  <a:lnTo>
                    <a:pt x="411988" y="304279"/>
                  </a:lnTo>
                  <a:lnTo>
                    <a:pt x="449364" y="266788"/>
                  </a:lnTo>
                  <a:lnTo>
                    <a:pt x="449364" y="242290"/>
                  </a:lnTo>
                  <a:close/>
                </a:path>
                <a:path w="565150" h="452120">
                  <a:moveTo>
                    <a:pt x="564883" y="90170"/>
                  </a:moveTo>
                  <a:lnTo>
                    <a:pt x="561543" y="73660"/>
                  </a:lnTo>
                  <a:lnTo>
                    <a:pt x="536790" y="98209"/>
                  </a:lnTo>
                  <a:lnTo>
                    <a:pt x="536790" y="118110"/>
                  </a:lnTo>
                  <a:lnTo>
                    <a:pt x="536790" y="240030"/>
                  </a:lnTo>
                  <a:lnTo>
                    <a:pt x="475195" y="302260"/>
                  </a:lnTo>
                  <a:lnTo>
                    <a:pt x="475195" y="193040"/>
                  </a:lnTo>
                  <a:lnTo>
                    <a:pt x="475195" y="179070"/>
                  </a:lnTo>
                  <a:lnTo>
                    <a:pt x="523951" y="130810"/>
                  </a:lnTo>
                  <a:lnTo>
                    <a:pt x="536790" y="118110"/>
                  </a:lnTo>
                  <a:lnTo>
                    <a:pt x="536790" y="98209"/>
                  </a:lnTo>
                  <a:lnTo>
                    <a:pt x="503910" y="130810"/>
                  </a:lnTo>
                  <a:lnTo>
                    <a:pt x="493445" y="105905"/>
                  </a:lnTo>
                  <a:lnTo>
                    <a:pt x="493445" y="142240"/>
                  </a:lnTo>
                  <a:lnTo>
                    <a:pt x="436676" y="199390"/>
                  </a:lnTo>
                  <a:lnTo>
                    <a:pt x="426491" y="179057"/>
                  </a:lnTo>
                  <a:lnTo>
                    <a:pt x="426491" y="209550"/>
                  </a:lnTo>
                  <a:lnTo>
                    <a:pt x="393014" y="242570"/>
                  </a:lnTo>
                  <a:lnTo>
                    <a:pt x="392976" y="195580"/>
                  </a:lnTo>
                  <a:lnTo>
                    <a:pt x="392963" y="182880"/>
                  </a:lnTo>
                  <a:lnTo>
                    <a:pt x="379437" y="182880"/>
                  </a:lnTo>
                  <a:lnTo>
                    <a:pt x="379437" y="417830"/>
                  </a:lnTo>
                  <a:lnTo>
                    <a:pt x="374573" y="422910"/>
                  </a:lnTo>
                  <a:lnTo>
                    <a:pt x="313397" y="422910"/>
                  </a:lnTo>
                  <a:lnTo>
                    <a:pt x="307238" y="402590"/>
                  </a:lnTo>
                  <a:lnTo>
                    <a:pt x="301574" y="395236"/>
                  </a:lnTo>
                  <a:lnTo>
                    <a:pt x="301574" y="422910"/>
                  </a:lnTo>
                  <a:lnTo>
                    <a:pt x="294030" y="422910"/>
                  </a:lnTo>
                  <a:lnTo>
                    <a:pt x="287274" y="426720"/>
                  </a:lnTo>
                  <a:lnTo>
                    <a:pt x="282524" y="431800"/>
                  </a:lnTo>
                  <a:lnTo>
                    <a:pt x="277723" y="426720"/>
                  </a:lnTo>
                  <a:lnTo>
                    <a:pt x="270789" y="422910"/>
                  </a:lnTo>
                  <a:lnTo>
                    <a:pt x="263093" y="422910"/>
                  </a:lnTo>
                  <a:lnTo>
                    <a:pt x="266763" y="410210"/>
                  </a:lnTo>
                  <a:lnTo>
                    <a:pt x="272288" y="400050"/>
                  </a:lnTo>
                  <a:lnTo>
                    <a:pt x="278015" y="394970"/>
                  </a:lnTo>
                  <a:lnTo>
                    <a:pt x="282333" y="392430"/>
                  </a:lnTo>
                  <a:lnTo>
                    <a:pt x="286664" y="394970"/>
                  </a:lnTo>
                  <a:lnTo>
                    <a:pt x="292404" y="400050"/>
                  </a:lnTo>
                  <a:lnTo>
                    <a:pt x="297916" y="410210"/>
                  </a:lnTo>
                  <a:lnTo>
                    <a:pt x="301574" y="422910"/>
                  </a:lnTo>
                  <a:lnTo>
                    <a:pt x="301574" y="395236"/>
                  </a:lnTo>
                  <a:lnTo>
                    <a:pt x="299415" y="392430"/>
                  </a:lnTo>
                  <a:lnTo>
                    <a:pt x="297459" y="389890"/>
                  </a:lnTo>
                  <a:lnTo>
                    <a:pt x="288213" y="383540"/>
                  </a:lnTo>
                  <a:lnTo>
                    <a:pt x="283629" y="382270"/>
                  </a:lnTo>
                  <a:lnTo>
                    <a:pt x="281038" y="382270"/>
                  </a:lnTo>
                  <a:lnTo>
                    <a:pt x="276466" y="383540"/>
                  </a:lnTo>
                  <a:lnTo>
                    <a:pt x="267220" y="389890"/>
                  </a:lnTo>
                  <a:lnTo>
                    <a:pt x="257441" y="402590"/>
                  </a:lnTo>
                  <a:lnTo>
                    <a:pt x="251282" y="422910"/>
                  </a:lnTo>
                  <a:lnTo>
                    <a:pt x="190487" y="422910"/>
                  </a:lnTo>
                  <a:lnTo>
                    <a:pt x="185635" y="417830"/>
                  </a:lnTo>
                  <a:lnTo>
                    <a:pt x="185585" y="354330"/>
                  </a:lnTo>
                  <a:lnTo>
                    <a:pt x="187401" y="353060"/>
                  </a:lnTo>
                  <a:lnTo>
                    <a:pt x="196697" y="353060"/>
                  </a:lnTo>
                  <a:lnTo>
                    <a:pt x="196697" y="368300"/>
                  </a:lnTo>
                  <a:lnTo>
                    <a:pt x="228053" y="368300"/>
                  </a:lnTo>
                  <a:lnTo>
                    <a:pt x="228053" y="360680"/>
                  </a:lnTo>
                  <a:lnTo>
                    <a:pt x="228053" y="353060"/>
                  </a:lnTo>
                  <a:lnTo>
                    <a:pt x="242468" y="353060"/>
                  </a:lnTo>
                  <a:lnTo>
                    <a:pt x="242468" y="368300"/>
                  </a:lnTo>
                  <a:lnTo>
                    <a:pt x="274281" y="368300"/>
                  </a:lnTo>
                  <a:lnTo>
                    <a:pt x="274281" y="360680"/>
                  </a:lnTo>
                  <a:lnTo>
                    <a:pt x="274281" y="353060"/>
                  </a:lnTo>
                  <a:lnTo>
                    <a:pt x="290195" y="353060"/>
                  </a:lnTo>
                  <a:lnTo>
                    <a:pt x="290195" y="368300"/>
                  </a:lnTo>
                  <a:lnTo>
                    <a:pt x="322008" y="368300"/>
                  </a:lnTo>
                  <a:lnTo>
                    <a:pt x="322008" y="360680"/>
                  </a:lnTo>
                  <a:lnTo>
                    <a:pt x="322008" y="353060"/>
                  </a:lnTo>
                  <a:lnTo>
                    <a:pt x="336423" y="353060"/>
                  </a:lnTo>
                  <a:lnTo>
                    <a:pt x="336423" y="368300"/>
                  </a:lnTo>
                  <a:lnTo>
                    <a:pt x="367766" y="368300"/>
                  </a:lnTo>
                  <a:lnTo>
                    <a:pt x="367766" y="360680"/>
                  </a:lnTo>
                  <a:lnTo>
                    <a:pt x="367766" y="353060"/>
                  </a:lnTo>
                  <a:lnTo>
                    <a:pt x="377583" y="353060"/>
                  </a:lnTo>
                  <a:lnTo>
                    <a:pt x="379387" y="354330"/>
                  </a:lnTo>
                  <a:lnTo>
                    <a:pt x="379437" y="417830"/>
                  </a:lnTo>
                  <a:lnTo>
                    <a:pt x="379437" y="182880"/>
                  </a:lnTo>
                  <a:lnTo>
                    <a:pt x="379374" y="344170"/>
                  </a:lnTo>
                  <a:lnTo>
                    <a:pt x="359943" y="344170"/>
                  </a:lnTo>
                  <a:lnTo>
                    <a:pt x="359943" y="360680"/>
                  </a:lnTo>
                  <a:lnTo>
                    <a:pt x="357606" y="360680"/>
                  </a:lnTo>
                  <a:lnTo>
                    <a:pt x="353796" y="328930"/>
                  </a:lnTo>
                  <a:lnTo>
                    <a:pt x="359587" y="321310"/>
                  </a:lnTo>
                  <a:lnTo>
                    <a:pt x="359587" y="303530"/>
                  </a:lnTo>
                  <a:lnTo>
                    <a:pt x="359587" y="295910"/>
                  </a:lnTo>
                  <a:lnTo>
                    <a:pt x="351751" y="295910"/>
                  </a:lnTo>
                  <a:lnTo>
                    <a:pt x="351751" y="303530"/>
                  </a:lnTo>
                  <a:lnTo>
                    <a:pt x="351751" y="318770"/>
                  </a:lnTo>
                  <a:lnTo>
                    <a:pt x="345668" y="327660"/>
                  </a:lnTo>
                  <a:lnTo>
                    <a:pt x="349707" y="360680"/>
                  </a:lnTo>
                  <a:lnTo>
                    <a:pt x="344246" y="360680"/>
                  </a:lnTo>
                  <a:lnTo>
                    <a:pt x="344246" y="353060"/>
                  </a:lnTo>
                  <a:lnTo>
                    <a:pt x="344246" y="344170"/>
                  </a:lnTo>
                  <a:lnTo>
                    <a:pt x="314185" y="344170"/>
                  </a:lnTo>
                  <a:lnTo>
                    <a:pt x="314185" y="360680"/>
                  </a:lnTo>
                  <a:lnTo>
                    <a:pt x="309359" y="360680"/>
                  </a:lnTo>
                  <a:lnTo>
                    <a:pt x="313385" y="327660"/>
                  </a:lnTo>
                  <a:lnTo>
                    <a:pt x="307301" y="318770"/>
                  </a:lnTo>
                  <a:lnTo>
                    <a:pt x="307301" y="303530"/>
                  </a:lnTo>
                  <a:lnTo>
                    <a:pt x="310273" y="303530"/>
                  </a:lnTo>
                  <a:lnTo>
                    <a:pt x="311912" y="314960"/>
                  </a:lnTo>
                  <a:lnTo>
                    <a:pt x="325323" y="314960"/>
                  </a:lnTo>
                  <a:lnTo>
                    <a:pt x="327507" y="307340"/>
                  </a:lnTo>
                  <a:lnTo>
                    <a:pt x="328599" y="303530"/>
                  </a:lnTo>
                  <a:lnTo>
                    <a:pt x="330466" y="303530"/>
                  </a:lnTo>
                  <a:lnTo>
                    <a:pt x="333756" y="314960"/>
                  </a:lnTo>
                  <a:lnTo>
                    <a:pt x="347129" y="314960"/>
                  </a:lnTo>
                  <a:lnTo>
                    <a:pt x="348234" y="307340"/>
                  </a:lnTo>
                  <a:lnTo>
                    <a:pt x="348792" y="303530"/>
                  </a:lnTo>
                  <a:lnTo>
                    <a:pt x="351751" y="303530"/>
                  </a:lnTo>
                  <a:lnTo>
                    <a:pt x="351751" y="295910"/>
                  </a:lnTo>
                  <a:lnTo>
                    <a:pt x="341960" y="295910"/>
                  </a:lnTo>
                  <a:lnTo>
                    <a:pt x="340309" y="307340"/>
                  </a:lnTo>
                  <a:lnTo>
                    <a:pt x="339725" y="307340"/>
                  </a:lnTo>
                  <a:lnTo>
                    <a:pt x="338632" y="303530"/>
                  </a:lnTo>
                  <a:lnTo>
                    <a:pt x="336448" y="295910"/>
                  </a:lnTo>
                  <a:lnTo>
                    <a:pt x="322643" y="295910"/>
                  </a:lnTo>
                  <a:lnTo>
                    <a:pt x="319341" y="307340"/>
                  </a:lnTo>
                  <a:lnTo>
                    <a:pt x="318744" y="307340"/>
                  </a:lnTo>
                  <a:lnTo>
                    <a:pt x="318185" y="303530"/>
                  </a:lnTo>
                  <a:lnTo>
                    <a:pt x="317093" y="295910"/>
                  </a:lnTo>
                  <a:lnTo>
                    <a:pt x="299466" y="295910"/>
                  </a:lnTo>
                  <a:lnTo>
                    <a:pt x="299466" y="321310"/>
                  </a:lnTo>
                  <a:lnTo>
                    <a:pt x="305244" y="328930"/>
                  </a:lnTo>
                  <a:lnTo>
                    <a:pt x="301459" y="360680"/>
                  </a:lnTo>
                  <a:lnTo>
                    <a:pt x="298018" y="360680"/>
                  </a:lnTo>
                  <a:lnTo>
                    <a:pt x="298018" y="353060"/>
                  </a:lnTo>
                  <a:lnTo>
                    <a:pt x="298018" y="344170"/>
                  </a:lnTo>
                  <a:lnTo>
                    <a:pt x="266433" y="344170"/>
                  </a:lnTo>
                  <a:lnTo>
                    <a:pt x="266433" y="360680"/>
                  </a:lnTo>
                  <a:lnTo>
                    <a:pt x="262928" y="360680"/>
                  </a:lnTo>
                  <a:lnTo>
                    <a:pt x="259130" y="328930"/>
                  </a:lnTo>
                  <a:lnTo>
                    <a:pt x="264909" y="321310"/>
                  </a:lnTo>
                  <a:lnTo>
                    <a:pt x="264909" y="303530"/>
                  </a:lnTo>
                  <a:lnTo>
                    <a:pt x="264909" y="295910"/>
                  </a:lnTo>
                  <a:lnTo>
                    <a:pt x="257073" y="295910"/>
                  </a:lnTo>
                  <a:lnTo>
                    <a:pt x="257073" y="303530"/>
                  </a:lnTo>
                  <a:lnTo>
                    <a:pt x="257073" y="318770"/>
                  </a:lnTo>
                  <a:lnTo>
                    <a:pt x="251002" y="327660"/>
                  </a:lnTo>
                  <a:lnTo>
                    <a:pt x="255028" y="360680"/>
                  </a:lnTo>
                  <a:lnTo>
                    <a:pt x="250291" y="360680"/>
                  </a:lnTo>
                  <a:lnTo>
                    <a:pt x="250291" y="353060"/>
                  </a:lnTo>
                  <a:lnTo>
                    <a:pt x="250291" y="344170"/>
                  </a:lnTo>
                  <a:lnTo>
                    <a:pt x="220230" y="344170"/>
                  </a:lnTo>
                  <a:lnTo>
                    <a:pt x="220230" y="360680"/>
                  </a:lnTo>
                  <a:lnTo>
                    <a:pt x="214668" y="360680"/>
                  </a:lnTo>
                  <a:lnTo>
                    <a:pt x="218706" y="327660"/>
                  </a:lnTo>
                  <a:lnTo>
                    <a:pt x="212636" y="318770"/>
                  </a:lnTo>
                  <a:lnTo>
                    <a:pt x="212636" y="303530"/>
                  </a:lnTo>
                  <a:lnTo>
                    <a:pt x="215595" y="303530"/>
                  </a:lnTo>
                  <a:lnTo>
                    <a:pt x="217233" y="314960"/>
                  </a:lnTo>
                  <a:lnTo>
                    <a:pt x="230632" y="314960"/>
                  </a:lnTo>
                  <a:lnTo>
                    <a:pt x="232816" y="307340"/>
                  </a:lnTo>
                  <a:lnTo>
                    <a:pt x="233908" y="303530"/>
                  </a:lnTo>
                  <a:lnTo>
                    <a:pt x="235788" y="303530"/>
                  </a:lnTo>
                  <a:lnTo>
                    <a:pt x="239090" y="314960"/>
                  </a:lnTo>
                  <a:lnTo>
                    <a:pt x="252463" y="314960"/>
                  </a:lnTo>
                  <a:lnTo>
                    <a:pt x="253555" y="307340"/>
                  </a:lnTo>
                  <a:lnTo>
                    <a:pt x="254101" y="303530"/>
                  </a:lnTo>
                  <a:lnTo>
                    <a:pt x="257073" y="303530"/>
                  </a:lnTo>
                  <a:lnTo>
                    <a:pt x="257073" y="295910"/>
                  </a:lnTo>
                  <a:lnTo>
                    <a:pt x="247281" y="295910"/>
                  </a:lnTo>
                  <a:lnTo>
                    <a:pt x="245643" y="307340"/>
                  </a:lnTo>
                  <a:lnTo>
                    <a:pt x="245021" y="307340"/>
                  </a:lnTo>
                  <a:lnTo>
                    <a:pt x="243928" y="303530"/>
                  </a:lnTo>
                  <a:lnTo>
                    <a:pt x="241757" y="295910"/>
                  </a:lnTo>
                  <a:lnTo>
                    <a:pt x="227965" y="295910"/>
                  </a:lnTo>
                  <a:lnTo>
                    <a:pt x="224675" y="307340"/>
                  </a:lnTo>
                  <a:lnTo>
                    <a:pt x="224078" y="307340"/>
                  </a:lnTo>
                  <a:lnTo>
                    <a:pt x="223520" y="303530"/>
                  </a:lnTo>
                  <a:lnTo>
                    <a:pt x="222427" y="295910"/>
                  </a:lnTo>
                  <a:lnTo>
                    <a:pt x="204787" y="295910"/>
                  </a:lnTo>
                  <a:lnTo>
                    <a:pt x="204787" y="321310"/>
                  </a:lnTo>
                  <a:lnTo>
                    <a:pt x="210566" y="328930"/>
                  </a:lnTo>
                  <a:lnTo>
                    <a:pt x="206781" y="360680"/>
                  </a:lnTo>
                  <a:lnTo>
                    <a:pt x="204520" y="360680"/>
                  </a:lnTo>
                  <a:lnTo>
                    <a:pt x="204520" y="353060"/>
                  </a:lnTo>
                  <a:lnTo>
                    <a:pt x="204520" y="344170"/>
                  </a:lnTo>
                  <a:lnTo>
                    <a:pt x="185572" y="344170"/>
                  </a:lnTo>
                  <a:lnTo>
                    <a:pt x="185521" y="280670"/>
                  </a:lnTo>
                  <a:lnTo>
                    <a:pt x="187337" y="278130"/>
                  </a:lnTo>
                  <a:lnTo>
                    <a:pt x="377532" y="278130"/>
                  </a:lnTo>
                  <a:lnTo>
                    <a:pt x="379336" y="280670"/>
                  </a:lnTo>
                  <a:lnTo>
                    <a:pt x="379374" y="344170"/>
                  </a:lnTo>
                  <a:lnTo>
                    <a:pt x="379374" y="182880"/>
                  </a:lnTo>
                  <a:lnTo>
                    <a:pt x="379336" y="270510"/>
                  </a:lnTo>
                  <a:lnTo>
                    <a:pt x="294868" y="270510"/>
                  </a:lnTo>
                  <a:lnTo>
                    <a:pt x="285457" y="246380"/>
                  </a:lnTo>
                  <a:lnTo>
                    <a:pt x="311988" y="257810"/>
                  </a:lnTo>
                  <a:lnTo>
                    <a:pt x="311988" y="246380"/>
                  </a:lnTo>
                  <a:lnTo>
                    <a:pt x="311988" y="238760"/>
                  </a:lnTo>
                  <a:lnTo>
                    <a:pt x="311988" y="228600"/>
                  </a:lnTo>
                  <a:lnTo>
                    <a:pt x="285457" y="238760"/>
                  </a:lnTo>
                  <a:lnTo>
                    <a:pt x="295808" y="213360"/>
                  </a:lnTo>
                  <a:lnTo>
                    <a:pt x="267576" y="213360"/>
                  </a:lnTo>
                  <a:lnTo>
                    <a:pt x="277926" y="238760"/>
                  </a:lnTo>
                  <a:lnTo>
                    <a:pt x="251396" y="228600"/>
                  </a:lnTo>
                  <a:lnTo>
                    <a:pt x="251396" y="257810"/>
                  </a:lnTo>
                  <a:lnTo>
                    <a:pt x="277926" y="246380"/>
                  </a:lnTo>
                  <a:lnTo>
                    <a:pt x="268503" y="270510"/>
                  </a:lnTo>
                  <a:lnTo>
                    <a:pt x="185521" y="270510"/>
                  </a:lnTo>
                  <a:lnTo>
                    <a:pt x="185496" y="242570"/>
                  </a:lnTo>
                  <a:lnTo>
                    <a:pt x="185470" y="195580"/>
                  </a:lnTo>
                  <a:lnTo>
                    <a:pt x="379272" y="195580"/>
                  </a:lnTo>
                  <a:lnTo>
                    <a:pt x="379336" y="270510"/>
                  </a:lnTo>
                  <a:lnTo>
                    <a:pt x="379336" y="182880"/>
                  </a:lnTo>
                  <a:lnTo>
                    <a:pt x="377291" y="182880"/>
                  </a:lnTo>
                  <a:lnTo>
                    <a:pt x="395185" y="147320"/>
                  </a:lnTo>
                  <a:lnTo>
                    <a:pt x="426491" y="209550"/>
                  </a:lnTo>
                  <a:lnTo>
                    <a:pt x="426491" y="179057"/>
                  </a:lnTo>
                  <a:lnTo>
                    <a:pt x="410603" y="147320"/>
                  </a:lnTo>
                  <a:lnTo>
                    <a:pt x="403606" y="133350"/>
                  </a:lnTo>
                  <a:lnTo>
                    <a:pt x="403034" y="132207"/>
                  </a:lnTo>
                  <a:lnTo>
                    <a:pt x="403098" y="132080"/>
                  </a:lnTo>
                  <a:lnTo>
                    <a:pt x="449834" y="36830"/>
                  </a:lnTo>
                  <a:lnTo>
                    <a:pt x="493445" y="142240"/>
                  </a:lnTo>
                  <a:lnTo>
                    <a:pt x="493445" y="105905"/>
                  </a:lnTo>
                  <a:lnTo>
                    <a:pt x="464426" y="36830"/>
                  </a:lnTo>
                  <a:lnTo>
                    <a:pt x="459092" y="24130"/>
                  </a:lnTo>
                  <a:lnTo>
                    <a:pt x="458863" y="22860"/>
                  </a:lnTo>
                  <a:lnTo>
                    <a:pt x="458495" y="21590"/>
                  </a:lnTo>
                  <a:lnTo>
                    <a:pt x="458685" y="19050"/>
                  </a:lnTo>
                  <a:lnTo>
                    <a:pt x="459447" y="17780"/>
                  </a:lnTo>
                  <a:lnTo>
                    <a:pt x="466890" y="2540"/>
                  </a:lnTo>
                  <a:lnTo>
                    <a:pt x="453021" y="0"/>
                  </a:lnTo>
                  <a:lnTo>
                    <a:pt x="361962" y="182880"/>
                  </a:lnTo>
                  <a:lnTo>
                    <a:pt x="202895" y="182880"/>
                  </a:lnTo>
                  <a:lnTo>
                    <a:pt x="187591" y="152146"/>
                  </a:lnTo>
                  <a:lnTo>
                    <a:pt x="187591" y="182880"/>
                  </a:lnTo>
                  <a:lnTo>
                    <a:pt x="171754" y="182880"/>
                  </a:lnTo>
                  <a:lnTo>
                    <a:pt x="171805" y="242570"/>
                  </a:lnTo>
                  <a:lnTo>
                    <a:pt x="138404" y="209550"/>
                  </a:lnTo>
                  <a:lnTo>
                    <a:pt x="143510" y="199390"/>
                  </a:lnTo>
                  <a:lnTo>
                    <a:pt x="169710" y="147320"/>
                  </a:lnTo>
                  <a:lnTo>
                    <a:pt x="187591" y="182880"/>
                  </a:lnTo>
                  <a:lnTo>
                    <a:pt x="187591" y="152146"/>
                  </a:lnTo>
                  <a:lnTo>
                    <a:pt x="185191" y="147320"/>
                  </a:lnTo>
                  <a:lnTo>
                    <a:pt x="178231" y="133350"/>
                  </a:lnTo>
                  <a:lnTo>
                    <a:pt x="177609" y="132080"/>
                  </a:lnTo>
                  <a:lnTo>
                    <a:pt x="162433" y="101600"/>
                  </a:lnTo>
                  <a:lnTo>
                    <a:pt x="162433" y="133350"/>
                  </a:lnTo>
                  <a:lnTo>
                    <a:pt x="161861" y="132181"/>
                  </a:lnTo>
                  <a:lnTo>
                    <a:pt x="128206" y="199390"/>
                  </a:lnTo>
                  <a:lnTo>
                    <a:pt x="122072" y="193040"/>
                  </a:lnTo>
                  <a:lnTo>
                    <a:pt x="93891" y="163830"/>
                  </a:lnTo>
                  <a:lnTo>
                    <a:pt x="89687" y="159791"/>
                  </a:lnTo>
                  <a:lnTo>
                    <a:pt x="89687" y="179070"/>
                  </a:lnTo>
                  <a:lnTo>
                    <a:pt x="89687" y="302260"/>
                  </a:lnTo>
                  <a:lnTo>
                    <a:pt x="28092" y="240030"/>
                  </a:lnTo>
                  <a:lnTo>
                    <a:pt x="28092" y="118110"/>
                  </a:lnTo>
                  <a:lnTo>
                    <a:pt x="89687" y="179070"/>
                  </a:lnTo>
                  <a:lnTo>
                    <a:pt x="89687" y="159791"/>
                  </a:lnTo>
                  <a:lnTo>
                    <a:pt x="71437" y="142240"/>
                  </a:lnTo>
                  <a:lnTo>
                    <a:pt x="76161" y="130810"/>
                  </a:lnTo>
                  <a:lnTo>
                    <a:pt x="115049" y="36830"/>
                  </a:lnTo>
                  <a:lnTo>
                    <a:pt x="161861" y="132181"/>
                  </a:lnTo>
                  <a:lnTo>
                    <a:pt x="162433" y="133350"/>
                  </a:lnTo>
                  <a:lnTo>
                    <a:pt x="162433" y="101600"/>
                  </a:lnTo>
                  <a:lnTo>
                    <a:pt x="130187" y="36830"/>
                  </a:lnTo>
                  <a:lnTo>
                    <a:pt x="111861" y="0"/>
                  </a:lnTo>
                  <a:lnTo>
                    <a:pt x="97980" y="2540"/>
                  </a:lnTo>
                  <a:lnTo>
                    <a:pt x="106222" y="19050"/>
                  </a:lnTo>
                  <a:lnTo>
                    <a:pt x="106387" y="21590"/>
                  </a:lnTo>
                  <a:lnTo>
                    <a:pt x="105905" y="24130"/>
                  </a:lnTo>
                  <a:lnTo>
                    <a:pt x="105638" y="24130"/>
                  </a:lnTo>
                  <a:lnTo>
                    <a:pt x="60972" y="130810"/>
                  </a:lnTo>
                  <a:lnTo>
                    <a:pt x="48158" y="118110"/>
                  </a:lnTo>
                  <a:lnTo>
                    <a:pt x="3340" y="73660"/>
                  </a:lnTo>
                  <a:lnTo>
                    <a:pt x="0" y="90170"/>
                  </a:lnTo>
                  <a:lnTo>
                    <a:pt x="13614" y="102870"/>
                  </a:lnTo>
                  <a:lnTo>
                    <a:pt x="14389" y="105410"/>
                  </a:lnTo>
                  <a:lnTo>
                    <a:pt x="14389" y="246380"/>
                  </a:lnTo>
                  <a:lnTo>
                    <a:pt x="98628" y="330200"/>
                  </a:lnTo>
                  <a:lnTo>
                    <a:pt x="103403" y="328930"/>
                  </a:lnTo>
                  <a:lnTo>
                    <a:pt x="103403" y="302260"/>
                  </a:lnTo>
                  <a:lnTo>
                    <a:pt x="103403" y="193040"/>
                  </a:lnTo>
                  <a:lnTo>
                    <a:pt x="171805" y="261620"/>
                  </a:lnTo>
                  <a:lnTo>
                    <a:pt x="171932" y="412750"/>
                  </a:lnTo>
                  <a:lnTo>
                    <a:pt x="173863" y="421640"/>
                  </a:lnTo>
                  <a:lnTo>
                    <a:pt x="179133" y="429260"/>
                  </a:lnTo>
                  <a:lnTo>
                    <a:pt x="186931" y="435610"/>
                  </a:lnTo>
                  <a:lnTo>
                    <a:pt x="196481" y="436880"/>
                  </a:lnTo>
                  <a:lnTo>
                    <a:pt x="270014" y="436880"/>
                  </a:lnTo>
                  <a:lnTo>
                    <a:pt x="275691" y="443230"/>
                  </a:lnTo>
                  <a:lnTo>
                    <a:pt x="275691" y="452120"/>
                  </a:lnTo>
                  <a:lnTo>
                    <a:pt x="289407" y="452120"/>
                  </a:lnTo>
                  <a:lnTo>
                    <a:pt x="289407" y="443230"/>
                  </a:lnTo>
                  <a:lnTo>
                    <a:pt x="295059" y="436880"/>
                  </a:lnTo>
                  <a:lnTo>
                    <a:pt x="368579" y="436880"/>
                  </a:lnTo>
                  <a:lnTo>
                    <a:pt x="378129" y="435610"/>
                  </a:lnTo>
                  <a:lnTo>
                    <a:pt x="382803" y="431800"/>
                  </a:lnTo>
                  <a:lnTo>
                    <a:pt x="385927" y="429260"/>
                  </a:lnTo>
                  <a:lnTo>
                    <a:pt x="391198" y="421640"/>
                  </a:lnTo>
                  <a:lnTo>
                    <a:pt x="393128" y="412750"/>
                  </a:lnTo>
                  <a:lnTo>
                    <a:pt x="393090" y="353060"/>
                  </a:lnTo>
                  <a:lnTo>
                    <a:pt x="393039" y="278130"/>
                  </a:lnTo>
                  <a:lnTo>
                    <a:pt x="393026" y="270510"/>
                  </a:lnTo>
                  <a:lnTo>
                    <a:pt x="393026" y="261620"/>
                  </a:lnTo>
                  <a:lnTo>
                    <a:pt x="412038" y="242570"/>
                  </a:lnTo>
                  <a:lnTo>
                    <a:pt x="455142" y="199390"/>
                  </a:lnTo>
                  <a:lnTo>
                    <a:pt x="461479" y="193040"/>
                  </a:lnTo>
                  <a:lnTo>
                    <a:pt x="461479" y="328930"/>
                  </a:lnTo>
                  <a:lnTo>
                    <a:pt x="466255" y="330200"/>
                  </a:lnTo>
                  <a:lnTo>
                    <a:pt x="469049" y="327660"/>
                  </a:lnTo>
                  <a:lnTo>
                    <a:pt x="494499" y="302260"/>
                  </a:lnTo>
                  <a:lnTo>
                    <a:pt x="550494" y="246380"/>
                  </a:lnTo>
                  <a:lnTo>
                    <a:pt x="550494" y="118110"/>
                  </a:lnTo>
                  <a:lnTo>
                    <a:pt x="550494" y="105410"/>
                  </a:lnTo>
                  <a:lnTo>
                    <a:pt x="551307" y="102870"/>
                  </a:lnTo>
                  <a:lnTo>
                    <a:pt x="564883" y="90170"/>
                  </a:lnTo>
                  <a:close/>
                </a:path>
              </a:pathLst>
            </a:custGeom>
            <a:solidFill>
              <a:srgbClr val="ED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626" y="141389"/>
              <a:ext cx="162775" cy="247543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66769"/>
              </p:ext>
            </p:extLst>
          </p:nvPr>
        </p:nvGraphicFramePr>
        <p:xfrm>
          <a:off x="271293" y="1274315"/>
          <a:ext cx="8567907" cy="2616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5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4604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Краткое</a:t>
                      </a:r>
                      <a:r>
                        <a:rPr sz="1000" spc="-4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описание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ts val="1200"/>
                        </a:lnSpc>
                      </a:pPr>
                      <a:r>
                        <a:rPr sz="10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Инвестиционный</a:t>
                      </a:r>
                      <a:r>
                        <a:rPr sz="1000" b="1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налоговый </a:t>
                      </a:r>
                      <a:r>
                        <a:rPr sz="10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вычет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ts val="1200"/>
                        </a:lnSpc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 налогу на прибыль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огранизации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Ссылки</a:t>
                      </a:r>
                      <a:r>
                        <a:rPr sz="10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подробную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информацию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-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контакты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являющиеся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национального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191260" marR="1007744" indent="514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Закон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 </a:t>
                      </a:r>
                      <a:r>
                        <a:rPr sz="70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ru-RU" sz="700" dirty="0">
                        <a:solidFill>
                          <a:srgbClr val="41170A"/>
                        </a:solidFill>
                        <a:latin typeface="Calibri"/>
                        <a:cs typeface="Calibri"/>
                      </a:endParaRPr>
                    </a:p>
                    <a:p>
                      <a:pPr marL="1191260" marR="1007744" indent="514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 err="1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2019 г.</a:t>
                      </a:r>
                      <a: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lang="ru-RU"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4170-КЗ</a:t>
                      </a:r>
                      <a:endParaRPr lang="ru-RU" sz="700" spc="-5" dirty="0">
                        <a:solidFill>
                          <a:srgbClr val="F26A55"/>
                        </a:solidFill>
                        <a:latin typeface="Calibri"/>
                        <a:cs typeface="Calibri"/>
                      </a:endParaRPr>
                    </a:p>
                    <a:p>
                      <a:pPr marL="1191260" marR="1007744" indent="514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251-73-25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75895" algn="ctr">
                        <a:lnSpc>
                          <a:spcPts val="665"/>
                        </a:lnSpc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Департамент инвестиций и развития</a:t>
                      </a:r>
                    </a:p>
                    <a:p>
                      <a:pPr marL="175895" algn="ctr">
                        <a:lnSpc>
                          <a:spcPts val="665"/>
                        </a:lnSpc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+mn-lt"/>
                          <a:cs typeface="Calibri"/>
                        </a:rPr>
                        <a:t>малого и среднего предпринимательства Краснодарского края</a:t>
                      </a:r>
                    </a:p>
                    <a:p>
                      <a:pPr marL="175895" algn="ctr">
                        <a:lnSpc>
                          <a:spcPts val="1010"/>
                        </a:lnSpc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dirmsp.krasnodar.ru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102235">
                        <a:lnSpc>
                          <a:spcPts val="73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«Производительность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труда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занятости»,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102235">
                        <a:lnSpc>
                          <a:spcPts val="73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основным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видом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700" b="1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являются: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102235">
                        <a:lnSpc>
                          <a:spcPts val="73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обрабатывающие производства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102235">
                        <a:lnSpc>
                          <a:spcPts val="73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(кроме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производства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напитков,</a:t>
                      </a:r>
                      <a:r>
                        <a:rPr sz="700" b="1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табачных</a:t>
                      </a:r>
                      <a:r>
                        <a:rPr sz="700" b="1" spc="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изделий,</a:t>
                      </a:r>
                      <a:r>
                        <a:rPr sz="700" b="1" spc="1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нефтепродуктов);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102235">
                        <a:lnSpc>
                          <a:spcPts val="73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 отрасль сельского хозяйства;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102235">
                        <a:lnSpc>
                          <a:spcPts val="73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 санаторно-курортная отрасль;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marL="102235">
                        <a:lnSpc>
                          <a:spcPts val="73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сфера</a:t>
                      </a:r>
                      <a:r>
                        <a:rPr sz="700" b="1" spc="-1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здравоохранения.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690"/>
                        </a:lnSpc>
                        <a:spcBef>
                          <a:spcPts val="165"/>
                        </a:spcBef>
                      </a:pP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Закон</a:t>
                      </a:r>
                      <a:r>
                        <a:rPr sz="700" spc="-2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 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107950">
                        <a:lnSpc>
                          <a:spcPts val="840"/>
                        </a:lnSpc>
                        <a:spcBef>
                          <a:spcPts val="350"/>
                        </a:spcBef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Предприятия-участники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национального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ts val="840"/>
                        </a:lnSpc>
                      </a:pP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«Производительность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труда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700" b="1" spc="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занятости»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605"/>
                        </a:lnSpc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700" spc="-1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28 ноября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2019 г.</a:t>
                      </a:r>
                      <a:r>
                        <a:rPr sz="700" spc="-1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4170-КЗ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715" algn="ctr">
                        <a:lnSpc>
                          <a:spcPts val="1025"/>
                        </a:lnSpc>
                        <a:spcBef>
                          <a:spcPts val="125"/>
                        </a:spcBef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+7</a:t>
                      </a:r>
                      <a:r>
                        <a:rPr sz="700" spc="-3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(861)</a:t>
                      </a:r>
                      <a:r>
                        <a:rPr sz="700" spc="-2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298-59-30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3970" algn="ctr">
                        <a:lnSpc>
                          <a:spcPts val="580"/>
                        </a:lnSpc>
                      </a:pPr>
                      <a:r>
                        <a:rPr lang="ru-RU"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700" spc="-5" dirty="0" err="1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инистерство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экономики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Краснодарского</a:t>
                      </a:r>
                      <a:r>
                        <a:rPr sz="700" spc="-30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41170A"/>
                          </a:solidFill>
                          <a:latin typeface="Calibri"/>
                          <a:cs typeface="Calibri"/>
                        </a:rPr>
                        <a:t>края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T w="12700">
                      <a:solidFill>
                        <a:srgbClr val="B88769"/>
                      </a:solidFill>
                      <a:prstDash val="solid"/>
                    </a:lnT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840"/>
                        </a:lnSpc>
                      </a:pPr>
                      <a:r>
                        <a:rPr sz="700" spc="-5" dirty="0">
                          <a:solidFill>
                            <a:srgbClr val="F26A55"/>
                          </a:solidFill>
                          <a:latin typeface="Calibri"/>
                          <a:cs typeface="Calibri"/>
                        </a:rPr>
                        <a:t>economy.krasnodar.ru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88769"/>
                      </a:solidFill>
                      <a:prstDash val="solid"/>
                    </a:lnL>
                    <a:lnR w="12700">
                      <a:solidFill>
                        <a:srgbClr val="B88769"/>
                      </a:solidFill>
                      <a:prstDash val="solid"/>
                    </a:lnR>
                    <a:lnB w="12700">
                      <a:solidFill>
                        <a:srgbClr val="B88769"/>
                      </a:solidFill>
                      <a:prstDash val="solid"/>
                    </a:lnB>
                    <a:solidFill>
                      <a:srgbClr val="ED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358849" y="2578642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20" h="426719">
                <a:moveTo>
                  <a:pt x="213156" y="0"/>
                </a:moveTo>
                <a:lnTo>
                  <a:pt x="164280" y="5629"/>
                </a:lnTo>
                <a:lnTo>
                  <a:pt x="119413" y="21664"/>
                </a:lnTo>
                <a:lnTo>
                  <a:pt x="79835" y="46826"/>
                </a:lnTo>
                <a:lnTo>
                  <a:pt x="46826" y="79835"/>
                </a:lnTo>
                <a:lnTo>
                  <a:pt x="21664" y="119413"/>
                </a:lnTo>
                <a:lnTo>
                  <a:pt x="5629" y="164280"/>
                </a:lnTo>
                <a:lnTo>
                  <a:pt x="0" y="213156"/>
                </a:lnTo>
                <a:lnTo>
                  <a:pt x="5629" y="262033"/>
                </a:lnTo>
                <a:lnTo>
                  <a:pt x="21664" y="306900"/>
                </a:lnTo>
                <a:lnTo>
                  <a:pt x="46826" y="346477"/>
                </a:lnTo>
                <a:lnTo>
                  <a:pt x="79835" y="379487"/>
                </a:lnTo>
                <a:lnTo>
                  <a:pt x="119413" y="404649"/>
                </a:lnTo>
                <a:lnTo>
                  <a:pt x="164280" y="420684"/>
                </a:lnTo>
                <a:lnTo>
                  <a:pt x="213156" y="426313"/>
                </a:lnTo>
                <a:lnTo>
                  <a:pt x="262029" y="420684"/>
                </a:lnTo>
                <a:lnTo>
                  <a:pt x="306894" y="404649"/>
                </a:lnTo>
                <a:lnTo>
                  <a:pt x="346472" y="379487"/>
                </a:lnTo>
                <a:lnTo>
                  <a:pt x="379483" y="346477"/>
                </a:lnTo>
                <a:lnTo>
                  <a:pt x="404646" y="306900"/>
                </a:lnTo>
                <a:lnTo>
                  <a:pt x="420683" y="262033"/>
                </a:lnTo>
                <a:lnTo>
                  <a:pt x="426313" y="213156"/>
                </a:lnTo>
                <a:lnTo>
                  <a:pt x="420683" y="164280"/>
                </a:lnTo>
                <a:lnTo>
                  <a:pt x="404646" y="119413"/>
                </a:lnTo>
                <a:lnTo>
                  <a:pt x="379483" y="79835"/>
                </a:lnTo>
                <a:lnTo>
                  <a:pt x="346472" y="46826"/>
                </a:lnTo>
                <a:lnTo>
                  <a:pt x="306894" y="21664"/>
                </a:lnTo>
                <a:lnTo>
                  <a:pt x="262029" y="5629"/>
                </a:lnTo>
                <a:lnTo>
                  <a:pt x="213156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1966" y="2679211"/>
            <a:ext cx="300355" cy="225425"/>
          </a:xfrm>
          <a:custGeom>
            <a:avLst/>
            <a:gdLst/>
            <a:ahLst/>
            <a:cxnLst/>
            <a:rect l="l" t="t" r="r" b="b"/>
            <a:pathLst>
              <a:path w="300354" h="225425">
                <a:moveTo>
                  <a:pt x="262915" y="0"/>
                </a:moveTo>
                <a:lnTo>
                  <a:pt x="111950" y="151053"/>
                </a:lnTo>
                <a:lnTo>
                  <a:pt x="36842" y="75907"/>
                </a:lnTo>
                <a:lnTo>
                  <a:pt x="0" y="112852"/>
                </a:lnTo>
                <a:lnTo>
                  <a:pt x="112064" y="225171"/>
                </a:lnTo>
                <a:lnTo>
                  <a:pt x="300075" y="37287"/>
                </a:lnTo>
                <a:lnTo>
                  <a:pt x="262915" y="0"/>
                </a:lnTo>
                <a:close/>
              </a:path>
            </a:pathLst>
          </a:custGeom>
          <a:solidFill>
            <a:srgbClr val="ED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1210" y="3356318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20" h="426720">
                <a:moveTo>
                  <a:pt x="213156" y="0"/>
                </a:moveTo>
                <a:lnTo>
                  <a:pt x="164280" y="5629"/>
                </a:lnTo>
                <a:lnTo>
                  <a:pt x="119413" y="21664"/>
                </a:lnTo>
                <a:lnTo>
                  <a:pt x="79835" y="46826"/>
                </a:lnTo>
                <a:lnTo>
                  <a:pt x="46826" y="79835"/>
                </a:lnTo>
                <a:lnTo>
                  <a:pt x="21664" y="119413"/>
                </a:lnTo>
                <a:lnTo>
                  <a:pt x="5629" y="164280"/>
                </a:lnTo>
                <a:lnTo>
                  <a:pt x="0" y="213156"/>
                </a:lnTo>
                <a:lnTo>
                  <a:pt x="5629" y="262033"/>
                </a:lnTo>
                <a:lnTo>
                  <a:pt x="21664" y="306900"/>
                </a:lnTo>
                <a:lnTo>
                  <a:pt x="46826" y="346477"/>
                </a:lnTo>
                <a:lnTo>
                  <a:pt x="79835" y="379487"/>
                </a:lnTo>
                <a:lnTo>
                  <a:pt x="119413" y="404649"/>
                </a:lnTo>
                <a:lnTo>
                  <a:pt x="164280" y="420684"/>
                </a:lnTo>
                <a:lnTo>
                  <a:pt x="213156" y="426313"/>
                </a:lnTo>
                <a:lnTo>
                  <a:pt x="262029" y="420684"/>
                </a:lnTo>
                <a:lnTo>
                  <a:pt x="306894" y="404649"/>
                </a:lnTo>
                <a:lnTo>
                  <a:pt x="346472" y="379487"/>
                </a:lnTo>
                <a:lnTo>
                  <a:pt x="379483" y="346477"/>
                </a:lnTo>
                <a:lnTo>
                  <a:pt x="404646" y="306900"/>
                </a:lnTo>
                <a:lnTo>
                  <a:pt x="420683" y="262033"/>
                </a:lnTo>
                <a:lnTo>
                  <a:pt x="426313" y="213156"/>
                </a:lnTo>
                <a:lnTo>
                  <a:pt x="420683" y="164280"/>
                </a:lnTo>
                <a:lnTo>
                  <a:pt x="404646" y="119413"/>
                </a:lnTo>
                <a:lnTo>
                  <a:pt x="379483" y="79835"/>
                </a:lnTo>
                <a:lnTo>
                  <a:pt x="346472" y="46826"/>
                </a:lnTo>
                <a:lnTo>
                  <a:pt x="306894" y="21664"/>
                </a:lnTo>
                <a:lnTo>
                  <a:pt x="262029" y="5629"/>
                </a:lnTo>
                <a:lnTo>
                  <a:pt x="213156" y="0"/>
                </a:lnTo>
                <a:close/>
              </a:path>
            </a:pathLst>
          </a:custGeom>
          <a:solidFill>
            <a:srgbClr val="F2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4325" y="3456886"/>
            <a:ext cx="300355" cy="225425"/>
          </a:xfrm>
          <a:custGeom>
            <a:avLst/>
            <a:gdLst/>
            <a:ahLst/>
            <a:cxnLst/>
            <a:rect l="l" t="t" r="r" b="b"/>
            <a:pathLst>
              <a:path w="300354" h="225425">
                <a:moveTo>
                  <a:pt x="262915" y="0"/>
                </a:moveTo>
                <a:lnTo>
                  <a:pt x="111950" y="151053"/>
                </a:lnTo>
                <a:lnTo>
                  <a:pt x="36842" y="75907"/>
                </a:lnTo>
                <a:lnTo>
                  <a:pt x="0" y="112852"/>
                </a:lnTo>
                <a:lnTo>
                  <a:pt x="112064" y="225171"/>
                </a:lnTo>
                <a:lnTo>
                  <a:pt x="300075" y="37287"/>
                </a:lnTo>
                <a:lnTo>
                  <a:pt x="262915" y="0"/>
                </a:lnTo>
                <a:close/>
              </a:path>
            </a:pathLst>
          </a:custGeom>
          <a:solidFill>
            <a:srgbClr val="ED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305306" y="4116119"/>
            <a:ext cx="140970" cy="492125"/>
            <a:chOff x="4305306" y="4116119"/>
            <a:chExt cx="140970" cy="49212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5306" y="4116119"/>
              <a:ext cx="140576" cy="1405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306" y="4291872"/>
              <a:ext cx="140576" cy="1405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306" y="4467415"/>
              <a:ext cx="140576" cy="140563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1567193" y="42225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79082"/>
                </a:lnTo>
                <a:lnTo>
                  <a:pt x="99479" y="279082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065" y="4200488"/>
            <a:ext cx="447311" cy="323126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857012" y="4151184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0" y="5569"/>
                </a:lnTo>
                <a:lnTo>
                  <a:pt x="118135" y="21433"/>
                </a:lnTo>
                <a:lnTo>
                  <a:pt x="78982" y="46326"/>
                </a:lnTo>
                <a:lnTo>
                  <a:pt x="46326" y="78982"/>
                </a:lnTo>
                <a:lnTo>
                  <a:pt x="21433" y="118135"/>
                </a:lnTo>
                <a:lnTo>
                  <a:pt x="5569" y="162520"/>
                </a:lnTo>
                <a:lnTo>
                  <a:pt x="0" y="210870"/>
                </a:lnTo>
                <a:lnTo>
                  <a:pt x="5569" y="259220"/>
                </a:lnTo>
                <a:lnTo>
                  <a:pt x="21433" y="303605"/>
                </a:lnTo>
                <a:lnTo>
                  <a:pt x="46326" y="342759"/>
                </a:lnTo>
                <a:lnTo>
                  <a:pt x="78982" y="375415"/>
                </a:lnTo>
                <a:lnTo>
                  <a:pt x="118135" y="400308"/>
                </a:lnTo>
                <a:lnTo>
                  <a:pt x="162520" y="416172"/>
                </a:lnTo>
                <a:lnTo>
                  <a:pt x="210870" y="421741"/>
                </a:lnTo>
                <a:lnTo>
                  <a:pt x="259220" y="416172"/>
                </a:lnTo>
                <a:lnTo>
                  <a:pt x="303605" y="400308"/>
                </a:lnTo>
                <a:lnTo>
                  <a:pt x="342759" y="375415"/>
                </a:lnTo>
                <a:lnTo>
                  <a:pt x="375415" y="342759"/>
                </a:lnTo>
                <a:lnTo>
                  <a:pt x="400308" y="303605"/>
                </a:lnTo>
                <a:lnTo>
                  <a:pt x="408333" y="281152"/>
                </a:lnTo>
                <a:lnTo>
                  <a:pt x="210870" y="281152"/>
                </a:lnTo>
                <a:lnTo>
                  <a:pt x="183515" y="275630"/>
                </a:lnTo>
                <a:lnTo>
                  <a:pt x="161175" y="260570"/>
                </a:lnTo>
                <a:lnTo>
                  <a:pt x="146112" y="238231"/>
                </a:lnTo>
                <a:lnTo>
                  <a:pt x="140589" y="210870"/>
                </a:lnTo>
                <a:lnTo>
                  <a:pt x="146112" y="183510"/>
                </a:lnTo>
                <a:lnTo>
                  <a:pt x="161175" y="161170"/>
                </a:lnTo>
                <a:lnTo>
                  <a:pt x="183515" y="146110"/>
                </a:lnTo>
                <a:lnTo>
                  <a:pt x="210870" y="140589"/>
                </a:lnTo>
                <a:lnTo>
                  <a:pt x="408333" y="140589"/>
                </a:lnTo>
                <a:lnTo>
                  <a:pt x="400308" y="118135"/>
                </a:lnTo>
                <a:lnTo>
                  <a:pt x="375415" y="78982"/>
                </a:lnTo>
                <a:lnTo>
                  <a:pt x="342759" y="46326"/>
                </a:lnTo>
                <a:lnTo>
                  <a:pt x="303605" y="21433"/>
                </a:lnTo>
                <a:lnTo>
                  <a:pt x="259220" y="5569"/>
                </a:lnTo>
                <a:lnTo>
                  <a:pt x="210870" y="0"/>
                </a:lnTo>
                <a:close/>
              </a:path>
              <a:path w="422275" h="422275">
                <a:moveTo>
                  <a:pt x="408333" y="140589"/>
                </a:moveTo>
                <a:lnTo>
                  <a:pt x="210870" y="140589"/>
                </a:lnTo>
                <a:lnTo>
                  <a:pt x="238240" y="146110"/>
                </a:lnTo>
                <a:lnTo>
                  <a:pt x="260588" y="161170"/>
                </a:lnTo>
                <a:lnTo>
                  <a:pt x="275653" y="183510"/>
                </a:lnTo>
                <a:lnTo>
                  <a:pt x="281178" y="210870"/>
                </a:lnTo>
                <a:lnTo>
                  <a:pt x="275653" y="238231"/>
                </a:lnTo>
                <a:lnTo>
                  <a:pt x="260588" y="260570"/>
                </a:lnTo>
                <a:lnTo>
                  <a:pt x="238240" y="275630"/>
                </a:lnTo>
                <a:lnTo>
                  <a:pt x="210870" y="281152"/>
                </a:lnTo>
                <a:lnTo>
                  <a:pt x="408333" y="281152"/>
                </a:lnTo>
                <a:lnTo>
                  <a:pt x="416172" y="259220"/>
                </a:lnTo>
                <a:lnTo>
                  <a:pt x="421741" y="210870"/>
                </a:lnTo>
                <a:lnTo>
                  <a:pt x="416172" y="162520"/>
                </a:lnTo>
                <a:lnTo>
                  <a:pt x="408333" y="1405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30421" y="4175300"/>
            <a:ext cx="372598" cy="373512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2754631" y="4070690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29" h="582929">
                <a:moveTo>
                  <a:pt x="291363" y="0"/>
                </a:moveTo>
                <a:lnTo>
                  <a:pt x="244101" y="3813"/>
                </a:lnTo>
                <a:lnTo>
                  <a:pt x="199267" y="14853"/>
                </a:lnTo>
                <a:lnTo>
                  <a:pt x="157462" y="32520"/>
                </a:lnTo>
                <a:lnTo>
                  <a:pt x="119285" y="56214"/>
                </a:lnTo>
                <a:lnTo>
                  <a:pt x="85336" y="85336"/>
                </a:lnTo>
                <a:lnTo>
                  <a:pt x="56214" y="119285"/>
                </a:lnTo>
                <a:lnTo>
                  <a:pt x="32520" y="157462"/>
                </a:lnTo>
                <a:lnTo>
                  <a:pt x="14853" y="199267"/>
                </a:lnTo>
                <a:lnTo>
                  <a:pt x="3813" y="244101"/>
                </a:lnTo>
                <a:lnTo>
                  <a:pt x="0" y="291363"/>
                </a:lnTo>
                <a:lnTo>
                  <a:pt x="3813" y="338625"/>
                </a:lnTo>
                <a:lnTo>
                  <a:pt x="14853" y="383459"/>
                </a:lnTo>
                <a:lnTo>
                  <a:pt x="32520" y="425264"/>
                </a:lnTo>
                <a:lnTo>
                  <a:pt x="56214" y="463441"/>
                </a:lnTo>
                <a:lnTo>
                  <a:pt x="85336" y="497390"/>
                </a:lnTo>
                <a:lnTo>
                  <a:pt x="119285" y="526512"/>
                </a:lnTo>
                <a:lnTo>
                  <a:pt x="157462" y="550206"/>
                </a:lnTo>
                <a:lnTo>
                  <a:pt x="199267" y="567873"/>
                </a:lnTo>
                <a:lnTo>
                  <a:pt x="244101" y="578913"/>
                </a:lnTo>
                <a:lnTo>
                  <a:pt x="291363" y="582726"/>
                </a:lnTo>
                <a:lnTo>
                  <a:pt x="338625" y="578913"/>
                </a:lnTo>
                <a:lnTo>
                  <a:pt x="383459" y="567873"/>
                </a:lnTo>
                <a:lnTo>
                  <a:pt x="425264" y="550206"/>
                </a:lnTo>
                <a:lnTo>
                  <a:pt x="463441" y="526512"/>
                </a:lnTo>
                <a:lnTo>
                  <a:pt x="497390" y="497390"/>
                </a:lnTo>
                <a:lnTo>
                  <a:pt x="526512" y="463441"/>
                </a:lnTo>
                <a:lnTo>
                  <a:pt x="532845" y="453237"/>
                </a:lnTo>
                <a:lnTo>
                  <a:pt x="291363" y="453237"/>
                </a:lnTo>
                <a:lnTo>
                  <a:pt x="248333" y="447454"/>
                </a:lnTo>
                <a:lnTo>
                  <a:pt x="209668" y="431135"/>
                </a:lnTo>
                <a:lnTo>
                  <a:pt x="176909" y="405823"/>
                </a:lnTo>
                <a:lnTo>
                  <a:pt x="151600" y="373062"/>
                </a:lnTo>
                <a:lnTo>
                  <a:pt x="135283" y="334394"/>
                </a:lnTo>
                <a:lnTo>
                  <a:pt x="129501" y="291363"/>
                </a:lnTo>
                <a:lnTo>
                  <a:pt x="135283" y="248332"/>
                </a:lnTo>
                <a:lnTo>
                  <a:pt x="151600" y="209664"/>
                </a:lnTo>
                <a:lnTo>
                  <a:pt x="176909" y="176903"/>
                </a:lnTo>
                <a:lnTo>
                  <a:pt x="209668" y="151590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45" y="129489"/>
                </a:lnTo>
                <a:lnTo>
                  <a:pt x="526512" y="119285"/>
                </a:lnTo>
                <a:lnTo>
                  <a:pt x="497390" y="85336"/>
                </a:lnTo>
                <a:lnTo>
                  <a:pt x="463441" y="56214"/>
                </a:lnTo>
                <a:lnTo>
                  <a:pt x="425264" y="32520"/>
                </a:lnTo>
                <a:lnTo>
                  <a:pt x="383459" y="14853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582929">
                <a:moveTo>
                  <a:pt x="532845" y="129489"/>
                </a:moveTo>
                <a:lnTo>
                  <a:pt x="291363" y="129489"/>
                </a:lnTo>
                <a:lnTo>
                  <a:pt x="334394" y="135271"/>
                </a:lnTo>
                <a:lnTo>
                  <a:pt x="373062" y="151590"/>
                </a:lnTo>
                <a:lnTo>
                  <a:pt x="405823" y="176903"/>
                </a:lnTo>
                <a:lnTo>
                  <a:pt x="431135" y="209664"/>
                </a:lnTo>
                <a:lnTo>
                  <a:pt x="447454" y="248332"/>
                </a:lnTo>
                <a:lnTo>
                  <a:pt x="453237" y="291363"/>
                </a:lnTo>
                <a:lnTo>
                  <a:pt x="447454" y="334394"/>
                </a:lnTo>
                <a:lnTo>
                  <a:pt x="431135" y="373062"/>
                </a:lnTo>
                <a:lnTo>
                  <a:pt x="405823" y="405823"/>
                </a:lnTo>
                <a:lnTo>
                  <a:pt x="373062" y="431135"/>
                </a:lnTo>
                <a:lnTo>
                  <a:pt x="334394" y="447454"/>
                </a:lnTo>
                <a:lnTo>
                  <a:pt x="291363" y="453237"/>
                </a:lnTo>
                <a:lnTo>
                  <a:pt x="532845" y="453237"/>
                </a:lnTo>
                <a:lnTo>
                  <a:pt x="550206" y="425264"/>
                </a:lnTo>
                <a:lnTo>
                  <a:pt x="567873" y="383459"/>
                </a:lnTo>
                <a:lnTo>
                  <a:pt x="578913" y="338625"/>
                </a:lnTo>
                <a:lnTo>
                  <a:pt x="582726" y="291363"/>
                </a:lnTo>
                <a:lnTo>
                  <a:pt x="578913" y="244101"/>
                </a:lnTo>
                <a:lnTo>
                  <a:pt x="567873" y="199267"/>
                </a:lnTo>
                <a:lnTo>
                  <a:pt x="550206" y="157462"/>
                </a:lnTo>
                <a:lnTo>
                  <a:pt x="532845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2140" y="4213221"/>
            <a:ext cx="527050" cy="297815"/>
          </a:xfrm>
          <a:custGeom>
            <a:avLst/>
            <a:gdLst/>
            <a:ahLst/>
            <a:cxnLst/>
            <a:rect l="l" t="t" r="r" b="b"/>
            <a:pathLst>
              <a:path w="527050" h="297814">
                <a:moveTo>
                  <a:pt x="434898" y="114"/>
                </a:moveTo>
                <a:lnTo>
                  <a:pt x="320497" y="114515"/>
                </a:lnTo>
                <a:lnTo>
                  <a:pt x="205993" y="0"/>
                </a:lnTo>
                <a:lnTo>
                  <a:pt x="0" y="205981"/>
                </a:lnTo>
                <a:lnTo>
                  <a:pt x="91566" y="297548"/>
                </a:lnTo>
                <a:lnTo>
                  <a:pt x="205981" y="183133"/>
                </a:lnTo>
                <a:lnTo>
                  <a:pt x="320484" y="297662"/>
                </a:lnTo>
                <a:lnTo>
                  <a:pt x="526478" y="91681"/>
                </a:lnTo>
                <a:lnTo>
                  <a:pt x="434898" y="1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8859099" y="4114693"/>
            <a:ext cx="140970" cy="492125"/>
            <a:chOff x="8859099" y="4114693"/>
            <a:chExt cx="140970" cy="49212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59099" y="4114693"/>
              <a:ext cx="140576" cy="14056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59099" y="4290446"/>
              <a:ext cx="140576" cy="14057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59099" y="4465989"/>
              <a:ext cx="140576" cy="140563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6120974" y="4221082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196" y="0"/>
                </a:moveTo>
                <a:lnTo>
                  <a:pt x="179743" y="0"/>
                </a:lnTo>
                <a:lnTo>
                  <a:pt x="0" y="179730"/>
                </a:lnTo>
                <a:lnTo>
                  <a:pt x="0" y="279082"/>
                </a:lnTo>
                <a:lnTo>
                  <a:pt x="99479" y="279082"/>
                </a:lnTo>
                <a:lnTo>
                  <a:pt x="279196" y="99352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82845" y="4199061"/>
            <a:ext cx="447311" cy="323114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5410792" y="4149745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21433" y="303615"/>
                </a:lnTo>
                <a:lnTo>
                  <a:pt x="46326" y="342766"/>
                </a:lnTo>
                <a:lnTo>
                  <a:pt x="78982" y="375420"/>
                </a:lnTo>
                <a:lnTo>
                  <a:pt x="118135" y="400310"/>
                </a:lnTo>
                <a:lnTo>
                  <a:pt x="162520" y="416172"/>
                </a:lnTo>
                <a:lnTo>
                  <a:pt x="210870" y="421741"/>
                </a:lnTo>
                <a:lnTo>
                  <a:pt x="259220" y="416172"/>
                </a:lnTo>
                <a:lnTo>
                  <a:pt x="303605" y="400310"/>
                </a:lnTo>
                <a:lnTo>
                  <a:pt x="342759" y="375420"/>
                </a:lnTo>
                <a:lnTo>
                  <a:pt x="375415" y="342766"/>
                </a:lnTo>
                <a:lnTo>
                  <a:pt x="400308" y="303615"/>
                </a:lnTo>
                <a:lnTo>
                  <a:pt x="408332" y="281165"/>
                </a:lnTo>
                <a:lnTo>
                  <a:pt x="210870" y="281165"/>
                </a:lnTo>
                <a:lnTo>
                  <a:pt x="183515" y="275641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422275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8240" y="275641"/>
                </a:lnTo>
                <a:lnTo>
                  <a:pt x="210870" y="281165"/>
                </a:lnTo>
                <a:lnTo>
                  <a:pt x="408332" y="281165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84200" y="4173861"/>
            <a:ext cx="372600" cy="373524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7308412" y="4069252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29" h="582929">
                <a:moveTo>
                  <a:pt x="291376" y="0"/>
                </a:moveTo>
                <a:lnTo>
                  <a:pt x="244113" y="3813"/>
                </a:lnTo>
                <a:lnTo>
                  <a:pt x="199279" y="14854"/>
                </a:lnTo>
                <a:lnTo>
                  <a:pt x="157472" y="32523"/>
                </a:lnTo>
                <a:lnTo>
                  <a:pt x="119293" y="56218"/>
                </a:lnTo>
                <a:lnTo>
                  <a:pt x="85342" y="85342"/>
                </a:lnTo>
                <a:lnTo>
                  <a:pt x="56218" y="119293"/>
                </a:lnTo>
                <a:lnTo>
                  <a:pt x="32523" y="157472"/>
                </a:lnTo>
                <a:lnTo>
                  <a:pt x="14854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14854" y="383471"/>
                </a:lnTo>
                <a:lnTo>
                  <a:pt x="32523" y="425277"/>
                </a:lnTo>
                <a:lnTo>
                  <a:pt x="56218" y="463454"/>
                </a:lnTo>
                <a:lnTo>
                  <a:pt x="85342" y="497403"/>
                </a:lnTo>
                <a:lnTo>
                  <a:pt x="119293" y="526525"/>
                </a:lnTo>
                <a:lnTo>
                  <a:pt x="157472" y="550219"/>
                </a:lnTo>
                <a:lnTo>
                  <a:pt x="199279" y="567886"/>
                </a:lnTo>
                <a:lnTo>
                  <a:pt x="244113" y="578926"/>
                </a:lnTo>
                <a:lnTo>
                  <a:pt x="291376" y="582739"/>
                </a:lnTo>
                <a:lnTo>
                  <a:pt x="338634" y="578926"/>
                </a:lnTo>
                <a:lnTo>
                  <a:pt x="383465" y="567886"/>
                </a:lnTo>
                <a:lnTo>
                  <a:pt x="425268" y="550219"/>
                </a:lnTo>
                <a:lnTo>
                  <a:pt x="463444" y="526525"/>
                </a:lnTo>
                <a:lnTo>
                  <a:pt x="497392" y="497403"/>
                </a:lnTo>
                <a:lnTo>
                  <a:pt x="526513" y="463454"/>
                </a:lnTo>
                <a:lnTo>
                  <a:pt x="532853" y="453237"/>
                </a:lnTo>
                <a:lnTo>
                  <a:pt x="291376" y="453237"/>
                </a:lnTo>
                <a:lnTo>
                  <a:pt x="248345" y="447455"/>
                </a:lnTo>
                <a:lnTo>
                  <a:pt x="209677" y="431139"/>
                </a:lnTo>
                <a:lnTo>
                  <a:pt x="176915" y="405830"/>
                </a:lnTo>
                <a:lnTo>
                  <a:pt x="151603" y="373071"/>
                </a:lnTo>
                <a:lnTo>
                  <a:pt x="135284" y="334405"/>
                </a:lnTo>
                <a:lnTo>
                  <a:pt x="129501" y="291376"/>
                </a:lnTo>
                <a:lnTo>
                  <a:pt x="135284" y="248345"/>
                </a:lnTo>
                <a:lnTo>
                  <a:pt x="151603" y="209677"/>
                </a:lnTo>
                <a:lnTo>
                  <a:pt x="176915" y="176915"/>
                </a:lnTo>
                <a:lnTo>
                  <a:pt x="209677" y="151603"/>
                </a:lnTo>
                <a:lnTo>
                  <a:pt x="248345" y="135284"/>
                </a:lnTo>
                <a:lnTo>
                  <a:pt x="291376" y="129501"/>
                </a:lnTo>
                <a:lnTo>
                  <a:pt x="532848" y="129501"/>
                </a:lnTo>
                <a:lnTo>
                  <a:pt x="526513" y="119293"/>
                </a:lnTo>
                <a:lnTo>
                  <a:pt x="497392" y="85342"/>
                </a:lnTo>
                <a:lnTo>
                  <a:pt x="463444" y="56218"/>
                </a:lnTo>
                <a:lnTo>
                  <a:pt x="425268" y="32523"/>
                </a:lnTo>
                <a:lnTo>
                  <a:pt x="383465" y="14854"/>
                </a:lnTo>
                <a:lnTo>
                  <a:pt x="338634" y="3813"/>
                </a:lnTo>
                <a:lnTo>
                  <a:pt x="291376" y="0"/>
                </a:lnTo>
                <a:close/>
              </a:path>
              <a:path w="582929" h="582929">
                <a:moveTo>
                  <a:pt x="532848" y="129501"/>
                </a:moveTo>
                <a:lnTo>
                  <a:pt x="291376" y="129501"/>
                </a:lnTo>
                <a:lnTo>
                  <a:pt x="334405" y="135284"/>
                </a:lnTo>
                <a:lnTo>
                  <a:pt x="373071" y="151603"/>
                </a:lnTo>
                <a:lnTo>
                  <a:pt x="405830" y="176915"/>
                </a:lnTo>
                <a:lnTo>
                  <a:pt x="431139" y="209677"/>
                </a:lnTo>
                <a:lnTo>
                  <a:pt x="447455" y="248345"/>
                </a:lnTo>
                <a:lnTo>
                  <a:pt x="453237" y="291376"/>
                </a:lnTo>
                <a:lnTo>
                  <a:pt x="447455" y="334405"/>
                </a:lnTo>
                <a:lnTo>
                  <a:pt x="431139" y="373071"/>
                </a:lnTo>
                <a:lnTo>
                  <a:pt x="405830" y="405830"/>
                </a:lnTo>
                <a:lnTo>
                  <a:pt x="373071" y="431139"/>
                </a:lnTo>
                <a:lnTo>
                  <a:pt x="334405" y="447455"/>
                </a:lnTo>
                <a:lnTo>
                  <a:pt x="291376" y="453237"/>
                </a:lnTo>
                <a:lnTo>
                  <a:pt x="532853" y="453237"/>
                </a:lnTo>
                <a:lnTo>
                  <a:pt x="550206" y="425277"/>
                </a:lnTo>
                <a:lnTo>
                  <a:pt x="567873" y="383471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8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55920" y="4211794"/>
            <a:ext cx="527050" cy="297815"/>
          </a:xfrm>
          <a:custGeom>
            <a:avLst/>
            <a:gdLst/>
            <a:ahLst/>
            <a:cxnLst/>
            <a:rect l="l" t="t" r="r" b="b"/>
            <a:pathLst>
              <a:path w="527050" h="297814">
                <a:moveTo>
                  <a:pt x="434898" y="114"/>
                </a:moveTo>
                <a:lnTo>
                  <a:pt x="320509" y="114515"/>
                </a:lnTo>
                <a:lnTo>
                  <a:pt x="205994" y="0"/>
                </a:lnTo>
                <a:lnTo>
                  <a:pt x="0" y="205981"/>
                </a:lnTo>
                <a:lnTo>
                  <a:pt x="91579" y="297548"/>
                </a:lnTo>
                <a:lnTo>
                  <a:pt x="205981" y="183133"/>
                </a:lnTo>
                <a:lnTo>
                  <a:pt x="320497" y="297649"/>
                </a:lnTo>
                <a:lnTo>
                  <a:pt x="526478" y="91681"/>
                </a:lnTo>
                <a:lnTo>
                  <a:pt x="434898" y="1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5001326" y="4834785"/>
            <a:ext cx="140970" cy="309245"/>
            <a:chOff x="5001326" y="4834785"/>
            <a:chExt cx="140970" cy="30924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326" y="4834785"/>
              <a:ext cx="140576" cy="14056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1326" y="5010538"/>
              <a:ext cx="140576" cy="132961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2263201" y="4941180"/>
            <a:ext cx="279400" cy="202565"/>
          </a:xfrm>
          <a:custGeom>
            <a:avLst/>
            <a:gdLst/>
            <a:ahLst/>
            <a:cxnLst/>
            <a:rect l="l" t="t" r="r" b="b"/>
            <a:pathLst>
              <a:path w="279400" h="202564">
                <a:moveTo>
                  <a:pt x="279209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2319"/>
                </a:lnTo>
                <a:lnTo>
                  <a:pt x="176243" y="202319"/>
                </a:lnTo>
                <a:lnTo>
                  <a:pt x="279209" y="99339"/>
                </a:lnTo>
                <a:lnTo>
                  <a:pt x="279209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5072" y="4919154"/>
            <a:ext cx="447311" cy="224345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1553032" y="4869838"/>
            <a:ext cx="422275" cy="273685"/>
          </a:xfrm>
          <a:custGeom>
            <a:avLst/>
            <a:gdLst/>
            <a:ahLst/>
            <a:cxnLst/>
            <a:rect l="l" t="t" r="r" b="b"/>
            <a:pathLst>
              <a:path w="422275" h="273685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3"/>
                </a:lnTo>
                <a:lnTo>
                  <a:pt x="10726" y="273662"/>
                </a:lnTo>
                <a:lnTo>
                  <a:pt x="180553" y="273662"/>
                </a:lnTo>
                <a:lnTo>
                  <a:pt x="161164" y="260589"/>
                </a:lnTo>
                <a:lnTo>
                  <a:pt x="146100" y="238245"/>
                </a:lnTo>
                <a:lnTo>
                  <a:pt x="140576" y="210883"/>
                </a:lnTo>
                <a:lnTo>
                  <a:pt x="146100" y="183525"/>
                </a:lnTo>
                <a:lnTo>
                  <a:pt x="161164" y="161189"/>
                </a:lnTo>
                <a:lnTo>
                  <a:pt x="183508" y="146134"/>
                </a:lnTo>
                <a:lnTo>
                  <a:pt x="210870" y="140614"/>
                </a:lnTo>
                <a:lnTo>
                  <a:pt x="408338" y="140614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3685">
                <a:moveTo>
                  <a:pt x="408338" y="140614"/>
                </a:moveTo>
                <a:lnTo>
                  <a:pt x="210870" y="140614"/>
                </a:lnTo>
                <a:lnTo>
                  <a:pt x="238233" y="146134"/>
                </a:lnTo>
                <a:lnTo>
                  <a:pt x="260577" y="161189"/>
                </a:lnTo>
                <a:lnTo>
                  <a:pt x="275641" y="183525"/>
                </a:lnTo>
                <a:lnTo>
                  <a:pt x="281165" y="210883"/>
                </a:lnTo>
                <a:lnTo>
                  <a:pt x="275641" y="238245"/>
                </a:lnTo>
                <a:lnTo>
                  <a:pt x="260577" y="260589"/>
                </a:lnTo>
                <a:lnTo>
                  <a:pt x="241187" y="273662"/>
                </a:lnTo>
                <a:lnTo>
                  <a:pt x="411015" y="273662"/>
                </a:lnTo>
                <a:lnTo>
                  <a:pt x="416172" y="259233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8" y="140614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26423" y="4893970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39" h="252095">
                <a:moveTo>
                  <a:pt x="91186" y="249529"/>
                </a:moveTo>
                <a:lnTo>
                  <a:pt x="90538" y="249097"/>
                </a:lnTo>
                <a:lnTo>
                  <a:pt x="65328" y="244017"/>
                </a:lnTo>
                <a:lnTo>
                  <a:pt x="40132" y="249097"/>
                </a:lnTo>
                <a:lnTo>
                  <a:pt x="39484" y="249529"/>
                </a:lnTo>
                <a:lnTo>
                  <a:pt x="91186" y="249529"/>
                </a:lnTo>
                <a:close/>
              </a:path>
              <a:path w="370839" h="252095">
                <a:moveTo>
                  <a:pt x="129489" y="64757"/>
                </a:moveTo>
                <a:lnTo>
                  <a:pt x="124396" y="39547"/>
                </a:lnTo>
                <a:lnTo>
                  <a:pt x="110528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80" y="39547"/>
                </a:lnTo>
                <a:lnTo>
                  <a:pt x="0" y="64757"/>
                </a:lnTo>
                <a:lnTo>
                  <a:pt x="5080" y="89954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14"/>
                </a:lnTo>
                <a:lnTo>
                  <a:pt x="89941" y="124421"/>
                </a:lnTo>
                <a:lnTo>
                  <a:pt x="110528" y="110540"/>
                </a:lnTo>
                <a:lnTo>
                  <a:pt x="124396" y="89954"/>
                </a:lnTo>
                <a:lnTo>
                  <a:pt x="129489" y="64757"/>
                </a:lnTo>
                <a:close/>
              </a:path>
              <a:path w="370839" h="252095">
                <a:moveTo>
                  <a:pt x="251790" y="187058"/>
                </a:moveTo>
                <a:lnTo>
                  <a:pt x="246697" y="161848"/>
                </a:lnTo>
                <a:lnTo>
                  <a:pt x="232829" y="141262"/>
                </a:lnTo>
                <a:lnTo>
                  <a:pt x="212242" y="127381"/>
                </a:lnTo>
                <a:lnTo>
                  <a:pt x="187032" y="122301"/>
                </a:lnTo>
                <a:lnTo>
                  <a:pt x="161836" y="127381"/>
                </a:lnTo>
                <a:lnTo>
                  <a:pt x="141262" y="141262"/>
                </a:lnTo>
                <a:lnTo>
                  <a:pt x="127381" y="161848"/>
                </a:lnTo>
                <a:lnTo>
                  <a:pt x="122301" y="187058"/>
                </a:lnTo>
                <a:lnTo>
                  <a:pt x="127381" y="212255"/>
                </a:lnTo>
                <a:lnTo>
                  <a:pt x="141262" y="232841"/>
                </a:lnTo>
                <a:lnTo>
                  <a:pt x="161836" y="246722"/>
                </a:lnTo>
                <a:lnTo>
                  <a:pt x="187032" y="251802"/>
                </a:lnTo>
                <a:lnTo>
                  <a:pt x="212242" y="246722"/>
                </a:lnTo>
                <a:lnTo>
                  <a:pt x="232829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39" h="252095">
                <a:moveTo>
                  <a:pt x="335026" y="249529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80682" y="249529"/>
                </a:lnTo>
                <a:lnTo>
                  <a:pt x="335026" y="249529"/>
                </a:lnTo>
                <a:close/>
              </a:path>
              <a:path w="370839" h="252095">
                <a:moveTo>
                  <a:pt x="370611" y="65925"/>
                </a:moveTo>
                <a:lnTo>
                  <a:pt x="365531" y="40728"/>
                </a:lnTo>
                <a:lnTo>
                  <a:pt x="351650" y="20154"/>
                </a:lnTo>
                <a:lnTo>
                  <a:pt x="331063" y="6273"/>
                </a:lnTo>
                <a:lnTo>
                  <a:pt x="305854" y="1181"/>
                </a:lnTo>
                <a:lnTo>
                  <a:pt x="280670" y="6273"/>
                </a:lnTo>
                <a:lnTo>
                  <a:pt x="260096" y="20154"/>
                </a:lnTo>
                <a:lnTo>
                  <a:pt x="246227" y="40728"/>
                </a:lnTo>
                <a:lnTo>
                  <a:pt x="241134" y="65925"/>
                </a:lnTo>
                <a:lnTo>
                  <a:pt x="246227" y="91135"/>
                </a:lnTo>
                <a:lnTo>
                  <a:pt x="260096" y="111721"/>
                </a:lnTo>
                <a:lnTo>
                  <a:pt x="280670" y="125603"/>
                </a:lnTo>
                <a:lnTo>
                  <a:pt x="305854" y="130683"/>
                </a:lnTo>
                <a:lnTo>
                  <a:pt x="331063" y="125603"/>
                </a:lnTo>
                <a:lnTo>
                  <a:pt x="351650" y="111721"/>
                </a:lnTo>
                <a:lnTo>
                  <a:pt x="365531" y="91135"/>
                </a:lnTo>
                <a:lnTo>
                  <a:pt x="370611" y="65925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50651" y="4789356"/>
            <a:ext cx="582930" cy="354330"/>
          </a:xfrm>
          <a:custGeom>
            <a:avLst/>
            <a:gdLst/>
            <a:ahLst/>
            <a:cxnLst/>
            <a:rect l="l" t="t" r="r" b="b"/>
            <a:pathLst>
              <a:path w="582929" h="354329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4"/>
                </a:lnTo>
                <a:lnTo>
                  <a:pt x="7632" y="354143"/>
                </a:lnTo>
                <a:lnTo>
                  <a:pt x="143612" y="354143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0"/>
                </a:lnTo>
                <a:lnTo>
                  <a:pt x="151600" y="209668"/>
                </a:lnTo>
                <a:lnTo>
                  <a:pt x="176909" y="176904"/>
                </a:lnTo>
                <a:lnTo>
                  <a:pt x="209668" y="151591"/>
                </a:lnTo>
                <a:lnTo>
                  <a:pt x="248333" y="135271"/>
                </a:lnTo>
                <a:lnTo>
                  <a:pt x="291363" y="129489"/>
                </a:lnTo>
                <a:lnTo>
                  <a:pt x="532831" y="129489"/>
                </a:lnTo>
                <a:lnTo>
                  <a:pt x="526504" y="119293"/>
                </a:lnTo>
                <a:lnTo>
                  <a:pt x="497384" y="85342"/>
                </a:lnTo>
                <a:lnTo>
                  <a:pt x="463437" y="56218"/>
                </a:lnTo>
                <a:lnTo>
                  <a:pt x="425261" y="32523"/>
                </a:lnTo>
                <a:lnTo>
                  <a:pt x="383457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4329">
                <a:moveTo>
                  <a:pt x="532831" y="129489"/>
                </a:moveTo>
                <a:lnTo>
                  <a:pt x="291363" y="129489"/>
                </a:lnTo>
                <a:lnTo>
                  <a:pt x="334393" y="135271"/>
                </a:lnTo>
                <a:lnTo>
                  <a:pt x="373058" y="151591"/>
                </a:lnTo>
                <a:lnTo>
                  <a:pt x="405817" y="176904"/>
                </a:lnTo>
                <a:lnTo>
                  <a:pt x="431126" y="209668"/>
                </a:lnTo>
                <a:lnTo>
                  <a:pt x="447443" y="248340"/>
                </a:lnTo>
                <a:lnTo>
                  <a:pt x="453224" y="291376"/>
                </a:lnTo>
                <a:lnTo>
                  <a:pt x="447443" y="334405"/>
                </a:lnTo>
                <a:lnTo>
                  <a:pt x="439114" y="354143"/>
                </a:lnTo>
                <a:lnTo>
                  <a:pt x="575082" y="354143"/>
                </a:lnTo>
                <a:lnTo>
                  <a:pt x="578901" y="338634"/>
                </a:lnTo>
                <a:lnTo>
                  <a:pt x="582714" y="291376"/>
                </a:lnTo>
                <a:lnTo>
                  <a:pt x="578901" y="244113"/>
                </a:lnTo>
                <a:lnTo>
                  <a:pt x="567862" y="199279"/>
                </a:lnTo>
                <a:lnTo>
                  <a:pt x="550196" y="157472"/>
                </a:lnTo>
                <a:lnTo>
                  <a:pt x="532831" y="129489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98160" y="4931887"/>
            <a:ext cx="527050" cy="212090"/>
          </a:xfrm>
          <a:custGeom>
            <a:avLst/>
            <a:gdLst/>
            <a:ahLst/>
            <a:cxnLst/>
            <a:rect l="l" t="t" r="r" b="b"/>
            <a:pathLst>
              <a:path w="527050" h="212089">
                <a:moveTo>
                  <a:pt x="205993" y="12"/>
                </a:moveTo>
                <a:lnTo>
                  <a:pt x="0" y="205981"/>
                </a:lnTo>
                <a:lnTo>
                  <a:pt x="5631" y="211612"/>
                </a:lnTo>
                <a:lnTo>
                  <a:pt x="177490" y="211612"/>
                </a:lnTo>
                <a:lnTo>
                  <a:pt x="205968" y="183133"/>
                </a:lnTo>
                <a:lnTo>
                  <a:pt x="435000" y="183133"/>
                </a:lnTo>
                <a:lnTo>
                  <a:pt x="503637" y="114515"/>
                </a:lnTo>
                <a:lnTo>
                  <a:pt x="320497" y="114515"/>
                </a:lnTo>
                <a:lnTo>
                  <a:pt x="205993" y="12"/>
                </a:lnTo>
                <a:close/>
              </a:path>
              <a:path w="527050" h="212089">
                <a:moveTo>
                  <a:pt x="435000" y="183133"/>
                </a:moveTo>
                <a:lnTo>
                  <a:pt x="205968" y="183133"/>
                </a:lnTo>
                <a:lnTo>
                  <a:pt x="228917" y="206082"/>
                </a:lnTo>
                <a:lnTo>
                  <a:pt x="234434" y="211612"/>
                </a:lnTo>
                <a:lnTo>
                  <a:pt x="406523" y="211612"/>
                </a:lnTo>
                <a:lnTo>
                  <a:pt x="435000" y="183133"/>
                </a:lnTo>
                <a:close/>
              </a:path>
              <a:path w="527050" h="212089">
                <a:moveTo>
                  <a:pt x="434886" y="114"/>
                </a:moveTo>
                <a:lnTo>
                  <a:pt x="379526" y="55511"/>
                </a:lnTo>
                <a:lnTo>
                  <a:pt x="320497" y="114515"/>
                </a:lnTo>
                <a:lnTo>
                  <a:pt x="503637" y="114515"/>
                </a:lnTo>
                <a:lnTo>
                  <a:pt x="526478" y="91681"/>
                </a:lnTo>
                <a:lnTo>
                  <a:pt x="434886" y="114"/>
                </a:lnTo>
                <a:close/>
              </a:path>
              <a:path w="527050" h="212089">
                <a:moveTo>
                  <a:pt x="379514" y="55498"/>
                </a:moveTo>
                <a:close/>
              </a:path>
              <a:path w="527050" h="212089">
                <a:moveTo>
                  <a:pt x="205968" y="0"/>
                </a:moveTo>
                <a:close/>
              </a:path>
              <a:path w="527050" h="212089">
                <a:moveTo>
                  <a:pt x="205981" y="0"/>
                </a:move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16993" y="4939753"/>
            <a:ext cx="279400" cy="203835"/>
          </a:xfrm>
          <a:custGeom>
            <a:avLst/>
            <a:gdLst/>
            <a:ahLst/>
            <a:cxnLst/>
            <a:rect l="l" t="t" r="r" b="b"/>
            <a:pathLst>
              <a:path w="279400" h="203835">
                <a:moveTo>
                  <a:pt x="279196" y="0"/>
                </a:moveTo>
                <a:lnTo>
                  <a:pt x="179743" y="0"/>
                </a:lnTo>
                <a:lnTo>
                  <a:pt x="0" y="179717"/>
                </a:lnTo>
                <a:lnTo>
                  <a:pt x="0" y="203746"/>
                </a:lnTo>
                <a:lnTo>
                  <a:pt x="174804" y="203746"/>
                </a:lnTo>
                <a:lnTo>
                  <a:pt x="279196" y="99339"/>
                </a:lnTo>
                <a:lnTo>
                  <a:pt x="279196" y="0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78865" y="4917728"/>
            <a:ext cx="447311" cy="225771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6106812" y="4868411"/>
            <a:ext cx="422275" cy="275590"/>
          </a:xfrm>
          <a:custGeom>
            <a:avLst/>
            <a:gdLst/>
            <a:ahLst/>
            <a:cxnLst/>
            <a:rect l="l" t="t" r="r" b="b"/>
            <a:pathLst>
              <a:path w="422275" h="275589">
                <a:moveTo>
                  <a:pt x="210870" y="0"/>
                </a:moveTo>
                <a:lnTo>
                  <a:pt x="162520" y="5570"/>
                </a:lnTo>
                <a:lnTo>
                  <a:pt x="118135" y="21435"/>
                </a:lnTo>
                <a:lnTo>
                  <a:pt x="78982" y="46331"/>
                </a:lnTo>
                <a:lnTo>
                  <a:pt x="46326" y="78990"/>
                </a:lnTo>
                <a:lnTo>
                  <a:pt x="21433" y="118146"/>
                </a:lnTo>
                <a:lnTo>
                  <a:pt x="5569" y="162532"/>
                </a:lnTo>
                <a:lnTo>
                  <a:pt x="0" y="210883"/>
                </a:lnTo>
                <a:lnTo>
                  <a:pt x="5569" y="259232"/>
                </a:lnTo>
                <a:lnTo>
                  <a:pt x="11236" y="275088"/>
                </a:lnTo>
                <a:lnTo>
                  <a:pt x="182695" y="275088"/>
                </a:lnTo>
                <a:lnTo>
                  <a:pt x="161175" y="260578"/>
                </a:lnTo>
                <a:lnTo>
                  <a:pt x="146112" y="238238"/>
                </a:lnTo>
                <a:lnTo>
                  <a:pt x="140588" y="210883"/>
                </a:lnTo>
                <a:lnTo>
                  <a:pt x="146112" y="183523"/>
                </a:lnTo>
                <a:lnTo>
                  <a:pt x="161175" y="161183"/>
                </a:lnTo>
                <a:lnTo>
                  <a:pt x="183515" y="146123"/>
                </a:lnTo>
                <a:lnTo>
                  <a:pt x="210870" y="140601"/>
                </a:lnTo>
                <a:lnTo>
                  <a:pt x="408333" y="140601"/>
                </a:lnTo>
                <a:lnTo>
                  <a:pt x="400308" y="118146"/>
                </a:lnTo>
                <a:lnTo>
                  <a:pt x="375415" y="78990"/>
                </a:lnTo>
                <a:lnTo>
                  <a:pt x="342759" y="46331"/>
                </a:lnTo>
                <a:lnTo>
                  <a:pt x="303605" y="21435"/>
                </a:lnTo>
                <a:lnTo>
                  <a:pt x="259220" y="5570"/>
                </a:lnTo>
                <a:lnTo>
                  <a:pt x="210870" y="0"/>
                </a:lnTo>
                <a:close/>
              </a:path>
              <a:path w="422275" h="275589">
                <a:moveTo>
                  <a:pt x="408333" y="140601"/>
                </a:moveTo>
                <a:lnTo>
                  <a:pt x="210870" y="140601"/>
                </a:lnTo>
                <a:lnTo>
                  <a:pt x="238240" y="146123"/>
                </a:lnTo>
                <a:lnTo>
                  <a:pt x="260588" y="161183"/>
                </a:lnTo>
                <a:lnTo>
                  <a:pt x="275653" y="183523"/>
                </a:lnTo>
                <a:lnTo>
                  <a:pt x="281177" y="210883"/>
                </a:lnTo>
                <a:lnTo>
                  <a:pt x="275653" y="238238"/>
                </a:lnTo>
                <a:lnTo>
                  <a:pt x="260588" y="260578"/>
                </a:lnTo>
                <a:lnTo>
                  <a:pt x="239061" y="275088"/>
                </a:lnTo>
                <a:lnTo>
                  <a:pt x="410504" y="275088"/>
                </a:lnTo>
                <a:lnTo>
                  <a:pt x="416172" y="259232"/>
                </a:lnTo>
                <a:lnTo>
                  <a:pt x="421741" y="210883"/>
                </a:lnTo>
                <a:lnTo>
                  <a:pt x="416172" y="162532"/>
                </a:lnTo>
                <a:lnTo>
                  <a:pt x="408333" y="1406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80211" y="4892535"/>
            <a:ext cx="370840" cy="252095"/>
          </a:xfrm>
          <a:custGeom>
            <a:avLst/>
            <a:gdLst/>
            <a:ahLst/>
            <a:cxnLst/>
            <a:rect l="l" t="t" r="r" b="b"/>
            <a:pathLst>
              <a:path w="370840" h="252095">
                <a:moveTo>
                  <a:pt x="93306" y="250964"/>
                </a:moveTo>
                <a:lnTo>
                  <a:pt x="90525" y="249097"/>
                </a:lnTo>
                <a:lnTo>
                  <a:pt x="65316" y="244005"/>
                </a:lnTo>
                <a:lnTo>
                  <a:pt x="40132" y="249097"/>
                </a:lnTo>
                <a:lnTo>
                  <a:pt x="37350" y="250964"/>
                </a:lnTo>
                <a:lnTo>
                  <a:pt x="93306" y="250964"/>
                </a:lnTo>
                <a:close/>
              </a:path>
              <a:path w="370840" h="252095">
                <a:moveTo>
                  <a:pt x="129476" y="64757"/>
                </a:moveTo>
                <a:lnTo>
                  <a:pt x="124396" y="39560"/>
                </a:lnTo>
                <a:lnTo>
                  <a:pt x="110515" y="18973"/>
                </a:lnTo>
                <a:lnTo>
                  <a:pt x="89941" y="5092"/>
                </a:lnTo>
                <a:lnTo>
                  <a:pt x="64731" y="0"/>
                </a:lnTo>
                <a:lnTo>
                  <a:pt x="39535" y="5092"/>
                </a:lnTo>
                <a:lnTo>
                  <a:pt x="18961" y="18973"/>
                </a:lnTo>
                <a:lnTo>
                  <a:pt x="5092" y="39560"/>
                </a:lnTo>
                <a:lnTo>
                  <a:pt x="0" y="64757"/>
                </a:lnTo>
                <a:lnTo>
                  <a:pt x="5092" y="89966"/>
                </a:lnTo>
                <a:lnTo>
                  <a:pt x="18961" y="110540"/>
                </a:lnTo>
                <a:lnTo>
                  <a:pt x="39535" y="124421"/>
                </a:lnTo>
                <a:lnTo>
                  <a:pt x="64731" y="129501"/>
                </a:lnTo>
                <a:lnTo>
                  <a:pt x="89941" y="124421"/>
                </a:lnTo>
                <a:lnTo>
                  <a:pt x="110515" y="110540"/>
                </a:lnTo>
                <a:lnTo>
                  <a:pt x="124396" y="89966"/>
                </a:lnTo>
                <a:lnTo>
                  <a:pt x="129476" y="64757"/>
                </a:lnTo>
                <a:close/>
              </a:path>
              <a:path w="370840" h="252095">
                <a:moveTo>
                  <a:pt x="251790" y="187058"/>
                </a:moveTo>
                <a:lnTo>
                  <a:pt x="246697" y="161861"/>
                </a:lnTo>
                <a:lnTo>
                  <a:pt x="232816" y="141274"/>
                </a:lnTo>
                <a:lnTo>
                  <a:pt x="212229" y="127393"/>
                </a:lnTo>
                <a:lnTo>
                  <a:pt x="187020" y="122301"/>
                </a:lnTo>
                <a:lnTo>
                  <a:pt x="161823" y="127393"/>
                </a:lnTo>
                <a:lnTo>
                  <a:pt x="141249" y="141274"/>
                </a:lnTo>
                <a:lnTo>
                  <a:pt x="127381" y="161861"/>
                </a:lnTo>
                <a:lnTo>
                  <a:pt x="122288" y="187058"/>
                </a:lnTo>
                <a:lnTo>
                  <a:pt x="127381" y="212255"/>
                </a:lnTo>
                <a:lnTo>
                  <a:pt x="141249" y="232841"/>
                </a:lnTo>
                <a:lnTo>
                  <a:pt x="161823" y="246710"/>
                </a:lnTo>
                <a:lnTo>
                  <a:pt x="187020" y="251790"/>
                </a:lnTo>
                <a:lnTo>
                  <a:pt x="212229" y="246710"/>
                </a:lnTo>
                <a:lnTo>
                  <a:pt x="232816" y="232841"/>
                </a:lnTo>
                <a:lnTo>
                  <a:pt x="246697" y="212255"/>
                </a:lnTo>
                <a:lnTo>
                  <a:pt x="251790" y="187058"/>
                </a:lnTo>
                <a:close/>
              </a:path>
              <a:path w="370840" h="252095">
                <a:moveTo>
                  <a:pt x="337159" y="250964"/>
                </a:moveTo>
                <a:lnTo>
                  <a:pt x="333057" y="248208"/>
                </a:lnTo>
                <a:lnTo>
                  <a:pt x="307848" y="243116"/>
                </a:lnTo>
                <a:lnTo>
                  <a:pt x="282651" y="248208"/>
                </a:lnTo>
                <a:lnTo>
                  <a:pt x="278549" y="250964"/>
                </a:lnTo>
                <a:lnTo>
                  <a:pt x="337159" y="250964"/>
                </a:lnTo>
                <a:close/>
              </a:path>
              <a:path w="370840" h="252095">
                <a:moveTo>
                  <a:pt x="370611" y="65938"/>
                </a:moveTo>
                <a:lnTo>
                  <a:pt x="365518" y="40741"/>
                </a:lnTo>
                <a:lnTo>
                  <a:pt x="351650" y="20154"/>
                </a:lnTo>
                <a:lnTo>
                  <a:pt x="331076" y="6286"/>
                </a:lnTo>
                <a:lnTo>
                  <a:pt x="305866" y="1193"/>
                </a:lnTo>
                <a:lnTo>
                  <a:pt x="280670" y="6286"/>
                </a:lnTo>
                <a:lnTo>
                  <a:pt x="260083" y="20154"/>
                </a:lnTo>
                <a:lnTo>
                  <a:pt x="246214" y="40741"/>
                </a:lnTo>
                <a:lnTo>
                  <a:pt x="241134" y="65938"/>
                </a:lnTo>
                <a:lnTo>
                  <a:pt x="246214" y="91135"/>
                </a:lnTo>
                <a:lnTo>
                  <a:pt x="260083" y="111721"/>
                </a:lnTo>
                <a:lnTo>
                  <a:pt x="280670" y="125603"/>
                </a:lnTo>
                <a:lnTo>
                  <a:pt x="305866" y="130695"/>
                </a:lnTo>
                <a:lnTo>
                  <a:pt x="331076" y="125603"/>
                </a:lnTo>
                <a:lnTo>
                  <a:pt x="351650" y="111721"/>
                </a:lnTo>
                <a:lnTo>
                  <a:pt x="365518" y="91135"/>
                </a:lnTo>
                <a:lnTo>
                  <a:pt x="370611" y="65938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322169" y="4833359"/>
            <a:ext cx="140970" cy="310515"/>
            <a:chOff x="322169" y="4833359"/>
            <a:chExt cx="140970" cy="310515"/>
          </a:xfrm>
        </p:grpSpPr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2169" y="4833359"/>
              <a:ext cx="140576" cy="14056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2169" y="5009112"/>
              <a:ext cx="140576" cy="134387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4930562"/>
            <a:ext cx="145482" cy="212937"/>
          </a:xfrm>
          <a:prstGeom prst="rect">
            <a:avLst/>
          </a:prstGeom>
        </p:spPr>
      </p:pic>
      <p:sp>
        <p:nvSpPr>
          <p:cNvPr id="77" name="object 53">
            <a:extLst>
              <a:ext uri="{FF2B5EF4-FFF2-40B4-BE49-F238E27FC236}">
                <a16:creationId xmlns:a16="http://schemas.microsoft.com/office/drawing/2014/main" id="{5D312E7B-9B9D-4972-A75C-2C59B7CC7CDB}"/>
              </a:ext>
            </a:extLst>
          </p:cNvPr>
          <p:cNvSpPr/>
          <p:nvPr/>
        </p:nvSpPr>
        <p:spPr>
          <a:xfrm>
            <a:off x="8004431" y="4787918"/>
            <a:ext cx="582930" cy="355600"/>
          </a:xfrm>
          <a:custGeom>
            <a:avLst/>
            <a:gdLst/>
            <a:ahLst/>
            <a:cxnLst/>
            <a:rect l="l" t="t" r="r" b="b"/>
            <a:pathLst>
              <a:path w="582929" h="355600">
                <a:moveTo>
                  <a:pt x="291363" y="0"/>
                </a:moveTo>
                <a:lnTo>
                  <a:pt x="244101" y="3813"/>
                </a:lnTo>
                <a:lnTo>
                  <a:pt x="199267" y="14854"/>
                </a:lnTo>
                <a:lnTo>
                  <a:pt x="157462" y="32523"/>
                </a:lnTo>
                <a:lnTo>
                  <a:pt x="119285" y="56218"/>
                </a:lnTo>
                <a:lnTo>
                  <a:pt x="85336" y="85342"/>
                </a:lnTo>
                <a:lnTo>
                  <a:pt x="56214" y="119293"/>
                </a:lnTo>
                <a:lnTo>
                  <a:pt x="32520" y="157472"/>
                </a:lnTo>
                <a:lnTo>
                  <a:pt x="14853" y="199279"/>
                </a:lnTo>
                <a:lnTo>
                  <a:pt x="3813" y="244113"/>
                </a:lnTo>
                <a:lnTo>
                  <a:pt x="0" y="291376"/>
                </a:lnTo>
                <a:lnTo>
                  <a:pt x="3813" y="338638"/>
                </a:lnTo>
                <a:lnTo>
                  <a:pt x="7985" y="355580"/>
                </a:lnTo>
                <a:lnTo>
                  <a:pt x="144219" y="355580"/>
                </a:lnTo>
                <a:lnTo>
                  <a:pt x="135283" y="334405"/>
                </a:lnTo>
                <a:lnTo>
                  <a:pt x="129501" y="291376"/>
                </a:lnTo>
                <a:lnTo>
                  <a:pt x="135283" y="248345"/>
                </a:lnTo>
                <a:lnTo>
                  <a:pt x="151600" y="209677"/>
                </a:lnTo>
                <a:lnTo>
                  <a:pt x="176909" y="176915"/>
                </a:lnTo>
                <a:lnTo>
                  <a:pt x="209668" y="151603"/>
                </a:lnTo>
                <a:lnTo>
                  <a:pt x="248333" y="135284"/>
                </a:lnTo>
                <a:lnTo>
                  <a:pt x="291363" y="129501"/>
                </a:lnTo>
                <a:lnTo>
                  <a:pt x="532847" y="129501"/>
                </a:lnTo>
                <a:lnTo>
                  <a:pt x="526512" y="119293"/>
                </a:lnTo>
                <a:lnTo>
                  <a:pt x="497390" y="85342"/>
                </a:lnTo>
                <a:lnTo>
                  <a:pt x="463441" y="56218"/>
                </a:lnTo>
                <a:lnTo>
                  <a:pt x="425264" y="32523"/>
                </a:lnTo>
                <a:lnTo>
                  <a:pt x="383459" y="14854"/>
                </a:lnTo>
                <a:lnTo>
                  <a:pt x="338625" y="3813"/>
                </a:lnTo>
                <a:lnTo>
                  <a:pt x="291363" y="0"/>
                </a:lnTo>
                <a:close/>
              </a:path>
              <a:path w="582929" h="355600">
                <a:moveTo>
                  <a:pt x="532847" y="129501"/>
                </a:moveTo>
                <a:lnTo>
                  <a:pt x="291363" y="129501"/>
                </a:lnTo>
                <a:lnTo>
                  <a:pt x="334394" y="135284"/>
                </a:lnTo>
                <a:lnTo>
                  <a:pt x="373062" y="151603"/>
                </a:lnTo>
                <a:lnTo>
                  <a:pt x="405823" y="176915"/>
                </a:lnTo>
                <a:lnTo>
                  <a:pt x="431135" y="209677"/>
                </a:lnTo>
                <a:lnTo>
                  <a:pt x="447454" y="248345"/>
                </a:lnTo>
                <a:lnTo>
                  <a:pt x="453237" y="291376"/>
                </a:lnTo>
                <a:lnTo>
                  <a:pt x="447454" y="334405"/>
                </a:lnTo>
                <a:lnTo>
                  <a:pt x="438517" y="355580"/>
                </a:lnTo>
                <a:lnTo>
                  <a:pt x="574741" y="355580"/>
                </a:lnTo>
                <a:lnTo>
                  <a:pt x="578913" y="338638"/>
                </a:lnTo>
                <a:lnTo>
                  <a:pt x="582726" y="291376"/>
                </a:lnTo>
                <a:lnTo>
                  <a:pt x="578913" y="244113"/>
                </a:lnTo>
                <a:lnTo>
                  <a:pt x="567873" y="199279"/>
                </a:lnTo>
                <a:lnTo>
                  <a:pt x="550206" y="157472"/>
                </a:lnTo>
                <a:lnTo>
                  <a:pt x="532847" y="129501"/>
                </a:lnTo>
                <a:close/>
              </a:path>
            </a:pathLst>
          </a:custGeom>
          <a:solidFill>
            <a:srgbClr val="E3C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">
            <a:extLst>
              <a:ext uri="{FF2B5EF4-FFF2-40B4-BE49-F238E27FC236}">
                <a16:creationId xmlns:a16="http://schemas.microsoft.com/office/drawing/2014/main" id="{8A39A7A5-81AD-44A5-92E3-0DE5140A151D}"/>
              </a:ext>
            </a:extLst>
          </p:cNvPr>
          <p:cNvSpPr txBox="1">
            <a:spLocks/>
          </p:cNvSpPr>
          <p:nvPr/>
        </p:nvSpPr>
        <p:spPr>
          <a:xfrm>
            <a:off x="1339676" y="180000"/>
            <a:ext cx="6664755" cy="670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450" b="0" i="0">
                <a:solidFill>
                  <a:srgbClr val="41170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8100">
              <a:spcBef>
                <a:spcPts val="125"/>
              </a:spcBef>
            </a:pPr>
            <a:r>
              <a:rPr lang="ru-RU" sz="6375" b="1" spc="22" baseline="-6535" dirty="0">
                <a:solidFill>
                  <a:srgbClr val="B88769"/>
                </a:solidFill>
              </a:rPr>
              <a:t>0</a:t>
            </a:r>
            <a:r>
              <a:rPr lang="ru-RU" sz="6375" b="1" spc="15" baseline="-6535" dirty="0">
                <a:solidFill>
                  <a:srgbClr val="B88769"/>
                </a:solidFill>
              </a:rPr>
              <a:t>3</a:t>
            </a:r>
            <a:r>
              <a:rPr lang="ru-RU" sz="6375" b="1" baseline="-6535" dirty="0">
                <a:solidFill>
                  <a:srgbClr val="B88769"/>
                </a:solidFill>
              </a:rPr>
              <a:t> </a:t>
            </a:r>
            <a:r>
              <a:rPr lang="ru-RU" dirty="0"/>
              <a:t>ИНВЕСТИЦИОННЫЕ НАЛОГОВЫЕ ВЫЧЕТЫ</a:t>
            </a:r>
          </a:p>
        </p:txBody>
      </p:sp>
      <p:sp>
        <p:nvSpPr>
          <p:cNvPr id="60" name="Номер слайда 57">
            <a:extLst>
              <a:ext uri="{FF2B5EF4-FFF2-40B4-BE49-F238E27FC236}">
                <a16:creationId xmlns:a16="http://schemas.microsoft.com/office/drawing/2014/main" id="{CB93580B-D2E3-433B-86BC-CD06D8C2BB66}"/>
              </a:ext>
            </a:extLst>
          </p:cNvPr>
          <p:cNvSpPr txBox="1">
            <a:spLocks/>
          </p:cNvSpPr>
          <p:nvPr/>
        </p:nvSpPr>
        <p:spPr>
          <a:xfrm>
            <a:off x="8763000" y="4860000"/>
            <a:ext cx="1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200" dirty="0"/>
              <a:t>8</a:t>
            </a:r>
            <a:endParaRPr lang="ru-RU" sz="1200" dirty="0"/>
          </a:p>
        </p:txBody>
      </p:sp>
      <p:grpSp>
        <p:nvGrpSpPr>
          <p:cNvPr id="61" name="object 3">
            <a:extLst>
              <a:ext uri="{FF2B5EF4-FFF2-40B4-BE49-F238E27FC236}">
                <a16:creationId xmlns:a16="http://schemas.microsoft.com/office/drawing/2014/main" id="{2F9ED8F7-001E-4CB6-9F39-264815E3F178}"/>
              </a:ext>
            </a:extLst>
          </p:cNvPr>
          <p:cNvGrpSpPr/>
          <p:nvPr/>
        </p:nvGrpSpPr>
        <p:grpSpPr>
          <a:xfrm>
            <a:off x="8408905" y="243095"/>
            <a:ext cx="497840" cy="498475"/>
            <a:chOff x="8473961" y="186689"/>
            <a:chExt cx="497840" cy="498475"/>
          </a:xfrm>
        </p:grpSpPr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1997D0A7-1B4A-428B-AF60-38B29DE60CE0}"/>
                </a:ext>
              </a:extLst>
            </p:cNvPr>
            <p:cNvSpPr/>
            <p:nvPr/>
          </p:nvSpPr>
          <p:spPr>
            <a:xfrm>
              <a:off x="8594509" y="186994"/>
              <a:ext cx="257175" cy="121285"/>
            </a:xfrm>
            <a:custGeom>
              <a:avLst/>
              <a:gdLst/>
              <a:ahLst/>
              <a:cxnLst/>
              <a:rect l="l" t="t" r="r" b="b"/>
              <a:pathLst>
                <a:path w="257175" h="121285">
                  <a:moveTo>
                    <a:pt x="90881" y="0"/>
                  </a:moveTo>
                  <a:lnTo>
                    <a:pt x="75806" y="0"/>
                  </a:lnTo>
                  <a:lnTo>
                    <a:pt x="75349" y="0"/>
                  </a:lnTo>
                  <a:lnTo>
                    <a:pt x="60744" y="0"/>
                  </a:lnTo>
                  <a:lnTo>
                    <a:pt x="60274" y="0"/>
                  </a:lnTo>
                  <a:lnTo>
                    <a:pt x="60274" y="15519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669" y="45212"/>
                  </a:lnTo>
                  <a:lnTo>
                    <a:pt x="45669" y="30594"/>
                  </a:lnTo>
                  <a:lnTo>
                    <a:pt x="45669" y="30137"/>
                  </a:lnTo>
                  <a:lnTo>
                    <a:pt x="45669" y="15519"/>
                  </a:lnTo>
                  <a:lnTo>
                    <a:pt x="60274" y="15519"/>
                  </a:lnTo>
                  <a:lnTo>
                    <a:pt x="60274" y="0"/>
                  </a:lnTo>
                  <a:lnTo>
                    <a:pt x="45212" y="0"/>
                  </a:lnTo>
                  <a:lnTo>
                    <a:pt x="45212" y="15074"/>
                  </a:lnTo>
                  <a:lnTo>
                    <a:pt x="30594" y="15074"/>
                  </a:lnTo>
                  <a:lnTo>
                    <a:pt x="30594" y="0"/>
                  </a:lnTo>
                  <a:lnTo>
                    <a:pt x="15519" y="0"/>
                  </a:lnTo>
                  <a:lnTo>
                    <a:pt x="15074" y="0"/>
                  </a:lnTo>
                  <a:lnTo>
                    <a:pt x="0" y="0"/>
                  </a:lnTo>
                  <a:lnTo>
                    <a:pt x="0" y="15519"/>
                  </a:lnTo>
                  <a:lnTo>
                    <a:pt x="15074" y="15519"/>
                  </a:lnTo>
                  <a:lnTo>
                    <a:pt x="15519" y="15519"/>
                  </a:lnTo>
                  <a:lnTo>
                    <a:pt x="30137" y="15519"/>
                  </a:lnTo>
                  <a:lnTo>
                    <a:pt x="30137" y="30137"/>
                  </a:lnTo>
                  <a:lnTo>
                    <a:pt x="30137" y="30594"/>
                  </a:lnTo>
                  <a:lnTo>
                    <a:pt x="30137" y="45212"/>
                  </a:lnTo>
                  <a:lnTo>
                    <a:pt x="30137" y="45669"/>
                  </a:lnTo>
                  <a:lnTo>
                    <a:pt x="30137" y="60274"/>
                  </a:lnTo>
                  <a:lnTo>
                    <a:pt x="15519" y="60274"/>
                  </a:lnTo>
                  <a:lnTo>
                    <a:pt x="15074" y="60274"/>
                  </a:lnTo>
                  <a:lnTo>
                    <a:pt x="0" y="60274"/>
                  </a:lnTo>
                  <a:lnTo>
                    <a:pt x="0" y="75349"/>
                  </a:lnTo>
                  <a:lnTo>
                    <a:pt x="0" y="75819"/>
                  </a:lnTo>
                  <a:lnTo>
                    <a:pt x="0" y="90411"/>
                  </a:lnTo>
                  <a:lnTo>
                    <a:pt x="0" y="90881"/>
                  </a:lnTo>
                  <a:lnTo>
                    <a:pt x="0" y="105956"/>
                  </a:lnTo>
                  <a:lnTo>
                    <a:pt x="15519" y="105956"/>
                  </a:lnTo>
                  <a:lnTo>
                    <a:pt x="15519" y="90881"/>
                  </a:lnTo>
                  <a:lnTo>
                    <a:pt x="15519" y="90411"/>
                  </a:lnTo>
                  <a:lnTo>
                    <a:pt x="15519" y="75819"/>
                  </a:lnTo>
                  <a:lnTo>
                    <a:pt x="30137" y="75819"/>
                  </a:lnTo>
                  <a:lnTo>
                    <a:pt x="30137" y="121018"/>
                  </a:lnTo>
                  <a:lnTo>
                    <a:pt x="45212" y="121018"/>
                  </a:lnTo>
                  <a:lnTo>
                    <a:pt x="45669" y="121018"/>
                  </a:lnTo>
                  <a:lnTo>
                    <a:pt x="60274" y="121018"/>
                  </a:lnTo>
                  <a:lnTo>
                    <a:pt x="60744" y="121018"/>
                  </a:lnTo>
                  <a:lnTo>
                    <a:pt x="75806" y="121018"/>
                  </a:lnTo>
                  <a:lnTo>
                    <a:pt x="75806" y="105956"/>
                  </a:lnTo>
                  <a:lnTo>
                    <a:pt x="75806" y="105486"/>
                  </a:lnTo>
                  <a:lnTo>
                    <a:pt x="75806" y="90411"/>
                  </a:lnTo>
                  <a:lnTo>
                    <a:pt x="60744" y="90411"/>
                  </a:lnTo>
                  <a:lnTo>
                    <a:pt x="60744" y="75349"/>
                  </a:lnTo>
                  <a:lnTo>
                    <a:pt x="60274" y="75349"/>
                  </a:lnTo>
                  <a:lnTo>
                    <a:pt x="60274" y="90881"/>
                  </a:lnTo>
                  <a:lnTo>
                    <a:pt x="60274" y="105486"/>
                  </a:lnTo>
                  <a:lnTo>
                    <a:pt x="45669" y="105486"/>
                  </a:lnTo>
                  <a:lnTo>
                    <a:pt x="45669" y="90881"/>
                  </a:lnTo>
                  <a:lnTo>
                    <a:pt x="60274" y="90881"/>
                  </a:lnTo>
                  <a:lnTo>
                    <a:pt x="60274" y="75349"/>
                  </a:lnTo>
                  <a:lnTo>
                    <a:pt x="45669" y="75349"/>
                  </a:lnTo>
                  <a:lnTo>
                    <a:pt x="45669" y="60744"/>
                  </a:lnTo>
                  <a:lnTo>
                    <a:pt x="60274" y="60744"/>
                  </a:lnTo>
                  <a:lnTo>
                    <a:pt x="60744" y="60744"/>
                  </a:lnTo>
                  <a:lnTo>
                    <a:pt x="75806" y="60744"/>
                  </a:lnTo>
                  <a:lnTo>
                    <a:pt x="75806" y="45669"/>
                  </a:lnTo>
                  <a:lnTo>
                    <a:pt x="75806" y="45212"/>
                  </a:lnTo>
                  <a:lnTo>
                    <a:pt x="75806" y="30594"/>
                  </a:lnTo>
                  <a:lnTo>
                    <a:pt x="90881" y="30594"/>
                  </a:lnTo>
                  <a:lnTo>
                    <a:pt x="90881" y="15519"/>
                  </a:lnTo>
                  <a:lnTo>
                    <a:pt x="90881" y="15074"/>
                  </a:lnTo>
                  <a:lnTo>
                    <a:pt x="90881" y="0"/>
                  </a:lnTo>
                  <a:close/>
                </a:path>
                <a:path w="257175" h="121285">
                  <a:moveTo>
                    <a:pt x="256641" y="30137"/>
                  </a:moveTo>
                  <a:lnTo>
                    <a:pt x="241122" y="30137"/>
                  </a:lnTo>
                  <a:lnTo>
                    <a:pt x="241122" y="45212"/>
                  </a:lnTo>
                  <a:lnTo>
                    <a:pt x="226504" y="45212"/>
                  </a:lnTo>
                  <a:lnTo>
                    <a:pt x="226504" y="30594"/>
                  </a:lnTo>
                  <a:lnTo>
                    <a:pt x="226504" y="30137"/>
                  </a:lnTo>
                  <a:lnTo>
                    <a:pt x="226504" y="15519"/>
                  </a:lnTo>
                  <a:lnTo>
                    <a:pt x="241566" y="15519"/>
                  </a:lnTo>
                  <a:lnTo>
                    <a:pt x="241566" y="0"/>
                  </a:lnTo>
                  <a:lnTo>
                    <a:pt x="226047" y="0"/>
                  </a:lnTo>
                  <a:lnTo>
                    <a:pt x="226047" y="15074"/>
                  </a:lnTo>
                  <a:lnTo>
                    <a:pt x="226047" y="60744"/>
                  </a:lnTo>
                  <a:lnTo>
                    <a:pt x="226047" y="75349"/>
                  </a:lnTo>
                  <a:lnTo>
                    <a:pt x="210985" y="75349"/>
                  </a:lnTo>
                  <a:lnTo>
                    <a:pt x="210985" y="90411"/>
                  </a:lnTo>
                  <a:lnTo>
                    <a:pt x="210985" y="90881"/>
                  </a:lnTo>
                  <a:lnTo>
                    <a:pt x="210985" y="105486"/>
                  </a:lnTo>
                  <a:lnTo>
                    <a:pt x="196354" y="105486"/>
                  </a:lnTo>
                  <a:lnTo>
                    <a:pt x="196354" y="90881"/>
                  </a:lnTo>
                  <a:lnTo>
                    <a:pt x="196354" y="90411"/>
                  </a:lnTo>
                  <a:lnTo>
                    <a:pt x="196354" y="75349"/>
                  </a:lnTo>
                  <a:lnTo>
                    <a:pt x="180848" y="75349"/>
                  </a:lnTo>
                  <a:lnTo>
                    <a:pt x="180848" y="90411"/>
                  </a:lnTo>
                  <a:lnTo>
                    <a:pt x="180848" y="90881"/>
                  </a:lnTo>
                  <a:lnTo>
                    <a:pt x="180848" y="105486"/>
                  </a:lnTo>
                  <a:lnTo>
                    <a:pt x="166230" y="105486"/>
                  </a:lnTo>
                  <a:lnTo>
                    <a:pt x="166230" y="90411"/>
                  </a:lnTo>
                  <a:lnTo>
                    <a:pt x="151155" y="90411"/>
                  </a:lnTo>
                  <a:lnTo>
                    <a:pt x="151155" y="75819"/>
                  </a:lnTo>
                  <a:lnTo>
                    <a:pt x="166230" y="75819"/>
                  </a:lnTo>
                  <a:lnTo>
                    <a:pt x="166230" y="60744"/>
                  </a:lnTo>
                  <a:lnTo>
                    <a:pt x="181279" y="60744"/>
                  </a:lnTo>
                  <a:lnTo>
                    <a:pt x="181279" y="45669"/>
                  </a:lnTo>
                  <a:lnTo>
                    <a:pt x="195910" y="45669"/>
                  </a:lnTo>
                  <a:lnTo>
                    <a:pt x="196354" y="45669"/>
                  </a:lnTo>
                  <a:lnTo>
                    <a:pt x="210985" y="45669"/>
                  </a:lnTo>
                  <a:lnTo>
                    <a:pt x="210985" y="60744"/>
                  </a:lnTo>
                  <a:lnTo>
                    <a:pt x="226047" y="60744"/>
                  </a:lnTo>
                  <a:lnTo>
                    <a:pt x="226047" y="15074"/>
                  </a:lnTo>
                  <a:lnTo>
                    <a:pt x="211429" y="15074"/>
                  </a:lnTo>
                  <a:lnTo>
                    <a:pt x="211429" y="0"/>
                  </a:lnTo>
                  <a:lnTo>
                    <a:pt x="195910" y="0"/>
                  </a:lnTo>
                  <a:lnTo>
                    <a:pt x="195910" y="15074"/>
                  </a:lnTo>
                  <a:lnTo>
                    <a:pt x="181279" y="15074"/>
                  </a:lnTo>
                  <a:lnTo>
                    <a:pt x="181279" y="0"/>
                  </a:lnTo>
                  <a:lnTo>
                    <a:pt x="180848" y="0"/>
                  </a:lnTo>
                  <a:lnTo>
                    <a:pt x="180848" y="15519"/>
                  </a:lnTo>
                  <a:lnTo>
                    <a:pt x="180848" y="30137"/>
                  </a:lnTo>
                  <a:lnTo>
                    <a:pt x="180848" y="30594"/>
                  </a:lnTo>
                  <a:lnTo>
                    <a:pt x="180848" y="45212"/>
                  </a:lnTo>
                  <a:lnTo>
                    <a:pt x="166230" y="45212"/>
                  </a:lnTo>
                  <a:lnTo>
                    <a:pt x="166230" y="30137"/>
                  </a:lnTo>
                  <a:lnTo>
                    <a:pt x="165773" y="30137"/>
                  </a:lnTo>
                  <a:lnTo>
                    <a:pt x="165773" y="45669"/>
                  </a:lnTo>
                  <a:lnTo>
                    <a:pt x="165773" y="60274"/>
                  </a:lnTo>
                  <a:lnTo>
                    <a:pt x="151155" y="60274"/>
                  </a:lnTo>
                  <a:lnTo>
                    <a:pt x="150710" y="60274"/>
                  </a:lnTo>
                  <a:lnTo>
                    <a:pt x="136093" y="60274"/>
                  </a:lnTo>
                  <a:lnTo>
                    <a:pt x="136093" y="45669"/>
                  </a:lnTo>
                  <a:lnTo>
                    <a:pt x="150710" y="45669"/>
                  </a:lnTo>
                  <a:lnTo>
                    <a:pt x="151155" y="45669"/>
                  </a:lnTo>
                  <a:lnTo>
                    <a:pt x="165773" y="45669"/>
                  </a:lnTo>
                  <a:lnTo>
                    <a:pt x="165773" y="30137"/>
                  </a:lnTo>
                  <a:lnTo>
                    <a:pt x="151155" y="30137"/>
                  </a:lnTo>
                  <a:lnTo>
                    <a:pt x="151155" y="15519"/>
                  </a:lnTo>
                  <a:lnTo>
                    <a:pt x="165773" y="15519"/>
                  </a:lnTo>
                  <a:lnTo>
                    <a:pt x="166230" y="15519"/>
                  </a:lnTo>
                  <a:lnTo>
                    <a:pt x="180848" y="15519"/>
                  </a:lnTo>
                  <a:lnTo>
                    <a:pt x="180848" y="0"/>
                  </a:lnTo>
                  <a:lnTo>
                    <a:pt x="166230" y="0"/>
                  </a:lnTo>
                  <a:lnTo>
                    <a:pt x="165773" y="0"/>
                  </a:lnTo>
                  <a:lnTo>
                    <a:pt x="105498" y="0"/>
                  </a:lnTo>
                  <a:lnTo>
                    <a:pt x="105498" y="15074"/>
                  </a:lnTo>
                  <a:lnTo>
                    <a:pt x="105498" y="15519"/>
                  </a:lnTo>
                  <a:lnTo>
                    <a:pt x="105498" y="30594"/>
                  </a:lnTo>
                  <a:lnTo>
                    <a:pt x="121018" y="30594"/>
                  </a:lnTo>
                  <a:lnTo>
                    <a:pt x="121018" y="15519"/>
                  </a:lnTo>
                  <a:lnTo>
                    <a:pt x="135636" y="15519"/>
                  </a:lnTo>
                  <a:lnTo>
                    <a:pt x="135636" y="30137"/>
                  </a:lnTo>
                  <a:lnTo>
                    <a:pt x="135636" y="30594"/>
                  </a:lnTo>
                  <a:lnTo>
                    <a:pt x="135636" y="45212"/>
                  </a:lnTo>
                  <a:lnTo>
                    <a:pt x="135636" y="60744"/>
                  </a:lnTo>
                  <a:lnTo>
                    <a:pt x="135636" y="75349"/>
                  </a:lnTo>
                  <a:lnTo>
                    <a:pt x="121018" y="75349"/>
                  </a:lnTo>
                  <a:lnTo>
                    <a:pt x="121018" y="60744"/>
                  </a:lnTo>
                  <a:lnTo>
                    <a:pt x="135636" y="60744"/>
                  </a:lnTo>
                  <a:lnTo>
                    <a:pt x="135636" y="45212"/>
                  </a:lnTo>
                  <a:lnTo>
                    <a:pt x="121018" y="45212"/>
                  </a:lnTo>
                  <a:lnTo>
                    <a:pt x="120573" y="45212"/>
                  </a:lnTo>
                  <a:lnTo>
                    <a:pt x="120573" y="75819"/>
                  </a:lnTo>
                  <a:lnTo>
                    <a:pt x="120573" y="90411"/>
                  </a:lnTo>
                  <a:lnTo>
                    <a:pt x="120573" y="90881"/>
                  </a:lnTo>
                  <a:lnTo>
                    <a:pt x="120573" y="105486"/>
                  </a:lnTo>
                  <a:lnTo>
                    <a:pt x="105943" y="105486"/>
                  </a:lnTo>
                  <a:lnTo>
                    <a:pt x="105943" y="90881"/>
                  </a:lnTo>
                  <a:lnTo>
                    <a:pt x="105943" y="90411"/>
                  </a:lnTo>
                  <a:lnTo>
                    <a:pt x="105943" y="75819"/>
                  </a:lnTo>
                  <a:lnTo>
                    <a:pt x="120573" y="75819"/>
                  </a:lnTo>
                  <a:lnTo>
                    <a:pt x="120573" y="45212"/>
                  </a:lnTo>
                  <a:lnTo>
                    <a:pt x="105498" y="45212"/>
                  </a:lnTo>
                  <a:lnTo>
                    <a:pt x="105498" y="60274"/>
                  </a:lnTo>
                  <a:lnTo>
                    <a:pt x="105498" y="60744"/>
                  </a:lnTo>
                  <a:lnTo>
                    <a:pt x="105498" y="75349"/>
                  </a:lnTo>
                  <a:lnTo>
                    <a:pt x="90424" y="75349"/>
                  </a:lnTo>
                  <a:lnTo>
                    <a:pt x="90424" y="90411"/>
                  </a:lnTo>
                  <a:lnTo>
                    <a:pt x="90424" y="90881"/>
                  </a:lnTo>
                  <a:lnTo>
                    <a:pt x="90424" y="105956"/>
                  </a:lnTo>
                  <a:lnTo>
                    <a:pt x="105498" y="105956"/>
                  </a:lnTo>
                  <a:lnTo>
                    <a:pt x="105498" y="121018"/>
                  </a:lnTo>
                  <a:lnTo>
                    <a:pt x="120573" y="121018"/>
                  </a:lnTo>
                  <a:lnTo>
                    <a:pt x="121018" y="121018"/>
                  </a:lnTo>
                  <a:lnTo>
                    <a:pt x="136093" y="121018"/>
                  </a:lnTo>
                  <a:lnTo>
                    <a:pt x="136093" y="105956"/>
                  </a:lnTo>
                  <a:lnTo>
                    <a:pt x="136093" y="105486"/>
                  </a:lnTo>
                  <a:lnTo>
                    <a:pt x="136093" y="90881"/>
                  </a:lnTo>
                  <a:lnTo>
                    <a:pt x="150710" y="90881"/>
                  </a:lnTo>
                  <a:lnTo>
                    <a:pt x="150710" y="105486"/>
                  </a:lnTo>
                  <a:lnTo>
                    <a:pt x="150710" y="105956"/>
                  </a:lnTo>
                  <a:lnTo>
                    <a:pt x="150710" y="121018"/>
                  </a:lnTo>
                  <a:lnTo>
                    <a:pt x="165773" y="121018"/>
                  </a:lnTo>
                  <a:lnTo>
                    <a:pt x="166230" y="121018"/>
                  </a:lnTo>
                  <a:lnTo>
                    <a:pt x="211429" y="121018"/>
                  </a:lnTo>
                  <a:lnTo>
                    <a:pt x="211429" y="105956"/>
                  </a:lnTo>
                  <a:lnTo>
                    <a:pt x="226504" y="105956"/>
                  </a:lnTo>
                  <a:lnTo>
                    <a:pt x="226504" y="90881"/>
                  </a:lnTo>
                  <a:lnTo>
                    <a:pt x="226504" y="90411"/>
                  </a:lnTo>
                  <a:lnTo>
                    <a:pt x="226504" y="75819"/>
                  </a:lnTo>
                  <a:lnTo>
                    <a:pt x="241122" y="75819"/>
                  </a:lnTo>
                  <a:lnTo>
                    <a:pt x="241122" y="90411"/>
                  </a:lnTo>
                  <a:lnTo>
                    <a:pt x="241122" y="90881"/>
                  </a:lnTo>
                  <a:lnTo>
                    <a:pt x="241122" y="105956"/>
                  </a:lnTo>
                  <a:lnTo>
                    <a:pt x="256641" y="105956"/>
                  </a:lnTo>
                  <a:lnTo>
                    <a:pt x="256641" y="90881"/>
                  </a:lnTo>
                  <a:lnTo>
                    <a:pt x="256641" y="90411"/>
                  </a:lnTo>
                  <a:lnTo>
                    <a:pt x="256641" y="75349"/>
                  </a:lnTo>
                  <a:lnTo>
                    <a:pt x="241566" y="75349"/>
                  </a:lnTo>
                  <a:lnTo>
                    <a:pt x="241566" y="60744"/>
                  </a:lnTo>
                  <a:lnTo>
                    <a:pt x="256641" y="60744"/>
                  </a:lnTo>
                  <a:lnTo>
                    <a:pt x="256641" y="45669"/>
                  </a:lnTo>
                  <a:lnTo>
                    <a:pt x="256641" y="45212"/>
                  </a:lnTo>
                  <a:lnTo>
                    <a:pt x="256641" y="30137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5">
              <a:extLst>
                <a:ext uri="{FF2B5EF4-FFF2-40B4-BE49-F238E27FC236}">
                  <a16:creationId xmlns:a16="http://schemas.microsoft.com/office/drawing/2014/main" id="{699FA8BA-03EF-460E-9D03-9D4147B47ACB}"/>
                </a:ext>
              </a:extLst>
            </p:cNvPr>
            <p:cNvSpPr/>
            <p:nvPr/>
          </p:nvSpPr>
          <p:spPr>
            <a:xfrm>
              <a:off x="8473961" y="29248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196354" y="60274"/>
                  </a:moveTo>
                  <a:lnTo>
                    <a:pt x="180822" y="60274"/>
                  </a:lnTo>
                  <a:lnTo>
                    <a:pt x="180822" y="75806"/>
                  </a:lnTo>
                  <a:lnTo>
                    <a:pt x="196354" y="75806"/>
                  </a:lnTo>
                  <a:lnTo>
                    <a:pt x="196354" y="60274"/>
                  </a:lnTo>
                  <a:close/>
                </a:path>
                <a:path w="497840" h="76200">
                  <a:moveTo>
                    <a:pt x="377190" y="0"/>
                  </a:moveTo>
                  <a:lnTo>
                    <a:pt x="362115" y="0"/>
                  </a:lnTo>
                  <a:lnTo>
                    <a:pt x="361670" y="0"/>
                  </a:lnTo>
                  <a:lnTo>
                    <a:pt x="361670" y="15532"/>
                  </a:lnTo>
                  <a:lnTo>
                    <a:pt x="361670" y="30137"/>
                  </a:lnTo>
                  <a:lnTo>
                    <a:pt x="361670" y="45681"/>
                  </a:lnTo>
                  <a:lnTo>
                    <a:pt x="361670" y="60274"/>
                  </a:lnTo>
                  <a:lnTo>
                    <a:pt x="347052" y="60274"/>
                  </a:lnTo>
                  <a:lnTo>
                    <a:pt x="347052" y="45681"/>
                  </a:lnTo>
                  <a:lnTo>
                    <a:pt x="361670" y="45681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32"/>
                  </a:lnTo>
                  <a:lnTo>
                    <a:pt x="361670" y="15532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978" y="15062"/>
                  </a:lnTo>
                  <a:lnTo>
                    <a:pt x="331978" y="0"/>
                  </a:lnTo>
                  <a:lnTo>
                    <a:pt x="316458" y="0"/>
                  </a:lnTo>
                  <a:lnTo>
                    <a:pt x="316458" y="15532"/>
                  </a:lnTo>
                  <a:lnTo>
                    <a:pt x="331533" y="15532"/>
                  </a:lnTo>
                  <a:lnTo>
                    <a:pt x="331533" y="30137"/>
                  </a:lnTo>
                  <a:lnTo>
                    <a:pt x="331533" y="45681"/>
                  </a:lnTo>
                  <a:lnTo>
                    <a:pt x="331533" y="60274"/>
                  </a:lnTo>
                  <a:lnTo>
                    <a:pt x="316903" y="60274"/>
                  </a:lnTo>
                  <a:lnTo>
                    <a:pt x="316903" y="45681"/>
                  </a:lnTo>
                  <a:lnTo>
                    <a:pt x="331533" y="45681"/>
                  </a:lnTo>
                  <a:lnTo>
                    <a:pt x="331533" y="30137"/>
                  </a:lnTo>
                  <a:lnTo>
                    <a:pt x="316903" y="30137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062"/>
                  </a:lnTo>
                  <a:lnTo>
                    <a:pt x="286321" y="15062"/>
                  </a:lnTo>
                  <a:lnTo>
                    <a:pt x="286321" y="30137"/>
                  </a:lnTo>
                  <a:lnTo>
                    <a:pt x="271703" y="30137"/>
                  </a:lnTo>
                  <a:lnTo>
                    <a:pt x="271703" y="15062"/>
                  </a:lnTo>
                  <a:lnTo>
                    <a:pt x="256641" y="15062"/>
                  </a:lnTo>
                  <a:lnTo>
                    <a:pt x="256184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30594"/>
                  </a:lnTo>
                  <a:lnTo>
                    <a:pt x="241122" y="45199"/>
                  </a:lnTo>
                  <a:lnTo>
                    <a:pt x="226491" y="45199"/>
                  </a:lnTo>
                  <a:lnTo>
                    <a:pt x="226491" y="30594"/>
                  </a:lnTo>
                  <a:lnTo>
                    <a:pt x="241122" y="30594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1429" y="30137"/>
                  </a:lnTo>
                  <a:lnTo>
                    <a:pt x="210972" y="30137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0822" y="15062"/>
                  </a:lnTo>
                  <a:lnTo>
                    <a:pt x="180822" y="30137"/>
                  </a:lnTo>
                  <a:lnTo>
                    <a:pt x="166217" y="30137"/>
                  </a:lnTo>
                  <a:lnTo>
                    <a:pt x="166217" y="15062"/>
                  </a:lnTo>
                  <a:lnTo>
                    <a:pt x="150685" y="15062"/>
                  </a:lnTo>
                  <a:lnTo>
                    <a:pt x="150685" y="30137"/>
                  </a:lnTo>
                  <a:lnTo>
                    <a:pt x="150685" y="30594"/>
                  </a:lnTo>
                  <a:lnTo>
                    <a:pt x="150685" y="45199"/>
                  </a:lnTo>
                  <a:lnTo>
                    <a:pt x="150685" y="45681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5623" y="60274"/>
                  </a:lnTo>
                  <a:lnTo>
                    <a:pt x="121018" y="60274"/>
                  </a:lnTo>
                  <a:lnTo>
                    <a:pt x="121018" y="45681"/>
                  </a:lnTo>
                  <a:lnTo>
                    <a:pt x="136067" y="45681"/>
                  </a:lnTo>
                  <a:lnTo>
                    <a:pt x="136067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943" y="15062"/>
                  </a:lnTo>
                  <a:lnTo>
                    <a:pt x="105486" y="15062"/>
                  </a:lnTo>
                  <a:lnTo>
                    <a:pt x="105486" y="30594"/>
                  </a:lnTo>
                  <a:lnTo>
                    <a:pt x="105486" y="45199"/>
                  </a:lnTo>
                  <a:lnTo>
                    <a:pt x="90868" y="45199"/>
                  </a:lnTo>
                  <a:lnTo>
                    <a:pt x="90868" y="30594"/>
                  </a:lnTo>
                  <a:lnTo>
                    <a:pt x="105486" y="30594"/>
                  </a:lnTo>
                  <a:lnTo>
                    <a:pt x="105486" y="15062"/>
                  </a:lnTo>
                  <a:lnTo>
                    <a:pt x="90868" y="15062"/>
                  </a:lnTo>
                  <a:lnTo>
                    <a:pt x="90411" y="15062"/>
                  </a:lnTo>
                  <a:lnTo>
                    <a:pt x="75793" y="15062"/>
                  </a:lnTo>
                  <a:lnTo>
                    <a:pt x="75349" y="15062"/>
                  </a:lnTo>
                  <a:lnTo>
                    <a:pt x="75349" y="30594"/>
                  </a:lnTo>
                  <a:lnTo>
                    <a:pt x="75349" y="45199"/>
                  </a:lnTo>
                  <a:lnTo>
                    <a:pt x="60744" y="45199"/>
                  </a:lnTo>
                  <a:lnTo>
                    <a:pt x="60744" y="30594"/>
                  </a:lnTo>
                  <a:lnTo>
                    <a:pt x="75349" y="30594"/>
                  </a:lnTo>
                  <a:lnTo>
                    <a:pt x="75349" y="15062"/>
                  </a:lnTo>
                  <a:lnTo>
                    <a:pt x="60744" y="15062"/>
                  </a:lnTo>
                  <a:lnTo>
                    <a:pt x="60274" y="15062"/>
                  </a:lnTo>
                  <a:lnTo>
                    <a:pt x="60274" y="45681"/>
                  </a:lnTo>
                  <a:lnTo>
                    <a:pt x="60274" y="60274"/>
                  </a:lnTo>
                  <a:lnTo>
                    <a:pt x="45669" y="60274"/>
                  </a:lnTo>
                  <a:lnTo>
                    <a:pt x="45669" y="45681"/>
                  </a:lnTo>
                  <a:lnTo>
                    <a:pt x="60274" y="45681"/>
                  </a:lnTo>
                  <a:lnTo>
                    <a:pt x="60274" y="15062"/>
                  </a:lnTo>
                  <a:lnTo>
                    <a:pt x="15074" y="15062"/>
                  </a:lnTo>
                  <a:lnTo>
                    <a:pt x="15074" y="30594"/>
                  </a:lnTo>
                  <a:lnTo>
                    <a:pt x="30137" y="30594"/>
                  </a:lnTo>
                  <a:lnTo>
                    <a:pt x="30607" y="30594"/>
                  </a:lnTo>
                  <a:lnTo>
                    <a:pt x="45212" y="30594"/>
                  </a:lnTo>
                  <a:lnTo>
                    <a:pt x="45212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15532" y="60274"/>
                  </a:lnTo>
                  <a:lnTo>
                    <a:pt x="15532" y="45199"/>
                  </a:lnTo>
                  <a:lnTo>
                    <a:pt x="0" y="45199"/>
                  </a:lnTo>
                  <a:lnTo>
                    <a:pt x="0" y="60274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074" y="75806"/>
                  </a:lnTo>
                  <a:lnTo>
                    <a:pt x="15532" y="75806"/>
                  </a:lnTo>
                  <a:lnTo>
                    <a:pt x="75793" y="75806"/>
                  </a:lnTo>
                  <a:lnTo>
                    <a:pt x="75793" y="60731"/>
                  </a:lnTo>
                  <a:lnTo>
                    <a:pt x="90411" y="60731"/>
                  </a:lnTo>
                  <a:lnTo>
                    <a:pt x="90868" y="60731"/>
                  </a:lnTo>
                  <a:lnTo>
                    <a:pt x="105486" y="60731"/>
                  </a:lnTo>
                  <a:lnTo>
                    <a:pt x="105486" y="75806"/>
                  </a:lnTo>
                  <a:lnTo>
                    <a:pt x="166217" y="75806"/>
                  </a:lnTo>
                  <a:lnTo>
                    <a:pt x="166217" y="60731"/>
                  </a:lnTo>
                  <a:lnTo>
                    <a:pt x="166217" y="60274"/>
                  </a:lnTo>
                  <a:lnTo>
                    <a:pt x="166217" y="45681"/>
                  </a:lnTo>
                  <a:lnTo>
                    <a:pt x="180822" y="45681"/>
                  </a:lnTo>
                  <a:lnTo>
                    <a:pt x="226047" y="45681"/>
                  </a:lnTo>
                  <a:lnTo>
                    <a:pt x="226047" y="60731"/>
                  </a:lnTo>
                  <a:lnTo>
                    <a:pt x="241122" y="60731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259" y="45199"/>
                  </a:lnTo>
                  <a:lnTo>
                    <a:pt x="271259" y="45681"/>
                  </a:lnTo>
                  <a:lnTo>
                    <a:pt x="271259" y="60731"/>
                  </a:lnTo>
                  <a:lnTo>
                    <a:pt x="286778" y="60731"/>
                  </a:lnTo>
                  <a:lnTo>
                    <a:pt x="286778" y="45681"/>
                  </a:lnTo>
                  <a:lnTo>
                    <a:pt x="301396" y="45681"/>
                  </a:lnTo>
                  <a:lnTo>
                    <a:pt x="301396" y="60731"/>
                  </a:lnTo>
                  <a:lnTo>
                    <a:pt x="316458" y="60731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731"/>
                  </a:lnTo>
                  <a:lnTo>
                    <a:pt x="377190" y="60731"/>
                  </a:lnTo>
                  <a:lnTo>
                    <a:pt x="377190" y="45199"/>
                  </a:lnTo>
                  <a:lnTo>
                    <a:pt x="362115" y="45199"/>
                  </a:lnTo>
                  <a:lnTo>
                    <a:pt x="362115" y="30594"/>
                  </a:lnTo>
                  <a:lnTo>
                    <a:pt x="377190" y="30594"/>
                  </a:lnTo>
                  <a:lnTo>
                    <a:pt x="377190" y="15532"/>
                  </a:lnTo>
                  <a:lnTo>
                    <a:pt x="377190" y="15062"/>
                  </a:lnTo>
                  <a:lnTo>
                    <a:pt x="377190" y="0"/>
                  </a:lnTo>
                  <a:close/>
                </a:path>
                <a:path w="497840" h="76200">
                  <a:moveTo>
                    <a:pt x="467601" y="30137"/>
                  </a:move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464" y="15062"/>
                  </a:lnTo>
                  <a:lnTo>
                    <a:pt x="437007" y="15062"/>
                  </a:lnTo>
                  <a:lnTo>
                    <a:pt x="437007" y="30594"/>
                  </a:lnTo>
                  <a:lnTo>
                    <a:pt x="437007" y="45199"/>
                  </a:lnTo>
                  <a:lnTo>
                    <a:pt x="422389" y="45199"/>
                  </a:lnTo>
                  <a:lnTo>
                    <a:pt x="422389" y="30594"/>
                  </a:lnTo>
                  <a:lnTo>
                    <a:pt x="437007" y="30594"/>
                  </a:lnTo>
                  <a:lnTo>
                    <a:pt x="437007" y="15062"/>
                  </a:lnTo>
                  <a:lnTo>
                    <a:pt x="422389" y="15062"/>
                  </a:lnTo>
                  <a:lnTo>
                    <a:pt x="421944" y="15062"/>
                  </a:lnTo>
                  <a:lnTo>
                    <a:pt x="406869" y="15062"/>
                  </a:lnTo>
                  <a:lnTo>
                    <a:pt x="406869" y="30137"/>
                  </a:lnTo>
                  <a:lnTo>
                    <a:pt x="391807" y="30137"/>
                  </a:lnTo>
                  <a:lnTo>
                    <a:pt x="391807" y="45681"/>
                  </a:lnTo>
                  <a:lnTo>
                    <a:pt x="406869" y="45681"/>
                  </a:lnTo>
                  <a:lnTo>
                    <a:pt x="407327" y="45681"/>
                  </a:lnTo>
                  <a:lnTo>
                    <a:pt x="421944" y="45681"/>
                  </a:lnTo>
                  <a:lnTo>
                    <a:pt x="421944" y="60731"/>
                  </a:lnTo>
                  <a:lnTo>
                    <a:pt x="437464" y="60731"/>
                  </a:lnTo>
                  <a:lnTo>
                    <a:pt x="437464" y="45681"/>
                  </a:lnTo>
                  <a:lnTo>
                    <a:pt x="452081" y="45681"/>
                  </a:lnTo>
                  <a:lnTo>
                    <a:pt x="452081" y="60731"/>
                  </a:lnTo>
                  <a:lnTo>
                    <a:pt x="467601" y="60731"/>
                  </a:lnTo>
                  <a:lnTo>
                    <a:pt x="467601" y="45681"/>
                  </a:lnTo>
                  <a:lnTo>
                    <a:pt x="467601" y="45199"/>
                  </a:lnTo>
                  <a:lnTo>
                    <a:pt x="467601" y="30137"/>
                  </a:lnTo>
                  <a:close/>
                </a:path>
                <a:path w="497840" h="76200">
                  <a:moveTo>
                    <a:pt x="497751" y="15062"/>
                  </a:moveTo>
                  <a:lnTo>
                    <a:pt x="482219" y="15062"/>
                  </a:lnTo>
                  <a:lnTo>
                    <a:pt x="482219" y="30137"/>
                  </a:lnTo>
                  <a:lnTo>
                    <a:pt x="482219" y="30594"/>
                  </a:lnTo>
                  <a:lnTo>
                    <a:pt x="482219" y="45681"/>
                  </a:lnTo>
                  <a:lnTo>
                    <a:pt x="497751" y="45681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6">
              <a:extLst>
                <a:ext uri="{FF2B5EF4-FFF2-40B4-BE49-F238E27FC236}">
                  <a16:creationId xmlns:a16="http://schemas.microsoft.com/office/drawing/2014/main" id="{7D352364-B547-4FF5-9ED6-64EC2E8BF0C6}"/>
                </a:ext>
              </a:extLst>
            </p:cNvPr>
            <p:cNvSpPr/>
            <p:nvPr/>
          </p:nvSpPr>
          <p:spPr>
            <a:xfrm>
              <a:off x="8473961" y="352754"/>
              <a:ext cx="497840" cy="91440"/>
            </a:xfrm>
            <a:custGeom>
              <a:avLst/>
              <a:gdLst/>
              <a:ahLst/>
              <a:cxnLst/>
              <a:rect l="l" t="t" r="r" b="b"/>
              <a:pathLst>
                <a:path w="497840" h="91440">
                  <a:moveTo>
                    <a:pt x="15532" y="45212"/>
                  </a:moveTo>
                  <a:lnTo>
                    <a:pt x="0" y="45212"/>
                  </a:lnTo>
                  <a:lnTo>
                    <a:pt x="0" y="60274"/>
                  </a:lnTo>
                  <a:lnTo>
                    <a:pt x="0" y="60744"/>
                  </a:lnTo>
                  <a:lnTo>
                    <a:pt x="0" y="75349"/>
                  </a:lnTo>
                  <a:lnTo>
                    <a:pt x="0" y="75806"/>
                  </a:lnTo>
                  <a:lnTo>
                    <a:pt x="0" y="90881"/>
                  </a:lnTo>
                  <a:lnTo>
                    <a:pt x="15532" y="90881"/>
                  </a:lnTo>
                  <a:lnTo>
                    <a:pt x="15532" y="75806"/>
                  </a:lnTo>
                  <a:lnTo>
                    <a:pt x="15532" y="75349"/>
                  </a:lnTo>
                  <a:lnTo>
                    <a:pt x="15532" y="60744"/>
                  </a:lnTo>
                  <a:lnTo>
                    <a:pt x="15532" y="60274"/>
                  </a:lnTo>
                  <a:lnTo>
                    <a:pt x="15532" y="45212"/>
                  </a:lnTo>
                  <a:close/>
                </a:path>
                <a:path w="497840" h="91440">
                  <a:moveTo>
                    <a:pt x="196354" y="15062"/>
                  </a:moveTo>
                  <a:lnTo>
                    <a:pt x="180822" y="15062"/>
                  </a:lnTo>
                  <a:lnTo>
                    <a:pt x="180822" y="30594"/>
                  </a:lnTo>
                  <a:lnTo>
                    <a:pt x="196354" y="30594"/>
                  </a:lnTo>
                  <a:lnTo>
                    <a:pt x="196354" y="15062"/>
                  </a:lnTo>
                  <a:close/>
                </a:path>
                <a:path w="497840" h="91440">
                  <a:moveTo>
                    <a:pt x="241566" y="30137"/>
                  </a:moveTo>
                  <a:lnTo>
                    <a:pt x="226491" y="30137"/>
                  </a:lnTo>
                  <a:lnTo>
                    <a:pt x="226491" y="15062"/>
                  </a:lnTo>
                  <a:lnTo>
                    <a:pt x="210972" y="15062"/>
                  </a:lnTo>
                  <a:lnTo>
                    <a:pt x="210972" y="60274"/>
                  </a:lnTo>
                  <a:lnTo>
                    <a:pt x="196354" y="60274"/>
                  </a:lnTo>
                  <a:lnTo>
                    <a:pt x="196354" y="45212"/>
                  </a:lnTo>
                  <a:lnTo>
                    <a:pt x="181292" y="45212"/>
                  </a:lnTo>
                  <a:lnTo>
                    <a:pt x="180822" y="45212"/>
                  </a:lnTo>
                  <a:lnTo>
                    <a:pt x="166217" y="45212"/>
                  </a:lnTo>
                  <a:lnTo>
                    <a:pt x="165760" y="45212"/>
                  </a:lnTo>
                  <a:lnTo>
                    <a:pt x="150685" y="45212"/>
                  </a:lnTo>
                  <a:lnTo>
                    <a:pt x="150685" y="60274"/>
                  </a:lnTo>
                  <a:lnTo>
                    <a:pt x="136067" y="60274"/>
                  </a:lnTo>
                  <a:lnTo>
                    <a:pt x="136067" y="45669"/>
                  </a:lnTo>
                  <a:lnTo>
                    <a:pt x="136067" y="45212"/>
                  </a:lnTo>
                  <a:lnTo>
                    <a:pt x="136067" y="30594"/>
                  </a:lnTo>
                  <a:lnTo>
                    <a:pt x="151142" y="30594"/>
                  </a:lnTo>
                  <a:lnTo>
                    <a:pt x="151142" y="15062"/>
                  </a:lnTo>
                  <a:lnTo>
                    <a:pt x="136067" y="15062"/>
                  </a:lnTo>
                  <a:lnTo>
                    <a:pt x="135623" y="15062"/>
                  </a:lnTo>
                  <a:lnTo>
                    <a:pt x="120548" y="15062"/>
                  </a:lnTo>
                  <a:lnTo>
                    <a:pt x="120548" y="30137"/>
                  </a:lnTo>
                  <a:lnTo>
                    <a:pt x="120548" y="30594"/>
                  </a:lnTo>
                  <a:lnTo>
                    <a:pt x="120548" y="45212"/>
                  </a:lnTo>
                  <a:lnTo>
                    <a:pt x="105943" y="45212"/>
                  </a:lnTo>
                  <a:lnTo>
                    <a:pt x="105486" y="45212"/>
                  </a:lnTo>
                  <a:lnTo>
                    <a:pt x="90868" y="45212"/>
                  </a:lnTo>
                  <a:lnTo>
                    <a:pt x="90868" y="30594"/>
                  </a:lnTo>
                  <a:lnTo>
                    <a:pt x="105943" y="30594"/>
                  </a:lnTo>
                  <a:lnTo>
                    <a:pt x="105943" y="15062"/>
                  </a:lnTo>
                  <a:lnTo>
                    <a:pt x="90411" y="15062"/>
                  </a:lnTo>
                  <a:lnTo>
                    <a:pt x="90411" y="30137"/>
                  </a:lnTo>
                  <a:lnTo>
                    <a:pt x="90411" y="45669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349" y="60274"/>
                  </a:lnTo>
                  <a:lnTo>
                    <a:pt x="60744" y="60274"/>
                  </a:lnTo>
                  <a:lnTo>
                    <a:pt x="60744" y="45669"/>
                  </a:lnTo>
                  <a:lnTo>
                    <a:pt x="75349" y="45669"/>
                  </a:lnTo>
                  <a:lnTo>
                    <a:pt x="75793" y="45669"/>
                  </a:lnTo>
                  <a:lnTo>
                    <a:pt x="90411" y="45669"/>
                  </a:lnTo>
                  <a:lnTo>
                    <a:pt x="90411" y="30137"/>
                  </a:lnTo>
                  <a:lnTo>
                    <a:pt x="75793" y="30137"/>
                  </a:lnTo>
                  <a:lnTo>
                    <a:pt x="75793" y="15062"/>
                  </a:lnTo>
                  <a:lnTo>
                    <a:pt x="60274" y="15062"/>
                  </a:lnTo>
                  <a:lnTo>
                    <a:pt x="60274" y="30137"/>
                  </a:lnTo>
                  <a:lnTo>
                    <a:pt x="60274" y="30594"/>
                  </a:lnTo>
                  <a:lnTo>
                    <a:pt x="60274" y="45212"/>
                  </a:lnTo>
                  <a:lnTo>
                    <a:pt x="45212" y="45212"/>
                  </a:lnTo>
                  <a:lnTo>
                    <a:pt x="45212" y="60274"/>
                  </a:lnTo>
                  <a:lnTo>
                    <a:pt x="45212" y="60744"/>
                  </a:lnTo>
                  <a:lnTo>
                    <a:pt x="45212" y="75349"/>
                  </a:lnTo>
                  <a:lnTo>
                    <a:pt x="45212" y="75806"/>
                  </a:lnTo>
                  <a:lnTo>
                    <a:pt x="45212" y="90881"/>
                  </a:lnTo>
                  <a:lnTo>
                    <a:pt x="60274" y="90881"/>
                  </a:lnTo>
                  <a:lnTo>
                    <a:pt x="60744" y="90881"/>
                  </a:lnTo>
                  <a:lnTo>
                    <a:pt x="75793" y="90881"/>
                  </a:lnTo>
                  <a:lnTo>
                    <a:pt x="75793" y="75806"/>
                  </a:lnTo>
                  <a:lnTo>
                    <a:pt x="90411" y="75806"/>
                  </a:lnTo>
                  <a:lnTo>
                    <a:pt x="90411" y="90881"/>
                  </a:lnTo>
                  <a:lnTo>
                    <a:pt x="105943" y="90881"/>
                  </a:lnTo>
                  <a:lnTo>
                    <a:pt x="105943" y="75349"/>
                  </a:lnTo>
                  <a:lnTo>
                    <a:pt x="90868" y="75349"/>
                  </a:lnTo>
                  <a:lnTo>
                    <a:pt x="90868" y="60744"/>
                  </a:lnTo>
                  <a:lnTo>
                    <a:pt x="135623" y="60744"/>
                  </a:lnTo>
                  <a:lnTo>
                    <a:pt x="135623" y="75806"/>
                  </a:lnTo>
                  <a:lnTo>
                    <a:pt x="181292" y="75806"/>
                  </a:lnTo>
                  <a:lnTo>
                    <a:pt x="181292" y="60744"/>
                  </a:lnTo>
                  <a:lnTo>
                    <a:pt x="195897" y="60744"/>
                  </a:lnTo>
                  <a:lnTo>
                    <a:pt x="195897" y="75806"/>
                  </a:lnTo>
                  <a:lnTo>
                    <a:pt x="211429" y="75806"/>
                  </a:lnTo>
                  <a:lnTo>
                    <a:pt x="211429" y="60744"/>
                  </a:lnTo>
                  <a:lnTo>
                    <a:pt x="226491" y="60744"/>
                  </a:lnTo>
                  <a:lnTo>
                    <a:pt x="226491" y="45669"/>
                  </a:lnTo>
                  <a:lnTo>
                    <a:pt x="241566" y="45669"/>
                  </a:lnTo>
                  <a:lnTo>
                    <a:pt x="241566" y="30137"/>
                  </a:lnTo>
                  <a:close/>
                </a:path>
                <a:path w="497840" h="91440">
                  <a:moveTo>
                    <a:pt x="362115" y="0"/>
                  </a:move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16458" y="30137"/>
                  </a:lnTo>
                  <a:lnTo>
                    <a:pt x="316458" y="45212"/>
                  </a:lnTo>
                  <a:lnTo>
                    <a:pt x="301828" y="45212"/>
                  </a:lnTo>
                  <a:lnTo>
                    <a:pt x="301828" y="30137"/>
                  </a:lnTo>
                  <a:lnTo>
                    <a:pt x="286778" y="30137"/>
                  </a:lnTo>
                  <a:lnTo>
                    <a:pt x="286778" y="15062"/>
                  </a:lnTo>
                  <a:lnTo>
                    <a:pt x="271259" y="15062"/>
                  </a:lnTo>
                  <a:lnTo>
                    <a:pt x="271259" y="30137"/>
                  </a:lnTo>
                  <a:lnTo>
                    <a:pt x="256184" y="30137"/>
                  </a:lnTo>
                  <a:lnTo>
                    <a:pt x="256184" y="45212"/>
                  </a:lnTo>
                  <a:lnTo>
                    <a:pt x="256184" y="45669"/>
                  </a:lnTo>
                  <a:lnTo>
                    <a:pt x="256184" y="60274"/>
                  </a:lnTo>
                  <a:lnTo>
                    <a:pt x="241122" y="60274"/>
                  </a:lnTo>
                  <a:lnTo>
                    <a:pt x="241122" y="75806"/>
                  </a:lnTo>
                  <a:lnTo>
                    <a:pt x="256641" y="75806"/>
                  </a:lnTo>
                  <a:lnTo>
                    <a:pt x="256641" y="60744"/>
                  </a:lnTo>
                  <a:lnTo>
                    <a:pt x="271703" y="60744"/>
                  </a:lnTo>
                  <a:lnTo>
                    <a:pt x="271703" y="45669"/>
                  </a:lnTo>
                  <a:lnTo>
                    <a:pt x="271703" y="45212"/>
                  </a:lnTo>
                  <a:lnTo>
                    <a:pt x="271703" y="30594"/>
                  </a:lnTo>
                  <a:lnTo>
                    <a:pt x="286321" y="30594"/>
                  </a:lnTo>
                  <a:lnTo>
                    <a:pt x="286321" y="45669"/>
                  </a:lnTo>
                  <a:lnTo>
                    <a:pt x="301396" y="45669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806"/>
                  </a:lnTo>
                  <a:lnTo>
                    <a:pt x="301828" y="75806"/>
                  </a:lnTo>
                  <a:lnTo>
                    <a:pt x="301828" y="60744"/>
                  </a:lnTo>
                  <a:lnTo>
                    <a:pt x="316458" y="60744"/>
                  </a:lnTo>
                  <a:lnTo>
                    <a:pt x="316458" y="75806"/>
                  </a:lnTo>
                  <a:lnTo>
                    <a:pt x="331533" y="75806"/>
                  </a:lnTo>
                  <a:lnTo>
                    <a:pt x="331978" y="75806"/>
                  </a:lnTo>
                  <a:lnTo>
                    <a:pt x="346595" y="75806"/>
                  </a:lnTo>
                  <a:lnTo>
                    <a:pt x="347052" y="75806"/>
                  </a:lnTo>
                  <a:lnTo>
                    <a:pt x="362115" y="75806"/>
                  </a:lnTo>
                  <a:lnTo>
                    <a:pt x="362115" y="60274"/>
                  </a:lnTo>
                  <a:lnTo>
                    <a:pt x="316903" y="60274"/>
                  </a:lnTo>
                  <a:lnTo>
                    <a:pt x="316903" y="45669"/>
                  </a:lnTo>
                  <a:lnTo>
                    <a:pt x="331978" y="45669"/>
                  </a:lnTo>
                  <a:lnTo>
                    <a:pt x="331978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62115" y="30137"/>
                  </a:lnTo>
                  <a:lnTo>
                    <a:pt x="362115" y="15532"/>
                  </a:lnTo>
                  <a:lnTo>
                    <a:pt x="362115" y="15062"/>
                  </a:lnTo>
                  <a:lnTo>
                    <a:pt x="362115" y="0"/>
                  </a:lnTo>
                  <a:close/>
                </a:path>
                <a:path w="497840" h="91440">
                  <a:moveTo>
                    <a:pt x="407327" y="0"/>
                  </a:move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62"/>
                  </a:lnTo>
                  <a:lnTo>
                    <a:pt x="376732" y="75806"/>
                  </a:lnTo>
                  <a:lnTo>
                    <a:pt x="391807" y="75806"/>
                  </a:lnTo>
                  <a:lnTo>
                    <a:pt x="392252" y="75806"/>
                  </a:lnTo>
                  <a:lnTo>
                    <a:pt x="407327" y="75806"/>
                  </a:lnTo>
                  <a:lnTo>
                    <a:pt x="407327" y="60744"/>
                  </a:lnTo>
                  <a:lnTo>
                    <a:pt x="407327" y="60274"/>
                  </a:lnTo>
                  <a:lnTo>
                    <a:pt x="407327" y="45669"/>
                  </a:lnTo>
                  <a:lnTo>
                    <a:pt x="407327" y="45212"/>
                  </a:lnTo>
                  <a:lnTo>
                    <a:pt x="407327" y="30137"/>
                  </a:lnTo>
                  <a:lnTo>
                    <a:pt x="392252" y="30137"/>
                  </a:lnTo>
                  <a:lnTo>
                    <a:pt x="392252" y="15532"/>
                  </a:lnTo>
                  <a:lnTo>
                    <a:pt x="407327" y="15532"/>
                  </a:lnTo>
                  <a:lnTo>
                    <a:pt x="407327" y="0"/>
                  </a:lnTo>
                  <a:close/>
                </a:path>
                <a:path w="497840" h="91440">
                  <a:moveTo>
                    <a:pt x="497751" y="15062"/>
                  </a:moveTo>
                  <a:lnTo>
                    <a:pt x="482676" y="15062"/>
                  </a:lnTo>
                  <a:lnTo>
                    <a:pt x="482676" y="0"/>
                  </a:lnTo>
                  <a:lnTo>
                    <a:pt x="467601" y="0"/>
                  </a:lnTo>
                  <a:lnTo>
                    <a:pt x="467144" y="0"/>
                  </a:lnTo>
                  <a:lnTo>
                    <a:pt x="467144" y="15532"/>
                  </a:lnTo>
                  <a:lnTo>
                    <a:pt x="467144" y="30137"/>
                  </a:lnTo>
                  <a:lnTo>
                    <a:pt x="467144" y="30594"/>
                  </a:lnTo>
                  <a:lnTo>
                    <a:pt x="467144" y="45212"/>
                  </a:lnTo>
                  <a:lnTo>
                    <a:pt x="467144" y="45669"/>
                  </a:lnTo>
                  <a:lnTo>
                    <a:pt x="467144" y="60274"/>
                  </a:lnTo>
                  <a:lnTo>
                    <a:pt x="452513" y="60274"/>
                  </a:lnTo>
                  <a:lnTo>
                    <a:pt x="452513" y="15532"/>
                  </a:lnTo>
                  <a:lnTo>
                    <a:pt x="467144" y="15532"/>
                  </a:lnTo>
                  <a:lnTo>
                    <a:pt x="467144" y="0"/>
                  </a:lnTo>
                  <a:lnTo>
                    <a:pt x="452513" y="0"/>
                  </a:lnTo>
                  <a:lnTo>
                    <a:pt x="452081" y="0"/>
                  </a:lnTo>
                  <a:lnTo>
                    <a:pt x="437464" y="0"/>
                  </a:lnTo>
                  <a:lnTo>
                    <a:pt x="437007" y="0"/>
                  </a:lnTo>
                  <a:lnTo>
                    <a:pt x="421944" y="0"/>
                  </a:lnTo>
                  <a:lnTo>
                    <a:pt x="421944" y="15062"/>
                  </a:lnTo>
                  <a:lnTo>
                    <a:pt x="421944" y="15532"/>
                  </a:lnTo>
                  <a:lnTo>
                    <a:pt x="421944" y="30594"/>
                  </a:lnTo>
                  <a:lnTo>
                    <a:pt x="437007" y="30594"/>
                  </a:lnTo>
                  <a:lnTo>
                    <a:pt x="437007" y="75806"/>
                  </a:lnTo>
                  <a:lnTo>
                    <a:pt x="452081" y="75806"/>
                  </a:lnTo>
                  <a:lnTo>
                    <a:pt x="452513" y="75806"/>
                  </a:lnTo>
                  <a:lnTo>
                    <a:pt x="467601" y="75806"/>
                  </a:lnTo>
                  <a:lnTo>
                    <a:pt x="467601" y="60744"/>
                  </a:lnTo>
                  <a:lnTo>
                    <a:pt x="482676" y="60744"/>
                  </a:lnTo>
                  <a:lnTo>
                    <a:pt x="482676" y="45669"/>
                  </a:lnTo>
                  <a:lnTo>
                    <a:pt x="497751" y="45669"/>
                  </a:lnTo>
                  <a:lnTo>
                    <a:pt x="497751" y="30594"/>
                  </a:lnTo>
                  <a:lnTo>
                    <a:pt x="497751" y="30137"/>
                  </a:lnTo>
                  <a:lnTo>
                    <a:pt x="497751" y="15062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CB7BC216-425D-4735-807F-85A1053F1D4C}"/>
                </a:ext>
              </a:extLst>
            </p:cNvPr>
            <p:cNvSpPr/>
            <p:nvPr/>
          </p:nvSpPr>
          <p:spPr>
            <a:xfrm>
              <a:off x="8504098" y="428104"/>
              <a:ext cx="467995" cy="76200"/>
            </a:xfrm>
            <a:custGeom>
              <a:avLst/>
              <a:gdLst/>
              <a:ahLst/>
              <a:cxnLst/>
              <a:rect l="l" t="t" r="r" b="b"/>
              <a:pathLst>
                <a:path w="467995" h="76200">
                  <a:moveTo>
                    <a:pt x="90881" y="60286"/>
                  </a:moveTo>
                  <a:lnTo>
                    <a:pt x="75806" y="60286"/>
                  </a:lnTo>
                  <a:lnTo>
                    <a:pt x="75349" y="60286"/>
                  </a:lnTo>
                  <a:lnTo>
                    <a:pt x="60274" y="60286"/>
                  </a:lnTo>
                  <a:lnTo>
                    <a:pt x="60274" y="75806"/>
                  </a:lnTo>
                  <a:lnTo>
                    <a:pt x="75349" y="75806"/>
                  </a:lnTo>
                  <a:lnTo>
                    <a:pt x="75806" y="75806"/>
                  </a:lnTo>
                  <a:lnTo>
                    <a:pt x="90881" y="75806"/>
                  </a:lnTo>
                  <a:lnTo>
                    <a:pt x="90881" y="60286"/>
                  </a:lnTo>
                  <a:close/>
                </a:path>
                <a:path w="467995" h="76200">
                  <a:moveTo>
                    <a:pt x="196354" y="45212"/>
                  </a:moveTo>
                  <a:lnTo>
                    <a:pt x="181292" y="45212"/>
                  </a:lnTo>
                  <a:lnTo>
                    <a:pt x="181292" y="30594"/>
                  </a:lnTo>
                  <a:lnTo>
                    <a:pt x="181292" y="30149"/>
                  </a:lnTo>
                  <a:lnTo>
                    <a:pt x="181292" y="15074"/>
                  </a:lnTo>
                  <a:lnTo>
                    <a:pt x="166217" y="15074"/>
                  </a:lnTo>
                  <a:lnTo>
                    <a:pt x="166217" y="0"/>
                  </a:lnTo>
                  <a:lnTo>
                    <a:pt x="150685" y="0"/>
                  </a:lnTo>
                  <a:lnTo>
                    <a:pt x="150685" y="15074"/>
                  </a:lnTo>
                  <a:lnTo>
                    <a:pt x="136080" y="15074"/>
                  </a:lnTo>
                  <a:lnTo>
                    <a:pt x="135623" y="15074"/>
                  </a:lnTo>
                  <a:lnTo>
                    <a:pt x="121005" y="15074"/>
                  </a:lnTo>
                  <a:lnTo>
                    <a:pt x="120548" y="15074"/>
                  </a:lnTo>
                  <a:lnTo>
                    <a:pt x="105930" y="15074"/>
                  </a:lnTo>
                  <a:lnTo>
                    <a:pt x="105930" y="0"/>
                  </a:lnTo>
                  <a:lnTo>
                    <a:pt x="90411" y="0"/>
                  </a:lnTo>
                  <a:lnTo>
                    <a:pt x="90411" y="15074"/>
                  </a:lnTo>
                  <a:lnTo>
                    <a:pt x="75806" y="15074"/>
                  </a:lnTo>
                  <a:lnTo>
                    <a:pt x="75806" y="0"/>
                  </a:lnTo>
                  <a:lnTo>
                    <a:pt x="75349" y="0"/>
                  </a:lnTo>
                  <a:lnTo>
                    <a:pt x="75349" y="15532"/>
                  </a:lnTo>
                  <a:lnTo>
                    <a:pt x="75349" y="30149"/>
                  </a:lnTo>
                  <a:lnTo>
                    <a:pt x="60731" y="30149"/>
                  </a:lnTo>
                  <a:lnTo>
                    <a:pt x="60731" y="15532"/>
                  </a:lnTo>
                  <a:lnTo>
                    <a:pt x="75349" y="15532"/>
                  </a:lnTo>
                  <a:lnTo>
                    <a:pt x="75349" y="0"/>
                  </a:lnTo>
                  <a:lnTo>
                    <a:pt x="60274" y="0"/>
                  </a:lnTo>
                  <a:lnTo>
                    <a:pt x="60274" y="15074"/>
                  </a:lnTo>
                  <a:lnTo>
                    <a:pt x="45212" y="15074"/>
                  </a:lnTo>
                  <a:lnTo>
                    <a:pt x="45212" y="30149"/>
                  </a:lnTo>
                  <a:lnTo>
                    <a:pt x="30607" y="30149"/>
                  </a:lnTo>
                  <a:lnTo>
                    <a:pt x="30607" y="15074"/>
                  </a:lnTo>
                  <a:lnTo>
                    <a:pt x="15074" y="15074"/>
                  </a:lnTo>
                  <a:lnTo>
                    <a:pt x="15074" y="30149"/>
                  </a:lnTo>
                  <a:lnTo>
                    <a:pt x="15074" y="30594"/>
                  </a:lnTo>
                  <a:lnTo>
                    <a:pt x="15074" y="45212"/>
                  </a:lnTo>
                  <a:lnTo>
                    <a:pt x="0" y="45212"/>
                  </a:lnTo>
                  <a:lnTo>
                    <a:pt x="0" y="60286"/>
                  </a:lnTo>
                  <a:lnTo>
                    <a:pt x="0" y="60731"/>
                  </a:lnTo>
                  <a:lnTo>
                    <a:pt x="0" y="75806"/>
                  </a:lnTo>
                  <a:lnTo>
                    <a:pt x="15532" y="75806"/>
                  </a:lnTo>
                  <a:lnTo>
                    <a:pt x="15532" y="60731"/>
                  </a:lnTo>
                  <a:lnTo>
                    <a:pt x="15532" y="60286"/>
                  </a:lnTo>
                  <a:lnTo>
                    <a:pt x="15532" y="45669"/>
                  </a:lnTo>
                  <a:lnTo>
                    <a:pt x="30137" y="45669"/>
                  </a:lnTo>
                  <a:lnTo>
                    <a:pt x="120548" y="45669"/>
                  </a:lnTo>
                  <a:lnTo>
                    <a:pt x="120548" y="60286"/>
                  </a:lnTo>
                  <a:lnTo>
                    <a:pt x="105486" y="60286"/>
                  </a:lnTo>
                  <a:lnTo>
                    <a:pt x="105486" y="75806"/>
                  </a:lnTo>
                  <a:lnTo>
                    <a:pt x="121005" y="75806"/>
                  </a:lnTo>
                  <a:lnTo>
                    <a:pt x="121005" y="60731"/>
                  </a:lnTo>
                  <a:lnTo>
                    <a:pt x="135623" y="60731"/>
                  </a:lnTo>
                  <a:lnTo>
                    <a:pt x="135623" y="75806"/>
                  </a:lnTo>
                  <a:lnTo>
                    <a:pt x="151155" y="75806"/>
                  </a:lnTo>
                  <a:lnTo>
                    <a:pt x="151155" y="60286"/>
                  </a:lnTo>
                  <a:lnTo>
                    <a:pt x="136080" y="60286"/>
                  </a:lnTo>
                  <a:lnTo>
                    <a:pt x="136080" y="45669"/>
                  </a:lnTo>
                  <a:lnTo>
                    <a:pt x="151155" y="45669"/>
                  </a:lnTo>
                  <a:lnTo>
                    <a:pt x="151155" y="30594"/>
                  </a:lnTo>
                  <a:lnTo>
                    <a:pt x="165760" y="30594"/>
                  </a:lnTo>
                  <a:lnTo>
                    <a:pt x="165760" y="45212"/>
                  </a:lnTo>
                  <a:lnTo>
                    <a:pt x="165760" y="45669"/>
                  </a:lnTo>
                  <a:lnTo>
                    <a:pt x="165760" y="60731"/>
                  </a:lnTo>
                  <a:lnTo>
                    <a:pt x="180835" y="60731"/>
                  </a:lnTo>
                  <a:lnTo>
                    <a:pt x="181292" y="60731"/>
                  </a:lnTo>
                  <a:lnTo>
                    <a:pt x="196354" y="60731"/>
                  </a:lnTo>
                  <a:lnTo>
                    <a:pt x="196354" y="45212"/>
                  </a:lnTo>
                  <a:close/>
                </a:path>
                <a:path w="467995" h="76200">
                  <a:moveTo>
                    <a:pt x="211429" y="0"/>
                  </a:moveTo>
                  <a:lnTo>
                    <a:pt x="195910" y="0"/>
                  </a:lnTo>
                  <a:lnTo>
                    <a:pt x="195910" y="15532"/>
                  </a:lnTo>
                  <a:lnTo>
                    <a:pt x="211429" y="15532"/>
                  </a:lnTo>
                  <a:lnTo>
                    <a:pt x="211429" y="0"/>
                  </a:lnTo>
                  <a:close/>
                </a:path>
                <a:path w="467995" h="76200">
                  <a:moveTo>
                    <a:pt x="467614" y="0"/>
                  </a:moveTo>
                  <a:lnTo>
                    <a:pt x="452081" y="0"/>
                  </a:lnTo>
                  <a:lnTo>
                    <a:pt x="452081" y="15074"/>
                  </a:lnTo>
                  <a:lnTo>
                    <a:pt x="452081" y="15532"/>
                  </a:lnTo>
                  <a:lnTo>
                    <a:pt x="452081" y="30149"/>
                  </a:lnTo>
                  <a:lnTo>
                    <a:pt x="437464" y="30149"/>
                  </a:lnTo>
                  <a:lnTo>
                    <a:pt x="437464" y="15074"/>
                  </a:lnTo>
                  <a:lnTo>
                    <a:pt x="422376" y="15074"/>
                  </a:lnTo>
                  <a:lnTo>
                    <a:pt x="421944" y="15074"/>
                  </a:lnTo>
                  <a:lnTo>
                    <a:pt x="421944" y="30594"/>
                  </a:lnTo>
                  <a:lnTo>
                    <a:pt x="421944" y="45212"/>
                  </a:lnTo>
                  <a:lnTo>
                    <a:pt x="407327" y="45212"/>
                  </a:lnTo>
                  <a:lnTo>
                    <a:pt x="407327" y="30594"/>
                  </a:lnTo>
                  <a:lnTo>
                    <a:pt x="421944" y="30594"/>
                  </a:lnTo>
                  <a:lnTo>
                    <a:pt x="421944" y="15074"/>
                  </a:lnTo>
                  <a:lnTo>
                    <a:pt x="407327" y="15074"/>
                  </a:lnTo>
                  <a:lnTo>
                    <a:pt x="407327" y="0"/>
                  </a:lnTo>
                  <a:lnTo>
                    <a:pt x="406869" y="0"/>
                  </a:lnTo>
                  <a:lnTo>
                    <a:pt x="406869" y="15532"/>
                  </a:lnTo>
                  <a:lnTo>
                    <a:pt x="406869" y="30149"/>
                  </a:lnTo>
                  <a:lnTo>
                    <a:pt x="392252" y="30149"/>
                  </a:lnTo>
                  <a:lnTo>
                    <a:pt x="392252" y="15532"/>
                  </a:lnTo>
                  <a:lnTo>
                    <a:pt x="406869" y="15532"/>
                  </a:lnTo>
                  <a:lnTo>
                    <a:pt x="406869" y="0"/>
                  </a:lnTo>
                  <a:lnTo>
                    <a:pt x="392252" y="0"/>
                  </a:lnTo>
                  <a:lnTo>
                    <a:pt x="391807" y="0"/>
                  </a:lnTo>
                  <a:lnTo>
                    <a:pt x="376732" y="0"/>
                  </a:lnTo>
                  <a:lnTo>
                    <a:pt x="376732" y="15074"/>
                  </a:lnTo>
                  <a:lnTo>
                    <a:pt x="362115" y="15074"/>
                  </a:lnTo>
                  <a:lnTo>
                    <a:pt x="362115" y="0"/>
                  </a:lnTo>
                  <a:lnTo>
                    <a:pt x="347052" y="0"/>
                  </a:lnTo>
                  <a:lnTo>
                    <a:pt x="301396" y="0"/>
                  </a:lnTo>
                  <a:lnTo>
                    <a:pt x="301396" y="15074"/>
                  </a:lnTo>
                  <a:lnTo>
                    <a:pt x="301396" y="15532"/>
                  </a:lnTo>
                  <a:lnTo>
                    <a:pt x="301396" y="30149"/>
                  </a:lnTo>
                  <a:lnTo>
                    <a:pt x="286766" y="30149"/>
                  </a:lnTo>
                  <a:lnTo>
                    <a:pt x="286766" y="15074"/>
                  </a:lnTo>
                  <a:lnTo>
                    <a:pt x="271691" y="15074"/>
                  </a:lnTo>
                  <a:lnTo>
                    <a:pt x="271259" y="15074"/>
                  </a:lnTo>
                  <a:lnTo>
                    <a:pt x="256641" y="15074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074"/>
                  </a:lnTo>
                  <a:lnTo>
                    <a:pt x="226047" y="15074"/>
                  </a:lnTo>
                  <a:lnTo>
                    <a:pt x="226047" y="30149"/>
                  </a:lnTo>
                  <a:lnTo>
                    <a:pt x="210985" y="30149"/>
                  </a:lnTo>
                  <a:lnTo>
                    <a:pt x="210985" y="45669"/>
                  </a:lnTo>
                  <a:lnTo>
                    <a:pt x="226504" y="45669"/>
                  </a:lnTo>
                  <a:lnTo>
                    <a:pt x="226504" y="30594"/>
                  </a:lnTo>
                  <a:lnTo>
                    <a:pt x="241122" y="30594"/>
                  </a:lnTo>
                  <a:lnTo>
                    <a:pt x="241122" y="45669"/>
                  </a:lnTo>
                  <a:lnTo>
                    <a:pt x="256184" y="45669"/>
                  </a:lnTo>
                  <a:lnTo>
                    <a:pt x="256184" y="60731"/>
                  </a:lnTo>
                  <a:lnTo>
                    <a:pt x="271691" y="60731"/>
                  </a:lnTo>
                  <a:lnTo>
                    <a:pt x="271691" y="45212"/>
                  </a:lnTo>
                  <a:lnTo>
                    <a:pt x="256641" y="45212"/>
                  </a:lnTo>
                  <a:lnTo>
                    <a:pt x="256641" y="30594"/>
                  </a:lnTo>
                  <a:lnTo>
                    <a:pt x="271259" y="30594"/>
                  </a:lnTo>
                  <a:lnTo>
                    <a:pt x="271691" y="30594"/>
                  </a:lnTo>
                  <a:lnTo>
                    <a:pt x="286321" y="30594"/>
                  </a:lnTo>
                  <a:lnTo>
                    <a:pt x="286321" y="45212"/>
                  </a:lnTo>
                  <a:lnTo>
                    <a:pt x="286321" y="45669"/>
                  </a:lnTo>
                  <a:lnTo>
                    <a:pt x="286321" y="60731"/>
                  </a:lnTo>
                  <a:lnTo>
                    <a:pt x="301396" y="60731"/>
                  </a:lnTo>
                  <a:lnTo>
                    <a:pt x="301840" y="60731"/>
                  </a:lnTo>
                  <a:lnTo>
                    <a:pt x="316458" y="60731"/>
                  </a:lnTo>
                  <a:lnTo>
                    <a:pt x="316915" y="60731"/>
                  </a:lnTo>
                  <a:lnTo>
                    <a:pt x="331978" y="60731"/>
                  </a:lnTo>
                  <a:lnTo>
                    <a:pt x="331978" y="45212"/>
                  </a:lnTo>
                  <a:lnTo>
                    <a:pt x="316915" y="45212"/>
                  </a:lnTo>
                  <a:lnTo>
                    <a:pt x="316458" y="45212"/>
                  </a:lnTo>
                  <a:lnTo>
                    <a:pt x="301840" y="45212"/>
                  </a:lnTo>
                  <a:lnTo>
                    <a:pt x="301840" y="30594"/>
                  </a:lnTo>
                  <a:lnTo>
                    <a:pt x="346595" y="30594"/>
                  </a:lnTo>
                  <a:lnTo>
                    <a:pt x="346595" y="45669"/>
                  </a:lnTo>
                  <a:lnTo>
                    <a:pt x="362115" y="45669"/>
                  </a:lnTo>
                  <a:lnTo>
                    <a:pt x="362115" y="30594"/>
                  </a:lnTo>
                  <a:lnTo>
                    <a:pt x="376732" y="30594"/>
                  </a:lnTo>
                  <a:lnTo>
                    <a:pt x="376732" y="45212"/>
                  </a:lnTo>
                  <a:lnTo>
                    <a:pt x="376732" y="45669"/>
                  </a:lnTo>
                  <a:lnTo>
                    <a:pt x="376732" y="60731"/>
                  </a:lnTo>
                  <a:lnTo>
                    <a:pt x="391807" y="60731"/>
                  </a:lnTo>
                  <a:lnTo>
                    <a:pt x="467614" y="60731"/>
                  </a:lnTo>
                  <a:lnTo>
                    <a:pt x="467614" y="45212"/>
                  </a:lnTo>
                  <a:lnTo>
                    <a:pt x="452539" y="45212"/>
                  </a:lnTo>
                  <a:lnTo>
                    <a:pt x="452539" y="30594"/>
                  </a:lnTo>
                  <a:lnTo>
                    <a:pt x="467614" y="30594"/>
                  </a:lnTo>
                  <a:lnTo>
                    <a:pt x="467614" y="15532"/>
                  </a:lnTo>
                  <a:lnTo>
                    <a:pt x="467614" y="1507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74B42DA8-FC86-4009-8C81-B895A5C8D1D5}"/>
                </a:ext>
              </a:extLst>
            </p:cNvPr>
            <p:cNvSpPr/>
            <p:nvPr/>
          </p:nvSpPr>
          <p:spPr>
            <a:xfrm>
              <a:off x="8473961" y="488390"/>
              <a:ext cx="497840" cy="76200"/>
            </a:xfrm>
            <a:custGeom>
              <a:avLst/>
              <a:gdLst/>
              <a:ahLst/>
              <a:cxnLst/>
              <a:rect l="l" t="t" r="r" b="b"/>
              <a:pathLst>
                <a:path w="497840" h="76200">
                  <a:moveTo>
                    <a:pt x="30607" y="15062"/>
                  </a:moveTo>
                  <a:lnTo>
                    <a:pt x="15532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75793"/>
                  </a:lnTo>
                  <a:lnTo>
                    <a:pt x="15532" y="75793"/>
                  </a:lnTo>
                  <a:lnTo>
                    <a:pt x="15532" y="30581"/>
                  </a:lnTo>
                  <a:lnTo>
                    <a:pt x="30607" y="30581"/>
                  </a:lnTo>
                  <a:lnTo>
                    <a:pt x="30607" y="15062"/>
                  </a:lnTo>
                  <a:close/>
                </a:path>
                <a:path w="497840" h="76200">
                  <a:moveTo>
                    <a:pt x="60744" y="15062"/>
                  </a:moveTo>
                  <a:lnTo>
                    <a:pt x="45212" y="15062"/>
                  </a:lnTo>
                  <a:lnTo>
                    <a:pt x="45212" y="30581"/>
                  </a:lnTo>
                  <a:lnTo>
                    <a:pt x="60744" y="30581"/>
                  </a:lnTo>
                  <a:lnTo>
                    <a:pt x="60744" y="15062"/>
                  </a:lnTo>
                  <a:close/>
                </a:path>
                <a:path w="497840" h="76200">
                  <a:moveTo>
                    <a:pt x="105943" y="60274"/>
                  </a:moveTo>
                  <a:lnTo>
                    <a:pt x="90868" y="60274"/>
                  </a:lnTo>
                  <a:lnTo>
                    <a:pt x="90411" y="60274"/>
                  </a:lnTo>
                  <a:lnTo>
                    <a:pt x="75793" y="60274"/>
                  </a:lnTo>
                  <a:lnTo>
                    <a:pt x="75793" y="45199"/>
                  </a:lnTo>
                  <a:lnTo>
                    <a:pt x="30137" y="45199"/>
                  </a:lnTo>
                  <a:lnTo>
                    <a:pt x="30137" y="60274"/>
                  </a:lnTo>
                  <a:lnTo>
                    <a:pt x="30137" y="60718"/>
                  </a:lnTo>
                  <a:lnTo>
                    <a:pt x="30137" y="75793"/>
                  </a:lnTo>
                  <a:lnTo>
                    <a:pt x="45669" y="75793"/>
                  </a:lnTo>
                  <a:lnTo>
                    <a:pt x="45669" y="60718"/>
                  </a:lnTo>
                  <a:lnTo>
                    <a:pt x="60274" y="60718"/>
                  </a:lnTo>
                  <a:lnTo>
                    <a:pt x="60274" y="75793"/>
                  </a:lnTo>
                  <a:lnTo>
                    <a:pt x="75349" y="75793"/>
                  </a:lnTo>
                  <a:lnTo>
                    <a:pt x="75793" y="75793"/>
                  </a:lnTo>
                  <a:lnTo>
                    <a:pt x="90411" y="75793"/>
                  </a:lnTo>
                  <a:lnTo>
                    <a:pt x="90868" y="75793"/>
                  </a:lnTo>
                  <a:lnTo>
                    <a:pt x="105943" y="75793"/>
                  </a:lnTo>
                  <a:lnTo>
                    <a:pt x="105943" y="60274"/>
                  </a:lnTo>
                  <a:close/>
                </a:path>
                <a:path w="497840" h="76200">
                  <a:moveTo>
                    <a:pt x="166217" y="60274"/>
                  </a:moveTo>
                  <a:lnTo>
                    <a:pt x="151142" y="60274"/>
                  </a:lnTo>
                  <a:lnTo>
                    <a:pt x="151142" y="45199"/>
                  </a:lnTo>
                  <a:lnTo>
                    <a:pt x="136067" y="45199"/>
                  </a:lnTo>
                  <a:lnTo>
                    <a:pt x="136067" y="30581"/>
                  </a:lnTo>
                  <a:lnTo>
                    <a:pt x="151142" y="30581"/>
                  </a:lnTo>
                  <a:lnTo>
                    <a:pt x="151142" y="15062"/>
                  </a:lnTo>
                  <a:lnTo>
                    <a:pt x="135623" y="15062"/>
                  </a:lnTo>
                  <a:lnTo>
                    <a:pt x="135623" y="30137"/>
                  </a:lnTo>
                  <a:lnTo>
                    <a:pt x="121018" y="30137"/>
                  </a:lnTo>
                  <a:lnTo>
                    <a:pt x="121018" y="15062"/>
                  </a:lnTo>
                  <a:lnTo>
                    <a:pt x="105486" y="15062"/>
                  </a:lnTo>
                  <a:lnTo>
                    <a:pt x="105486" y="30137"/>
                  </a:lnTo>
                  <a:lnTo>
                    <a:pt x="90868" y="30137"/>
                  </a:lnTo>
                  <a:lnTo>
                    <a:pt x="90868" y="15062"/>
                  </a:lnTo>
                  <a:lnTo>
                    <a:pt x="75349" y="15062"/>
                  </a:lnTo>
                  <a:lnTo>
                    <a:pt x="75349" y="30581"/>
                  </a:lnTo>
                  <a:lnTo>
                    <a:pt x="90411" y="30581"/>
                  </a:lnTo>
                  <a:lnTo>
                    <a:pt x="90411" y="45656"/>
                  </a:lnTo>
                  <a:lnTo>
                    <a:pt x="105943" y="45656"/>
                  </a:lnTo>
                  <a:lnTo>
                    <a:pt x="105943" y="30581"/>
                  </a:lnTo>
                  <a:lnTo>
                    <a:pt x="120548" y="30581"/>
                  </a:lnTo>
                  <a:lnTo>
                    <a:pt x="120548" y="45656"/>
                  </a:lnTo>
                  <a:lnTo>
                    <a:pt x="135623" y="45656"/>
                  </a:lnTo>
                  <a:lnTo>
                    <a:pt x="135623" y="60274"/>
                  </a:lnTo>
                  <a:lnTo>
                    <a:pt x="135623" y="60718"/>
                  </a:lnTo>
                  <a:lnTo>
                    <a:pt x="135623" y="75793"/>
                  </a:lnTo>
                  <a:lnTo>
                    <a:pt x="150685" y="75793"/>
                  </a:lnTo>
                  <a:lnTo>
                    <a:pt x="151142" y="75793"/>
                  </a:lnTo>
                  <a:lnTo>
                    <a:pt x="166217" y="75793"/>
                  </a:lnTo>
                  <a:lnTo>
                    <a:pt x="166217" y="60274"/>
                  </a:lnTo>
                  <a:close/>
                </a:path>
                <a:path w="497840" h="76200">
                  <a:moveTo>
                    <a:pt x="211429" y="60274"/>
                  </a:moveTo>
                  <a:lnTo>
                    <a:pt x="196354" y="60274"/>
                  </a:lnTo>
                  <a:lnTo>
                    <a:pt x="195897" y="60274"/>
                  </a:lnTo>
                  <a:lnTo>
                    <a:pt x="180822" y="60274"/>
                  </a:lnTo>
                  <a:lnTo>
                    <a:pt x="180822" y="75793"/>
                  </a:lnTo>
                  <a:lnTo>
                    <a:pt x="195897" y="75793"/>
                  </a:lnTo>
                  <a:lnTo>
                    <a:pt x="196354" y="75793"/>
                  </a:lnTo>
                  <a:lnTo>
                    <a:pt x="211429" y="75793"/>
                  </a:lnTo>
                  <a:lnTo>
                    <a:pt x="211429" y="60274"/>
                  </a:lnTo>
                  <a:close/>
                </a:path>
                <a:path w="497840" h="76200">
                  <a:moveTo>
                    <a:pt x="226491" y="15062"/>
                  </a:moveTo>
                  <a:lnTo>
                    <a:pt x="211429" y="15062"/>
                  </a:lnTo>
                  <a:lnTo>
                    <a:pt x="211429" y="0"/>
                  </a:lnTo>
                  <a:lnTo>
                    <a:pt x="195897" y="0"/>
                  </a:lnTo>
                  <a:lnTo>
                    <a:pt x="195897" y="15062"/>
                  </a:lnTo>
                  <a:lnTo>
                    <a:pt x="181292" y="15062"/>
                  </a:lnTo>
                  <a:lnTo>
                    <a:pt x="181292" y="0"/>
                  </a:lnTo>
                  <a:lnTo>
                    <a:pt x="165760" y="0"/>
                  </a:lnTo>
                  <a:lnTo>
                    <a:pt x="165760" y="15519"/>
                  </a:lnTo>
                  <a:lnTo>
                    <a:pt x="180822" y="15519"/>
                  </a:lnTo>
                  <a:lnTo>
                    <a:pt x="180822" y="30581"/>
                  </a:lnTo>
                  <a:lnTo>
                    <a:pt x="195897" y="30581"/>
                  </a:lnTo>
                  <a:lnTo>
                    <a:pt x="195897" y="45656"/>
                  </a:lnTo>
                  <a:lnTo>
                    <a:pt x="211429" y="45656"/>
                  </a:lnTo>
                  <a:lnTo>
                    <a:pt x="211429" y="30581"/>
                  </a:lnTo>
                  <a:lnTo>
                    <a:pt x="226491" y="30581"/>
                  </a:lnTo>
                  <a:lnTo>
                    <a:pt x="226491" y="15062"/>
                  </a:lnTo>
                  <a:close/>
                </a:path>
                <a:path w="497840" h="76200">
                  <a:moveTo>
                    <a:pt x="241566" y="45199"/>
                  </a:moveTo>
                  <a:lnTo>
                    <a:pt x="226047" y="45199"/>
                  </a:lnTo>
                  <a:lnTo>
                    <a:pt x="226047" y="60718"/>
                  </a:lnTo>
                  <a:lnTo>
                    <a:pt x="241566" y="60718"/>
                  </a:lnTo>
                  <a:lnTo>
                    <a:pt x="241566" y="45199"/>
                  </a:lnTo>
                  <a:close/>
                </a:path>
                <a:path w="497840" h="76200">
                  <a:moveTo>
                    <a:pt x="497751" y="0"/>
                  </a:moveTo>
                  <a:lnTo>
                    <a:pt x="482676" y="0"/>
                  </a:lnTo>
                  <a:lnTo>
                    <a:pt x="482219" y="0"/>
                  </a:lnTo>
                  <a:lnTo>
                    <a:pt x="467144" y="0"/>
                  </a:lnTo>
                  <a:lnTo>
                    <a:pt x="467144" y="15519"/>
                  </a:lnTo>
                  <a:lnTo>
                    <a:pt x="482219" y="15519"/>
                  </a:lnTo>
                  <a:lnTo>
                    <a:pt x="482219" y="30137"/>
                  </a:lnTo>
                  <a:lnTo>
                    <a:pt x="467601" y="30137"/>
                  </a:lnTo>
                  <a:lnTo>
                    <a:pt x="467144" y="30137"/>
                  </a:lnTo>
                  <a:lnTo>
                    <a:pt x="452513" y="30137"/>
                  </a:lnTo>
                  <a:lnTo>
                    <a:pt x="452081" y="30137"/>
                  </a:lnTo>
                  <a:lnTo>
                    <a:pt x="437464" y="30137"/>
                  </a:lnTo>
                  <a:lnTo>
                    <a:pt x="437007" y="30137"/>
                  </a:lnTo>
                  <a:lnTo>
                    <a:pt x="437007" y="45656"/>
                  </a:lnTo>
                  <a:lnTo>
                    <a:pt x="437007" y="60274"/>
                  </a:lnTo>
                  <a:lnTo>
                    <a:pt x="422389" y="60274"/>
                  </a:lnTo>
                  <a:lnTo>
                    <a:pt x="421944" y="60274"/>
                  </a:lnTo>
                  <a:lnTo>
                    <a:pt x="407327" y="60274"/>
                  </a:lnTo>
                  <a:lnTo>
                    <a:pt x="407327" y="45656"/>
                  </a:lnTo>
                  <a:lnTo>
                    <a:pt x="421944" y="45656"/>
                  </a:lnTo>
                  <a:lnTo>
                    <a:pt x="422389" y="45656"/>
                  </a:lnTo>
                  <a:lnTo>
                    <a:pt x="437007" y="45656"/>
                  </a:lnTo>
                  <a:lnTo>
                    <a:pt x="437007" y="30137"/>
                  </a:lnTo>
                  <a:lnTo>
                    <a:pt x="422389" y="30137"/>
                  </a:lnTo>
                  <a:lnTo>
                    <a:pt x="421944" y="30137"/>
                  </a:lnTo>
                  <a:lnTo>
                    <a:pt x="407327" y="30137"/>
                  </a:lnTo>
                  <a:lnTo>
                    <a:pt x="407327" y="15519"/>
                  </a:lnTo>
                  <a:lnTo>
                    <a:pt x="421944" y="15519"/>
                  </a:lnTo>
                  <a:lnTo>
                    <a:pt x="422389" y="15519"/>
                  </a:lnTo>
                  <a:lnTo>
                    <a:pt x="437007" y="15519"/>
                  </a:lnTo>
                  <a:lnTo>
                    <a:pt x="437464" y="15519"/>
                  </a:lnTo>
                  <a:lnTo>
                    <a:pt x="452513" y="15519"/>
                  </a:lnTo>
                  <a:lnTo>
                    <a:pt x="452513" y="0"/>
                  </a:lnTo>
                  <a:lnTo>
                    <a:pt x="406869" y="0"/>
                  </a:lnTo>
                  <a:lnTo>
                    <a:pt x="406869" y="15062"/>
                  </a:lnTo>
                  <a:lnTo>
                    <a:pt x="406869" y="30581"/>
                  </a:lnTo>
                  <a:lnTo>
                    <a:pt x="406869" y="45199"/>
                  </a:lnTo>
                  <a:lnTo>
                    <a:pt x="392252" y="45199"/>
                  </a:lnTo>
                  <a:lnTo>
                    <a:pt x="392252" y="30581"/>
                  </a:lnTo>
                  <a:lnTo>
                    <a:pt x="406869" y="30581"/>
                  </a:lnTo>
                  <a:lnTo>
                    <a:pt x="406869" y="15062"/>
                  </a:lnTo>
                  <a:lnTo>
                    <a:pt x="392252" y="15062"/>
                  </a:lnTo>
                  <a:lnTo>
                    <a:pt x="392252" y="0"/>
                  </a:lnTo>
                  <a:lnTo>
                    <a:pt x="376732" y="0"/>
                  </a:lnTo>
                  <a:lnTo>
                    <a:pt x="376732" y="15519"/>
                  </a:lnTo>
                  <a:lnTo>
                    <a:pt x="391807" y="15519"/>
                  </a:lnTo>
                  <a:lnTo>
                    <a:pt x="391807" y="30137"/>
                  </a:lnTo>
                  <a:lnTo>
                    <a:pt x="377190" y="30137"/>
                  </a:lnTo>
                  <a:lnTo>
                    <a:pt x="376732" y="30137"/>
                  </a:lnTo>
                  <a:lnTo>
                    <a:pt x="361670" y="30137"/>
                  </a:lnTo>
                  <a:lnTo>
                    <a:pt x="361670" y="45199"/>
                  </a:lnTo>
                  <a:lnTo>
                    <a:pt x="347052" y="45199"/>
                  </a:lnTo>
                  <a:lnTo>
                    <a:pt x="347052" y="30137"/>
                  </a:lnTo>
                  <a:lnTo>
                    <a:pt x="346595" y="30137"/>
                  </a:lnTo>
                  <a:lnTo>
                    <a:pt x="346595" y="45656"/>
                  </a:lnTo>
                  <a:lnTo>
                    <a:pt x="346595" y="60274"/>
                  </a:lnTo>
                  <a:lnTo>
                    <a:pt x="331978" y="60274"/>
                  </a:lnTo>
                  <a:lnTo>
                    <a:pt x="331978" y="45656"/>
                  </a:lnTo>
                  <a:lnTo>
                    <a:pt x="346595" y="45656"/>
                  </a:lnTo>
                  <a:lnTo>
                    <a:pt x="346595" y="30137"/>
                  </a:lnTo>
                  <a:lnTo>
                    <a:pt x="331978" y="30137"/>
                  </a:lnTo>
                  <a:lnTo>
                    <a:pt x="331978" y="15519"/>
                  </a:lnTo>
                  <a:lnTo>
                    <a:pt x="347052" y="15519"/>
                  </a:lnTo>
                  <a:lnTo>
                    <a:pt x="347052" y="0"/>
                  </a:lnTo>
                  <a:lnTo>
                    <a:pt x="331533" y="0"/>
                  </a:lnTo>
                  <a:lnTo>
                    <a:pt x="331533" y="15062"/>
                  </a:lnTo>
                  <a:lnTo>
                    <a:pt x="316903" y="15062"/>
                  </a:lnTo>
                  <a:lnTo>
                    <a:pt x="316903" y="0"/>
                  </a:lnTo>
                  <a:lnTo>
                    <a:pt x="316458" y="0"/>
                  </a:lnTo>
                  <a:lnTo>
                    <a:pt x="316458" y="15519"/>
                  </a:lnTo>
                  <a:lnTo>
                    <a:pt x="316458" y="30137"/>
                  </a:lnTo>
                  <a:lnTo>
                    <a:pt x="301828" y="30137"/>
                  </a:lnTo>
                  <a:lnTo>
                    <a:pt x="301828" y="15519"/>
                  </a:lnTo>
                  <a:lnTo>
                    <a:pt x="316458" y="15519"/>
                  </a:lnTo>
                  <a:lnTo>
                    <a:pt x="316458" y="0"/>
                  </a:lnTo>
                  <a:lnTo>
                    <a:pt x="301396" y="0"/>
                  </a:lnTo>
                  <a:lnTo>
                    <a:pt x="301396" y="15062"/>
                  </a:lnTo>
                  <a:lnTo>
                    <a:pt x="286778" y="15062"/>
                  </a:lnTo>
                  <a:lnTo>
                    <a:pt x="286778" y="0"/>
                  </a:lnTo>
                  <a:lnTo>
                    <a:pt x="271259" y="0"/>
                  </a:lnTo>
                  <a:lnTo>
                    <a:pt x="271259" y="15062"/>
                  </a:lnTo>
                  <a:lnTo>
                    <a:pt x="256641" y="15062"/>
                  </a:lnTo>
                  <a:lnTo>
                    <a:pt x="256641" y="0"/>
                  </a:lnTo>
                  <a:lnTo>
                    <a:pt x="241122" y="0"/>
                  </a:lnTo>
                  <a:lnTo>
                    <a:pt x="241122" y="15519"/>
                  </a:lnTo>
                  <a:lnTo>
                    <a:pt x="256184" y="15519"/>
                  </a:lnTo>
                  <a:lnTo>
                    <a:pt x="256184" y="30581"/>
                  </a:lnTo>
                  <a:lnTo>
                    <a:pt x="271703" y="30581"/>
                  </a:lnTo>
                  <a:lnTo>
                    <a:pt x="271703" y="15519"/>
                  </a:lnTo>
                  <a:lnTo>
                    <a:pt x="286321" y="15519"/>
                  </a:lnTo>
                  <a:lnTo>
                    <a:pt x="286321" y="30581"/>
                  </a:lnTo>
                  <a:lnTo>
                    <a:pt x="301396" y="30581"/>
                  </a:lnTo>
                  <a:lnTo>
                    <a:pt x="301396" y="45656"/>
                  </a:lnTo>
                  <a:lnTo>
                    <a:pt x="316458" y="45656"/>
                  </a:lnTo>
                  <a:lnTo>
                    <a:pt x="316458" y="60274"/>
                  </a:lnTo>
                  <a:lnTo>
                    <a:pt x="301828" y="60274"/>
                  </a:lnTo>
                  <a:lnTo>
                    <a:pt x="301396" y="60274"/>
                  </a:lnTo>
                  <a:lnTo>
                    <a:pt x="286321" y="60274"/>
                  </a:lnTo>
                  <a:lnTo>
                    <a:pt x="286321" y="75793"/>
                  </a:lnTo>
                  <a:lnTo>
                    <a:pt x="301396" y="75793"/>
                  </a:lnTo>
                  <a:lnTo>
                    <a:pt x="301828" y="75793"/>
                  </a:lnTo>
                  <a:lnTo>
                    <a:pt x="316903" y="75793"/>
                  </a:lnTo>
                  <a:lnTo>
                    <a:pt x="316903" y="60718"/>
                  </a:lnTo>
                  <a:lnTo>
                    <a:pt x="331533" y="60718"/>
                  </a:lnTo>
                  <a:lnTo>
                    <a:pt x="331533" y="75793"/>
                  </a:lnTo>
                  <a:lnTo>
                    <a:pt x="347052" y="75793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1670" y="75793"/>
                  </a:lnTo>
                  <a:lnTo>
                    <a:pt x="376732" y="75793"/>
                  </a:lnTo>
                  <a:lnTo>
                    <a:pt x="377190" y="75793"/>
                  </a:lnTo>
                  <a:lnTo>
                    <a:pt x="437464" y="75793"/>
                  </a:lnTo>
                  <a:lnTo>
                    <a:pt x="437464" y="60718"/>
                  </a:lnTo>
                  <a:lnTo>
                    <a:pt x="452081" y="60718"/>
                  </a:lnTo>
                  <a:lnTo>
                    <a:pt x="452513" y="60718"/>
                  </a:lnTo>
                  <a:lnTo>
                    <a:pt x="467144" y="60718"/>
                  </a:lnTo>
                  <a:lnTo>
                    <a:pt x="467144" y="75793"/>
                  </a:lnTo>
                  <a:lnTo>
                    <a:pt x="482676" y="75793"/>
                  </a:lnTo>
                  <a:lnTo>
                    <a:pt x="482676" y="60274"/>
                  </a:lnTo>
                  <a:lnTo>
                    <a:pt x="467601" y="60274"/>
                  </a:lnTo>
                  <a:lnTo>
                    <a:pt x="467601" y="45656"/>
                  </a:lnTo>
                  <a:lnTo>
                    <a:pt x="482676" y="45656"/>
                  </a:lnTo>
                  <a:lnTo>
                    <a:pt x="482676" y="30581"/>
                  </a:lnTo>
                  <a:lnTo>
                    <a:pt x="497751" y="30581"/>
                  </a:lnTo>
                  <a:lnTo>
                    <a:pt x="497751" y="15519"/>
                  </a:lnTo>
                  <a:lnTo>
                    <a:pt x="497751" y="15062"/>
                  </a:lnTo>
                  <a:lnTo>
                    <a:pt x="497751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id="{828A85AF-C537-4C3A-8BEB-4AB5104346B3}"/>
                </a:ext>
              </a:extLst>
            </p:cNvPr>
            <p:cNvSpPr/>
            <p:nvPr/>
          </p:nvSpPr>
          <p:spPr>
            <a:xfrm>
              <a:off x="8594509" y="548665"/>
              <a:ext cx="377825" cy="91440"/>
            </a:xfrm>
            <a:custGeom>
              <a:avLst/>
              <a:gdLst/>
              <a:ahLst/>
              <a:cxnLst/>
              <a:rect l="l" t="t" r="r" b="b"/>
              <a:pathLst>
                <a:path w="377825" h="91440">
                  <a:moveTo>
                    <a:pt x="121018" y="45199"/>
                  </a:moveTo>
                  <a:lnTo>
                    <a:pt x="105943" y="45199"/>
                  </a:lnTo>
                  <a:lnTo>
                    <a:pt x="105943" y="30137"/>
                  </a:lnTo>
                  <a:lnTo>
                    <a:pt x="105498" y="30137"/>
                  </a:lnTo>
                  <a:lnTo>
                    <a:pt x="105498" y="45656"/>
                  </a:lnTo>
                  <a:lnTo>
                    <a:pt x="105498" y="60274"/>
                  </a:lnTo>
                  <a:lnTo>
                    <a:pt x="90881" y="60274"/>
                  </a:lnTo>
                  <a:lnTo>
                    <a:pt x="90881" y="45656"/>
                  </a:lnTo>
                  <a:lnTo>
                    <a:pt x="105498" y="45656"/>
                  </a:lnTo>
                  <a:lnTo>
                    <a:pt x="105498" y="30137"/>
                  </a:lnTo>
                  <a:lnTo>
                    <a:pt x="90881" y="30137"/>
                  </a:lnTo>
                  <a:lnTo>
                    <a:pt x="90424" y="30137"/>
                  </a:lnTo>
                  <a:lnTo>
                    <a:pt x="90424" y="60718"/>
                  </a:lnTo>
                  <a:lnTo>
                    <a:pt x="90424" y="75336"/>
                  </a:lnTo>
                  <a:lnTo>
                    <a:pt x="75806" y="75336"/>
                  </a:lnTo>
                  <a:lnTo>
                    <a:pt x="75349" y="75336"/>
                  </a:lnTo>
                  <a:lnTo>
                    <a:pt x="60744" y="75336"/>
                  </a:lnTo>
                  <a:lnTo>
                    <a:pt x="60744" y="60718"/>
                  </a:lnTo>
                  <a:lnTo>
                    <a:pt x="75349" y="60718"/>
                  </a:lnTo>
                  <a:lnTo>
                    <a:pt x="75806" y="60718"/>
                  </a:lnTo>
                  <a:lnTo>
                    <a:pt x="90424" y="60718"/>
                  </a:lnTo>
                  <a:lnTo>
                    <a:pt x="90424" y="30137"/>
                  </a:lnTo>
                  <a:lnTo>
                    <a:pt x="75806" y="30137"/>
                  </a:lnTo>
                  <a:lnTo>
                    <a:pt x="75349" y="30137"/>
                  </a:lnTo>
                  <a:lnTo>
                    <a:pt x="60744" y="30137"/>
                  </a:lnTo>
                  <a:lnTo>
                    <a:pt x="60274" y="30137"/>
                  </a:lnTo>
                  <a:lnTo>
                    <a:pt x="45669" y="30137"/>
                  </a:lnTo>
                  <a:lnTo>
                    <a:pt x="45669" y="15062"/>
                  </a:lnTo>
                  <a:lnTo>
                    <a:pt x="30594" y="15062"/>
                  </a:lnTo>
                  <a:lnTo>
                    <a:pt x="30137" y="15062"/>
                  </a:lnTo>
                  <a:lnTo>
                    <a:pt x="30137" y="30581"/>
                  </a:lnTo>
                  <a:lnTo>
                    <a:pt x="30137" y="45199"/>
                  </a:lnTo>
                  <a:lnTo>
                    <a:pt x="15519" y="45199"/>
                  </a:lnTo>
                  <a:lnTo>
                    <a:pt x="15519" y="30581"/>
                  </a:lnTo>
                  <a:lnTo>
                    <a:pt x="30137" y="30581"/>
                  </a:lnTo>
                  <a:lnTo>
                    <a:pt x="30137" y="15062"/>
                  </a:lnTo>
                  <a:lnTo>
                    <a:pt x="15519" y="15062"/>
                  </a:lnTo>
                  <a:lnTo>
                    <a:pt x="15074" y="15062"/>
                  </a:lnTo>
                  <a:lnTo>
                    <a:pt x="0" y="15062"/>
                  </a:lnTo>
                  <a:lnTo>
                    <a:pt x="0" y="30137"/>
                  </a:lnTo>
                  <a:lnTo>
                    <a:pt x="0" y="90855"/>
                  </a:lnTo>
                  <a:lnTo>
                    <a:pt x="15519" y="90855"/>
                  </a:lnTo>
                  <a:lnTo>
                    <a:pt x="15519" y="75793"/>
                  </a:lnTo>
                  <a:lnTo>
                    <a:pt x="30594" y="75793"/>
                  </a:lnTo>
                  <a:lnTo>
                    <a:pt x="30594" y="60718"/>
                  </a:lnTo>
                  <a:lnTo>
                    <a:pt x="45212" y="60718"/>
                  </a:lnTo>
                  <a:lnTo>
                    <a:pt x="45212" y="75793"/>
                  </a:lnTo>
                  <a:lnTo>
                    <a:pt x="60274" y="75793"/>
                  </a:lnTo>
                  <a:lnTo>
                    <a:pt x="60274" y="90855"/>
                  </a:lnTo>
                  <a:lnTo>
                    <a:pt x="75349" y="90855"/>
                  </a:lnTo>
                  <a:lnTo>
                    <a:pt x="75806" y="90855"/>
                  </a:lnTo>
                  <a:lnTo>
                    <a:pt x="90424" y="90855"/>
                  </a:lnTo>
                  <a:lnTo>
                    <a:pt x="90881" y="90855"/>
                  </a:lnTo>
                  <a:lnTo>
                    <a:pt x="105943" y="90855"/>
                  </a:lnTo>
                  <a:lnTo>
                    <a:pt x="105943" y="75793"/>
                  </a:lnTo>
                  <a:lnTo>
                    <a:pt x="121018" y="75793"/>
                  </a:lnTo>
                  <a:lnTo>
                    <a:pt x="121018" y="60718"/>
                  </a:lnTo>
                  <a:lnTo>
                    <a:pt x="121018" y="60274"/>
                  </a:lnTo>
                  <a:lnTo>
                    <a:pt x="121018" y="45199"/>
                  </a:lnTo>
                  <a:close/>
                </a:path>
                <a:path w="377825" h="91440">
                  <a:moveTo>
                    <a:pt x="151155" y="45199"/>
                  </a:moveTo>
                  <a:lnTo>
                    <a:pt x="135636" y="45199"/>
                  </a:lnTo>
                  <a:lnTo>
                    <a:pt x="135636" y="60718"/>
                  </a:lnTo>
                  <a:lnTo>
                    <a:pt x="151155" y="60718"/>
                  </a:lnTo>
                  <a:lnTo>
                    <a:pt x="151155" y="45199"/>
                  </a:lnTo>
                  <a:close/>
                </a:path>
                <a:path w="377825" h="91440">
                  <a:moveTo>
                    <a:pt x="151155" y="15062"/>
                  </a:moveTo>
                  <a:lnTo>
                    <a:pt x="135636" y="15062"/>
                  </a:lnTo>
                  <a:lnTo>
                    <a:pt x="135636" y="30581"/>
                  </a:lnTo>
                  <a:lnTo>
                    <a:pt x="151155" y="30581"/>
                  </a:lnTo>
                  <a:lnTo>
                    <a:pt x="151155" y="15062"/>
                  </a:lnTo>
                  <a:close/>
                </a:path>
                <a:path w="377825" h="91440">
                  <a:moveTo>
                    <a:pt x="286778" y="30137"/>
                  </a:moveTo>
                  <a:lnTo>
                    <a:pt x="271259" y="30137"/>
                  </a:lnTo>
                  <a:lnTo>
                    <a:pt x="271259" y="45656"/>
                  </a:lnTo>
                  <a:lnTo>
                    <a:pt x="286778" y="45656"/>
                  </a:lnTo>
                  <a:lnTo>
                    <a:pt x="286778" y="30137"/>
                  </a:lnTo>
                  <a:close/>
                </a:path>
                <a:path w="377825" h="91440">
                  <a:moveTo>
                    <a:pt x="377202" y="0"/>
                  </a:moveTo>
                  <a:lnTo>
                    <a:pt x="362127" y="0"/>
                  </a:lnTo>
                  <a:lnTo>
                    <a:pt x="361670" y="0"/>
                  </a:lnTo>
                  <a:lnTo>
                    <a:pt x="361670" y="15519"/>
                  </a:lnTo>
                  <a:lnTo>
                    <a:pt x="361670" y="30137"/>
                  </a:lnTo>
                  <a:lnTo>
                    <a:pt x="347052" y="30137"/>
                  </a:lnTo>
                  <a:lnTo>
                    <a:pt x="347052" y="15519"/>
                  </a:lnTo>
                  <a:lnTo>
                    <a:pt x="361670" y="15519"/>
                  </a:lnTo>
                  <a:lnTo>
                    <a:pt x="361670" y="0"/>
                  </a:lnTo>
                  <a:lnTo>
                    <a:pt x="346595" y="0"/>
                  </a:lnTo>
                  <a:lnTo>
                    <a:pt x="346595" y="15062"/>
                  </a:lnTo>
                  <a:lnTo>
                    <a:pt x="331533" y="15062"/>
                  </a:lnTo>
                  <a:lnTo>
                    <a:pt x="331533" y="30137"/>
                  </a:lnTo>
                  <a:lnTo>
                    <a:pt x="331533" y="30581"/>
                  </a:lnTo>
                  <a:lnTo>
                    <a:pt x="331533" y="45199"/>
                  </a:lnTo>
                  <a:lnTo>
                    <a:pt x="316915" y="45199"/>
                  </a:lnTo>
                  <a:lnTo>
                    <a:pt x="316915" y="30581"/>
                  </a:lnTo>
                  <a:lnTo>
                    <a:pt x="316915" y="30137"/>
                  </a:lnTo>
                  <a:lnTo>
                    <a:pt x="316915" y="15062"/>
                  </a:lnTo>
                  <a:lnTo>
                    <a:pt x="301396" y="15062"/>
                  </a:lnTo>
                  <a:lnTo>
                    <a:pt x="301396" y="60274"/>
                  </a:lnTo>
                  <a:lnTo>
                    <a:pt x="286778" y="60274"/>
                  </a:lnTo>
                  <a:lnTo>
                    <a:pt x="286321" y="60274"/>
                  </a:lnTo>
                  <a:lnTo>
                    <a:pt x="271703" y="60274"/>
                  </a:lnTo>
                  <a:lnTo>
                    <a:pt x="271259" y="60274"/>
                  </a:lnTo>
                  <a:lnTo>
                    <a:pt x="256641" y="60274"/>
                  </a:lnTo>
                  <a:lnTo>
                    <a:pt x="256641" y="45656"/>
                  </a:lnTo>
                  <a:lnTo>
                    <a:pt x="256641" y="45199"/>
                  </a:lnTo>
                  <a:lnTo>
                    <a:pt x="256641" y="30581"/>
                  </a:lnTo>
                  <a:lnTo>
                    <a:pt x="256641" y="30137"/>
                  </a:lnTo>
                  <a:lnTo>
                    <a:pt x="256641" y="15062"/>
                  </a:lnTo>
                  <a:lnTo>
                    <a:pt x="241566" y="15062"/>
                  </a:lnTo>
                  <a:lnTo>
                    <a:pt x="241122" y="15062"/>
                  </a:lnTo>
                  <a:lnTo>
                    <a:pt x="241122" y="60718"/>
                  </a:lnTo>
                  <a:lnTo>
                    <a:pt x="241122" y="75336"/>
                  </a:lnTo>
                  <a:lnTo>
                    <a:pt x="226504" y="75336"/>
                  </a:lnTo>
                  <a:lnTo>
                    <a:pt x="226504" y="60718"/>
                  </a:lnTo>
                  <a:lnTo>
                    <a:pt x="241122" y="60718"/>
                  </a:lnTo>
                  <a:lnTo>
                    <a:pt x="241122" y="15062"/>
                  </a:lnTo>
                  <a:lnTo>
                    <a:pt x="226047" y="15062"/>
                  </a:lnTo>
                  <a:lnTo>
                    <a:pt x="226047" y="30137"/>
                  </a:lnTo>
                  <a:lnTo>
                    <a:pt x="210985" y="30137"/>
                  </a:lnTo>
                  <a:lnTo>
                    <a:pt x="210985" y="45199"/>
                  </a:lnTo>
                  <a:lnTo>
                    <a:pt x="210985" y="60718"/>
                  </a:lnTo>
                  <a:lnTo>
                    <a:pt x="210985" y="75336"/>
                  </a:lnTo>
                  <a:lnTo>
                    <a:pt x="196354" y="75336"/>
                  </a:lnTo>
                  <a:lnTo>
                    <a:pt x="196354" y="60718"/>
                  </a:lnTo>
                  <a:lnTo>
                    <a:pt x="210985" y="60718"/>
                  </a:lnTo>
                  <a:lnTo>
                    <a:pt x="210985" y="45199"/>
                  </a:lnTo>
                  <a:lnTo>
                    <a:pt x="196354" y="45199"/>
                  </a:lnTo>
                  <a:lnTo>
                    <a:pt x="196354" y="30581"/>
                  </a:lnTo>
                  <a:lnTo>
                    <a:pt x="196354" y="30137"/>
                  </a:lnTo>
                  <a:lnTo>
                    <a:pt x="196354" y="15062"/>
                  </a:lnTo>
                  <a:lnTo>
                    <a:pt x="181279" y="15062"/>
                  </a:lnTo>
                  <a:lnTo>
                    <a:pt x="180848" y="15062"/>
                  </a:lnTo>
                  <a:lnTo>
                    <a:pt x="165773" y="15062"/>
                  </a:lnTo>
                  <a:lnTo>
                    <a:pt x="165773" y="30581"/>
                  </a:lnTo>
                  <a:lnTo>
                    <a:pt x="180848" y="30581"/>
                  </a:lnTo>
                  <a:lnTo>
                    <a:pt x="180848" y="45199"/>
                  </a:lnTo>
                  <a:lnTo>
                    <a:pt x="165773" y="45199"/>
                  </a:lnTo>
                  <a:lnTo>
                    <a:pt x="165773" y="60718"/>
                  </a:lnTo>
                  <a:lnTo>
                    <a:pt x="180848" y="60718"/>
                  </a:lnTo>
                  <a:lnTo>
                    <a:pt x="180848" y="75336"/>
                  </a:lnTo>
                  <a:lnTo>
                    <a:pt x="135636" y="75336"/>
                  </a:lnTo>
                  <a:lnTo>
                    <a:pt x="135636" y="90855"/>
                  </a:lnTo>
                  <a:lnTo>
                    <a:pt x="181279" y="90855"/>
                  </a:lnTo>
                  <a:lnTo>
                    <a:pt x="181279" y="75793"/>
                  </a:lnTo>
                  <a:lnTo>
                    <a:pt x="195910" y="75793"/>
                  </a:lnTo>
                  <a:lnTo>
                    <a:pt x="195910" y="90855"/>
                  </a:lnTo>
                  <a:lnTo>
                    <a:pt x="211429" y="90855"/>
                  </a:lnTo>
                  <a:lnTo>
                    <a:pt x="211429" y="75793"/>
                  </a:lnTo>
                  <a:lnTo>
                    <a:pt x="226047" y="75793"/>
                  </a:lnTo>
                  <a:lnTo>
                    <a:pt x="226047" y="90855"/>
                  </a:lnTo>
                  <a:lnTo>
                    <a:pt x="241566" y="90855"/>
                  </a:lnTo>
                  <a:lnTo>
                    <a:pt x="241566" y="75793"/>
                  </a:lnTo>
                  <a:lnTo>
                    <a:pt x="256184" y="75793"/>
                  </a:lnTo>
                  <a:lnTo>
                    <a:pt x="256184" y="90855"/>
                  </a:lnTo>
                  <a:lnTo>
                    <a:pt x="271703" y="90855"/>
                  </a:lnTo>
                  <a:lnTo>
                    <a:pt x="271703" y="75793"/>
                  </a:lnTo>
                  <a:lnTo>
                    <a:pt x="286321" y="75793"/>
                  </a:lnTo>
                  <a:lnTo>
                    <a:pt x="286778" y="75793"/>
                  </a:lnTo>
                  <a:lnTo>
                    <a:pt x="301396" y="75793"/>
                  </a:lnTo>
                  <a:lnTo>
                    <a:pt x="301396" y="90855"/>
                  </a:lnTo>
                  <a:lnTo>
                    <a:pt x="316458" y="90855"/>
                  </a:lnTo>
                  <a:lnTo>
                    <a:pt x="316915" y="90855"/>
                  </a:lnTo>
                  <a:lnTo>
                    <a:pt x="331965" y="90855"/>
                  </a:lnTo>
                  <a:lnTo>
                    <a:pt x="331965" y="75793"/>
                  </a:lnTo>
                  <a:lnTo>
                    <a:pt x="331965" y="75336"/>
                  </a:lnTo>
                  <a:lnTo>
                    <a:pt x="331965" y="60718"/>
                  </a:lnTo>
                  <a:lnTo>
                    <a:pt x="346595" y="60718"/>
                  </a:lnTo>
                  <a:lnTo>
                    <a:pt x="347052" y="60718"/>
                  </a:lnTo>
                  <a:lnTo>
                    <a:pt x="361670" y="60718"/>
                  </a:lnTo>
                  <a:lnTo>
                    <a:pt x="362127" y="60718"/>
                  </a:lnTo>
                  <a:lnTo>
                    <a:pt x="377202" y="60718"/>
                  </a:lnTo>
                  <a:lnTo>
                    <a:pt x="377202" y="45199"/>
                  </a:lnTo>
                  <a:lnTo>
                    <a:pt x="362127" y="45199"/>
                  </a:lnTo>
                  <a:lnTo>
                    <a:pt x="362127" y="30581"/>
                  </a:lnTo>
                  <a:lnTo>
                    <a:pt x="377202" y="30581"/>
                  </a:lnTo>
                  <a:lnTo>
                    <a:pt x="377202" y="15519"/>
                  </a:lnTo>
                  <a:lnTo>
                    <a:pt x="377202" y="15062"/>
                  </a:lnTo>
                  <a:lnTo>
                    <a:pt x="377202" y="0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id="{D4616D04-DF56-4579-9B83-759CD426E162}"/>
                </a:ext>
              </a:extLst>
            </p:cNvPr>
            <p:cNvSpPr/>
            <p:nvPr/>
          </p:nvSpPr>
          <p:spPr>
            <a:xfrm>
              <a:off x="8473961" y="186689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40" h="498475">
                  <a:moveTo>
                    <a:pt x="75349" y="422249"/>
                  </a:moveTo>
                  <a:lnTo>
                    <a:pt x="30137" y="422249"/>
                  </a:lnTo>
                  <a:lnTo>
                    <a:pt x="30137" y="467461"/>
                  </a:lnTo>
                  <a:lnTo>
                    <a:pt x="75349" y="467461"/>
                  </a:lnTo>
                  <a:lnTo>
                    <a:pt x="75349" y="422249"/>
                  </a:lnTo>
                  <a:close/>
                </a:path>
                <a:path w="497840" h="498475">
                  <a:moveTo>
                    <a:pt x="75349" y="30441"/>
                  </a:moveTo>
                  <a:lnTo>
                    <a:pt x="30137" y="30441"/>
                  </a:lnTo>
                  <a:lnTo>
                    <a:pt x="30137" y="75653"/>
                  </a:lnTo>
                  <a:lnTo>
                    <a:pt x="75349" y="75653"/>
                  </a:lnTo>
                  <a:lnTo>
                    <a:pt x="75349" y="30441"/>
                  </a:lnTo>
                  <a:close/>
                </a:path>
                <a:path w="497840" h="498475">
                  <a:moveTo>
                    <a:pt x="105486" y="392430"/>
                  </a:moveTo>
                  <a:lnTo>
                    <a:pt x="0" y="392430"/>
                  </a:lnTo>
                  <a:lnTo>
                    <a:pt x="0" y="407670"/>
                  </a:lnTo>
                  <a:lnTo>
                    <a:pt x="0" y="482600"/>
                  </a:lnTo>
                  <a:lnTo>
                    <a:pt x="0" y="497840"/>
                  </a:lnTo>
                  <a:lnTo>
                    <a:pt x="105486" y="497840"/>
                  </a:lnTo>
                  <a:lnTo>
                    <a:pt x="105486" y="482600"/>
                  </a:lnTo>
                  <a:lnTo>
                    <a:pt x="15062" y="482600"/>
                  </a:lnTo>
                  <a:lnTo>
                    <a:pt x="15062" y="407670"/>
                  </a:lnTo>
                  <a:lnTo>
                    <a:pt x="90411" y="407670"/>
                  </a:lnTo>
                  <a:lnTo>
                    <a:pt x="90411" y="482523"/>
                  </a:lnTo>
                  <a:lnTo>
                    <a:pt x="105486" y="482523"/>
                  </a:lnTo>
                  <a:lnTo>
                    <a:pt x="105486" y="407670"/>
                  </a:lnTo>
                  <a:lnTo>
                    <a:pt x="105486" y="407174"/>
                  </a:lnTo>
                  <a:lnTo>
                    <a:pt x="105486" y="392430"/>
                  </a:lnTo>
                  <a:close/>
                </a:path>
                <a:path w="497840" h="498475">
                  <a:moveTo>
                    <a:pt x="10548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0170"/>
                  </a:lnTo>
                  <a:lnTo>
                    <a:pt x="0" y="105410"/>
                  </a:lnTo>
                  <a:lnTo>
                    <a:pt x="105486" y="105410"/>
                  </a:lnTo>
                  <a:lnTo>
                    <a:pt x="105486" y="90716"/>
                  </a:lnTo>
                  <a:lnTo>
                    <a:pt x="105486" y="90170"/>
                  </a:lnTo>
                  <a:lnTo>
                    <a:pt x="105486" y="15367"/>
                  </a:lnTo>
                  <a:lnTo>
                    <a:pt x="90411" y="15367"/>
                  </a:lnTo>
                  <a:lnTo>
                    <a:pt x="90411" y="90170"/>
                  </a:lnTo>
                  <a:lnTo>
                    <a:pt x="15062" y="90170"/>
                  </a:lnTo>
                  <a:lnTo>
                    <a:pt x="15062" y="15240"/>
                  </a:lnTo>
                  <a:lnTo>
                    <a:pt x="105486" y="15240"/>
                  </a:lnTo>
                  <a:lnTo>
                    <a:pt x="105486" y="0"/>
                  </a:lnTo>
                  <a:close/>
                </a:path>
                <a:path w="497840" h="498475">
                  <a:moveTo>
                    <a:pt x="136067" y="452386"/>
                  </a:moveTo>
                  <a:lnTo>
                    <a:pt x="120548" y="452386"/>
                  </a:lnTo>
                  <a:lnTo>
                    <a:pt x="120548" y="467448"/>
                  </a:lnTo>
                  <a:lnTo>
                    <a:pt x="120548" y="467906"/>
                  </a:lnTo>
                  <a:lnTo>
                    <a:pt x="120548" y="482968"/>
                  </a:lnTo>
                  <a:lnTo>
                    <a:pt x="136067" y="482968"/>
                  </a:lnTo>
                  <a:lnTo>
                    <a:pt x="136067" y="467906"/>
                  </a:lnTo>
                  <a:lnTo>
                    <a:pt x="136067" y="467448"/>
                  </a:lnTo>
                  <a:lnTo>
                    <a:pt x="136067" y="452386"/>
                  </a:lnTo>
                  <a:close/>
                </a:path>
                <a:path w="497840" h="498475">
                  <a:moveTo>
                    <a:pt x="452513" y="437311"/>
                  </a:moveTo>
                  <a:lnTo>
                    <a:pt x="437007" y="437311"/>
                  </a:lnTo>
                  <a:lnTo>
                    <a:pt x="437007" y="452831"/>
                  </a:lnTo>
                  <a:lnTo>
                    <a:pt x="452513" y="452831"/>
                  </a:lnTo>
                  <a:lnTo>
                    <a:pt x="452513" y="437311"/>
                  </a:lnTo>
                  <a:close/>
                </a:path>
                <a:path w="497840" h="498475">
                  <a:moveTo>
                    <a:pt x="467156" y="30441"/>
                  </a:moveTo>
                  <a:lnTo>
                    <a:pt x="421944" y="30441"/>
                  </a:lnTo>
                  <a:lnTo>
                    <a:pt x="421944" y="75653"/>
                  </a:lnTo>
                  <a:lnTo>
                    <a:pt x="467156" y="75653"/>
                  </a:lnTo>
                  <a:lnTo>
                    <a:pt x="467156" y="30441"/>
                  </a:lnTo>
                  <a:close/>
                </a:path>
                <a:path w="497840" h="498475">
                  <a:moveTo>
                    <a:pt x="482676" y="482523"/>
                  </a:moveTo>
                  <a:lnTo>
                    <a:pt x="467601" y="482523"/>
                  </a:lnTo>
                  <a:lnTo>
                    <a:pt x="467601" y="467448"/>
                  </a:lnTo>
                  <a:lnTo>
                    <a:pt x="452513" y="467448"/>
                  </a:lnTo>
                  <a:lnTo>
                    <a:pt x="452081" y="467448"/>
                  </a:lnTo>
                  <a:lnTo>
                    <a:pt x="437464" y="467448"/>
                  </a:lnTo>
                  <a:lnTo>
                    <a:pt x="437007" y="467448"/>
                  </a:lnTo>
                  <a:lnTo>
                    <a:pt x="422389" y="467448"/>
                  </a:lnTo>
                  <a:lnTo>
                    <a:pt x="422389" y="452386"/>
                  </a:lnTo>
                  <a:lnTo>
                    <a:pt x="421944" y="452386"/>
                  </a:lnTo>
                  <a:lnTo>
                    <a:pt x="421944" y="467906"/>
                  </a:lnTo>
                  <a:lnTo>
                    <a:pt x="421944" y="482523"/>
                  </a:lnTo>
                  <a:lnTo>
                    <a:pt x="407327" y="482523"/>
                  </a:lnTo>
                  <a:lnTo>
                    <a:pt x="407327" y="467906"/>
                  </a:lnTo>
                  <a:lnTo>
                    <a:pt x="421944" y="467906"/>
                  </a:lnTo>
                  <a:lnTo>
                    <a:pt x="421944" y="452386"/>
                  </a:lnTo>
                  <a:lnTo>
                    <a:pt x="376732" y="452386"/>
                  </a:lnTo>
                  <a:lnTo>
                    <a:pt x="376732" y="467906"/>
                  </a:lnTo>
                  <a:lnTo>
                    <a:pt x="376732" y="482523"/>
                  </a:lnTo>
                  <a:lnTo>
                    <a:pt x="362115" y="482523"/>
                  </a:lnTo>
                  <a:lnTo>
                    <a:pt x="362115" y="467906"/>
                  </a:lnTo>
                  <a:lnTo>
                    <a:pt x="376732" y="467906"/>
                  </a:lnTo>
                  <a:lnTo>
                    <a:pt x="376732" y="452386"/>
                  </a:lnTo>
                  <a:lnTo>
                    <a:pt x="362115" y="452386"/>
                  </a:lnTo>
                  <a:lnTo>
                    <a:pt x="361670" y="452386"/>
                  </a:lnTo>
                  <a:lnTo>
                    <a:pt x="346595" y="452386"/>
                  </a:lnTo>
                  <a:lnTo>
                    <a:pt x="346595" y="467448"/>
                  </a:lnTo>
                  <a:lnTo>
                    <a:pt x="331978" y="467448"/>
                  </a:lnTo>
                  <a:lnTo>
                    <a:pt x="331978" y="452386"/>
                  </a:lnTo>
                  <a:lnTo>
                    <a:pt x="316458" y="452386"/>
                  </a:lnTo>
                  <a:lnTo>
                    <a:pt x="316458" y="467448"/>
                  </a:lnTo>
                  <a:lnTo>
                    <a:pt x="301828" y="467448"/>
                  </a:lnTo>
                  <a:lnTo>
                    <a:pt x="301396" y="467448"/>
                  </a:lnTo>
                  <a:lnTo>
                    <a:pt x="241566" y="467448"/>
                  </a:lnTo>
                  <a:lnTo>
                    <a:pt x="241566" y="452386"/>
                  </a:lnTo>
                  <a:lnTo>
                    <a:pt x="241122" y="452386"/>
                  </a:lnTo>
                  <a:lnTo>
                    <a:pt x="241122" y="467906"/>
                  </a:lnTo>
                  <a:lnTo>
                    <a:pt x="241122" y="482523"/>
                  </a:lnTo>
                  <a:lnTo>
                    <a:pt x="226491" y="482523"/>
                  </a:lnTo>
                  <a:lnTo>
                    <a:pt x="226491" y="467906"/>
                  </a:lnTo>
                  <a:lnTo>
                    <a:pt x="241122" y="467906"/>
                  </a:lnTo>
                  <a:lnTo>
                    <a:pt x="241122" y="452386"/>
                  </a:lnTo>
                  <a:lnTo>
                    <a:pt x="226047" y="452386"/>
                  </a:lnTo>
                  <a:lnTo>
                    <a:pt x="226047" y="467448"/>
                  </a:lnTo>
                  <a:lnTo>
                    <a:pt x="211429" y="467448"/>
                  </a:lnTo>
                  <a:lnTo>
                    <a:pt x="210972" y="467448"/>
                  </a:lnTo>
                  <a:lnTo>
                    <a:pt x="196354" y="467448"/>
                  </a:lnTo>
                  <a:lnTo>
                    <a:pt x="195897" y="467448"/>
                  </a:lnTo>
                  <a:lnTo>
                    <a:pt x="180822" y="467448"/>
                  </a:lnTo>
                  <a:lnTo>
                    <a:pt x="180822" y="482523"/>
                  </a:lnTo>
                  <a:lnTo>
                    <a:pt x="166217" y="482523"/>
                  </a:lnTo>
                  <a:lnTo>
                    <a:pt x="165760" y="482523"/>
                  </a:lnTo>
                  <a:lnTo>
                    <a:pt x="150685" y="482523"/>
                  </a:lnTo>
                  <a:lnTo>
                    <a:pt x="150685" y="498043"/>
                  </a:lnTo>
                  <a:lnTo>
                    <a:pt x="165760" y="498043"/>
                  </a:lnTo>
                  <a:lnTo>
                    <a:pt x="166217" y="498043"/>
                  </a:lnTo>
                  <a:lnTo>
                    <a:pt x="181292" y="498043"/>
                  </a:lnTo>
                  <a:lnTo>
                    <a:pt x="181292" y="482968"/>
                  </a:lnTo>
                  <a:lnTo>
                    <a:pt x="226047" y="482968"/>
                  </a:lnTo>
                  <a:lnTo>
                    <a:pt x="226047" y="498043"/>
                  </a:lnTo>
                  <a:lnTo>
                    <a:pt x="241566" y="498043"/>
                  </a:lnTo>
                  <a:lnTo>
                    <a:pt x="241566" y="482968"/>
                  </a:lnTo>
                  <a:lnTo>
                    <a:pt x="256184" y="482968"/>
                  </a:lnTo>
                  <a:lnTo>
                    <a:pt x="256641" y="482968"/>
                  </a:lnTo>
                  <a:lnTo>
                    <a:pt x="271259" y="482968"/>
                  </a:lnTo>
                  <a:lnTo>
                    <a:pt x="271259" y="498043"/>
                  </a:lnTo>
                  <a:lnTo>
                    <a:pt x="286321" y="498043"/>
                  </a:lnTo>
                  <a:lnTo>
                    <a:pt x="286778" y="498043"/>
                  </a:lnTo>
                  <a:lnTo>
                    <a:pt x="301828" y="498043"/>
                  </a:lnTo>
                  <a:lnTo>
                    <a:pt x="301828" y="482968"/>
                  </a:lnTo>
                  <a:lnTo>
                    <a:pt x="316458" y="482968"/>
                  </a:lnTo>
                  <a:lnTo>
                    <a:pt x="316903" y="482968"/>
                  </a:lnTo>
                  <a:lnTo>
                    <a:pt x="331533" y="482968"/>
                  </a:lnTo>
                  <a:lnTo>
                    <a:pt x="331533" y="498043"/>
                  </a:lnTo>
                  <a:lnTo>
                    <a:pt x="422389" y="498043"/>
                  </a:lnTo>
                  <a:lnTo>
                    <a:pt x="422389" y="482968"/>
                  </a:lnTo>
                  <a:lnTo>
                    <a:pt x="437007" y="482968"/>
                  </a:lnTo>
                  <a:lnTo>
                    <a:pt x="437007" y="498043"/>
                  </a:lnTo>
                  <a:lnTo>
                    <a:pt x="452513" y="498043"/>
                  </a:lnTo>
                  <a:lnTo>
                    <a:pt x="452513" y="482968"/>
                  </a:lnTo>
                  <a:lnTo>
                    <a:pt x="467144" y="482968"/>
                  </a:lnTo>
                  <a:lnTo>
                    <a:pt x="467144" y="498043"/>
                  </a:lnTo>
                  <a:lnTo>
                    <a:pt x="482676" y="498043"/>
                  </a:lnTo>
                  <a:lnTo>
                    <a:pt x="482676" y="482523"/>
                  </a:lnTo>
                  <a:close/>
                </a:path>
                <a:path w="497840" h="498475">
                  <a:moveTo>
                    <a:pt x="497293" y="0"/>
                  </a:moveTo>
                  <a:lnTo>
                    <a:pt x="391807" y="0"/>
                  </a:lnTo>
                  <a:lnTo>
                    <a:pt x="391807" y="15240"/>
                  </a:lnTo>
                  <a:lnTo>
                    <a:pt x="391807" y="90170"/>
                  </a:lnTo>
                  <a:lnTo>
                    <a:pt x="391807" y="105410"/>
                  </a:lnTo>
                  <a:lnTo>
                    <a:pt x="497293" y="105410"/>
                  </a:lnTo>
                  <a:lnTo>
                    <a:pt x="497293" y="90716"/>
                  </a:lnTo>
                  <a:lnTo>
                    <a:pt x="497293" y="90170"/>
                  </a:lnTo>
                  <a:lnTo>
                    <a:pt x="497293" y="15367"/>
                  </a:lnTo>
                  <a:lnTo>
                    <a:pt x="482219" y="15367"/>
                  </a:lnTo>
                  <a:lnTo>
                    <a:pt x="482219" y="90170"/>
                  </a:lnTo>
                  <a:lnTo>
                    <a:pt x="406869" y="90170"/>
                  </a:lnTo>
                  <a:lnTo>
                    <a:pt x="406869" y="15240"/>
                  </a:lnTo>
                  <a:lnTo>
                    <a:pt x="497293" y="15240"/>
                  </a:lnTo>
                  <a:lnTo>
                    <a:pt x="497293" y="0"/>
                  </a:lnTo>
                  <a:close/>
                </a:path>
                <a:path w="497840" h="498475">
                  <a:moveTo>
                    <a:pt x="497751" y="437311"/>
                  </a:moveTo>
                  <a:lnTo>
                    <a:pt x="482219" y="437311"/>
                  </a:lnTo>
                  <a:lnTo>
                    <a:pt x="482219" y="452831"/>
                  </a:lnTo>
                  <a:lnTo>
                    <a:pt x="497751" y="452831"/>
                  </a:lnTo>
                  <a:lnTo>
                    <a:pt x="497751" y="437311"/>
                  </a:lnTo>
                  <a:close/>
                </a:path>
              </a:pathLst>
            </a:custGeom>
            <a:solidFill>
              <a:srgbClr val="F26A5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6283</Words>
  <Application>Microsoft Office PowerPoint</Application>
  <PresentationFormat>Произвольный</PresentationFormat>
  <Paragraphs>1205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OpenSans-Regular</vt:lpstr>
      <vt:lpstr>Calibri</vt:lpstr>
      <vt:lpstr>Times New Roman</vt:lpstr>
      <vt:lpstr>Wingdings</vt:lpstr>
      <vt:lpstr>Office Theme</vt:lpstr>
      <vt:lpstr>Презентация PowerPoint</vt:lpstr>
      <vt:lpstr>Инфраструктура поддержки инвесторов в Краснодарском крае</vt:lpstr>
      <vt:lpstr>Презентация PowerPoint</vt:lpstr>
      <vt:lpstr>Презентация PowerPoint</vt:lpstr>
      <vt:lpstr>Презентация PowerPoint</vt:lpstr>
      <vt:lpstr>ГОСУДАРСТВЕННЫЕ (РЕГИОНАЛЬНЫЕ) СУБСИДИИ И ЛЬГОТЫ</vt:lpstr>
      <vt:lpstr>02 НАЛОГОВЫЕ ЛЬГОТЫ</vt:lpstr>
      <vt:lpstr>Презентация PowerPoint</vt:lpstr>
      <vt:lpstr>Презентация PowerPoint</vt:lpstr>
      <vt:lpstr>ИНВЕСТИЦИОННАЯ ДЕЯТЕЛЬНОСТЬ ГОСУДАРСТВЕННЫЕ (РЕГИОНАЛЬНЫЕ) СУБСИДИИ</vt:lpstr>
      <vt:lpstr>ПРОМЫШЛЕННОСТЬ ГОСУДАРСТВЕННЫЕ (РЕГИОНАЛЬНЫЕ) СУБСИДИИ</vt:lpstr>
      <vt:lpstr>04</vt:lpstr>
      <vt:lpstr>04</vt:lpstr>
      <vt:lpstr>04</vt:lpstr>
      <vt:lpstr>05</vt:lpstr>
      <vt:lpstr>05</vt:lpstr>
      <vt:lpstr>05</vt:lpstr>
      <vt:lpstr>05</vt:lpstr>
      <vt:lpstr>05</vt:lpstr>
      <vt:lpstr>06</vt:lpstr>
      <vt:lpstr>07</vt:lpstr>
      <vt:lpstr>08</vt:lpstr>
      <vt:lpstr>Презентация PowerPoint</vt:lpstr>
      <vt:lpstr>Презентация PowerPoint</vt:lpstr>
      <vt:lpstr>Презентация PowerPoint</vt:lpstr>
      <vt:lpstr>10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20785_22211 Путеводитель</dc:title>
  <dc:creator>Брикота</dc:creator>
  <cp:lastModifiedBy>Евгений Терехов</cp:lastModifiedBy>
  <cp:revision>46</cp:revision>
  <dcterms:created xsi:type="dcterms:W3CDTF">2021-09-14T19:13:56Z</dcterms:created>
  <dcterms:modified xsi:type="dcterms:W3CDTF">2022-01-25T13:33:09Z</dcterms:modified>
</cp:coreProperties>
</file>